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258" r:id="rId3"/>
    <p:sldId id="256" r:id="rId4"/>
    <p:sldId id="259" r:id="rId5"/>
    <p:sldId id="260" r:id="rId6"/>
    <p:sldId id="261" r:id="rId7"/>
    <p:sldId id="257"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5408"/>
    <a:srgbClr val="FA4848"/>
    <a:srgbClr val="920000"/>
    <a:srgbClr val="7CD54F"/>
    <a:srgbClr val="72F232"/>
    <a:srgbClr val="0A6C0F"/>
    <a:srgbClr val="0D9113"/>
    <a:srgbClr val="DC0E0E"/>
    <a:srgbClr val="F23232"/>
    <a:srgbClr val="F3BC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35" autoAdjust="0"/>
  </p:normalViewPr>
  <p:slideViewPr>
    <p:cSldViewPr>
      <p:cViewPr varScale="1">
        <p:scale>
          <a:sx n="56" d="100"/>
          <a:sy n="56" d="100"/>
        </p:scale>
        <p:origin x="127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89D33F-2AA3-4838-AAA7-A6748EC4FF9E}" type="datetimeFigureOut">
              <a:rPr lang="en-US" smtClean="0"/>
              <a:t>11/16/2018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F078DE-0EAB-43EC-B0D5-FB8279C2ECBF}" type="slidenum">
              <a:rPr lang="en-US" smtClean="0"/>
              <a:t>‹Nº›</a:t>
            </a:fld>
            <a:endParaRPr lang="en-US"/>
          </a:p>
        </p:txBody>
      </p:sp>
    </p:spTree>
    <p:extLst>
      <p:ext uri="{BB962C8B-B14F-4D97-AF65-F5344CB8AC3E}">
        <p14:creationId xmlns:p14="http://schemas.microsoft.com/office/powerpoint/2010/main" val="4179249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 can remove this slide if you need. But we will strongly appreciate that you help us to spread the voice and let your colleagues and audience to download our free templates.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are a free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Prepare your presentations: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SlideHunter.com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download free templates for your presentations.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 online: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SlideOnline.com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upload presentations for free.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0D01C1-04BE-4996-AB3B-C87F51C2A1D7}"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1748147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D01C1-04BE-4996-AB3B-C87F51C2A1D7}"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1946149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D01C1-04BE-4996-AB3B-C87F51C2A1D7}"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2099908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94222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3316633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842402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15358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32917740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71448"/>
            <a:ext cx="10972800" cy="792162"/>
          </a:xfrm>
        </p:spPr>
        <p:txBody>
          <a:bodyPr>
            <a:normAutofit/>
          </a:bodyPr>
          <a:lstStyle>
            <a:lvl1pPr algn="l">
              <a:defRPr sz="4000"/>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4215519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3847947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70214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D01C1-04BE-4996-AB3B-C87F51C2A1D7}"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3694300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3990522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761824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3056673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0D01C1-04BE-4996-AB3B-C87F51C2A1D7}"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279092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0D01C1-04BE-4996-AB3B-C87F51C2A1D7}"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152177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0D01C1-04BE-4996-AB3B-C87F51C2A1D7}" type="datetimeFigureOut">
              <a:rPr lang="en-US" smtClean="0"/>
              <a:t>11/16/2018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3686894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15962"/>
          </a:xfrm>
        </p:spPr>
        <p:txBody>
          <a:bodyPr>
            <a:normAutofit/>
          </a:bodyPr>
          <a:lstStyle>
            <a:lvl1pPr algn="l">
              <a:defRPr sz="4000">
                <a:solidFill>
                  <a:schemeClr val="tx1">
                    <a:lumMod val="75000"/>
                    <a:lumOff val="25000"/>
                  </a:schemeClr>
                </a:solidFill>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0D01C1-04BE-4996-AB3B-C87F51C2A1D7}" type="datetimeFigureOut">
              <a:rPr lang="en-US" smtClean="0"/>
              <a:t>11/16/2018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4282881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0D01C1-04BE-4996-AB3B-C87F51C2A1D7}" type="datetimeFigureOut">
              <a:rPr lang="en-US" smtClean="0"/>
              <a:t>11/16/2018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193192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D01C1-04BE-4996-AB3B-C87F51C2A1D7}"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3283749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D01C1-04BE-4996-AB3B-C87F51C2A1D7}"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90F8C-3D0D-4DB1-B2BD-1525EA5CE111}" type="slidenum">
              <a:rPr lang="en-US" smtClean="0"/>
              <a:t>‹Nº›</a:t>
            </a:fld>
            <a:endParaRPr lang="en-US"/>
          </a:p>
        </p:txBody>
      </p:sp>
    </p:spTree>
    <p:extLst>
      <p:ext uri="{BB962C8B-B14F-4D97-AF65-F5344CB8AC3E}">
        <p14:creationId xmlns:p14="http://schemas.microsoft.com/office/powerpoint/2010/main" val="1772992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D01C1-04BE-4996-AB3B-C87F51C2A1D7}" type="datetimeFigureOut">
              <a:rPr lang="en-US" smtClean="0"/>
              <a:t>11/16/2018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490F8C-3D0D-4DB1-B2BD-1525EA5CE111}" type="slidenum">
              <a:rPr lang="en-US" smtClean="0"/>
              <a:t>‹Nº›</a:t>
            </a:fld>
            <a:endParaRPr lang="en-US"/>
          </a:p>
        </p:txBody>
      </p:sp>
    </p:spTree>
    <p:extLst>
      <p:ext uri="{BB962C8B-B14F-4D97-AF65-F5344CB8AC3E}">
        <p14:creationId xmlns:p14="http://schemas.microsoft.com/office/powerpoint/2010/main" val="339207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2BD59-33DC-4ED6-A055-CC017507EB7B}" type="datetimeFigureOut">
              <a:rPr lang="en-US" smtClean="0">
                <a:solidFill>
                  <a:prstClr val="black">
                    <a:tint val="75000"/>
                  </a:prstClr>
                </a:solidFill>
              </a:rPr>
              <a:pPr/>
              <a:t>11/16/2018</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03887-50C4-4BF5-92E6-BC00216F1C94}"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4940847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lidehunter.com/"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lidehunter.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lidehunter.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lidehunter.co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slideonline.com/" TargetMode="External"/><Relationship Id="rId5" Type="http://schemas.openxmlformats.org/officeDocument/2006/relationships/image" Target="../media/image2.png"/><Relationship Id="rId4" Type="http://schemas.openxmlformats.org/officeDocument/2006/relationships/hyperlink" Target="http://www.slidehunter.com/" TargetMode="External"/><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5182188" y="2438400"/>
            <a:ext cx="1822560" cy="1812263"/>
          </a:xfrm>
          <a:custGeom>
            <a:avLst/>
            <a:gdLst>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1903782 h 2929890"/>
              <a:gd name="connsiteX14" fmla="*/ 2138691 w 3706892"/>
              <a:gd name="connsiteY14" fmla="*/ 2910530 h 2929890"/>
              <a:gd name="connsiteX15" fmla="*/ 2135602 w 3706892"/>
              <a:gd name="connsiteY15" fmla="*/ 2908635 h 2929890"/>
              <a:gd name="connsiteX16" fmla="*/ 1570783 w 3706892"/>
              <a:gd name="connsiteY16" fmla="*/ 1903782 h 2929890"/>
              <a:gd name="connsiteX17" fmla="*/ 1571290 w 3706892"/>
              <a:gd name="connsiteY17" fmla="*/ 1903782 h 2929890"/>
              <a:gd name="connsiteX18" fmla="*/ 1571290 w 3706892"/>
              <a:gd name="connsiteY18" fmla="*/ 2929545 h 2929890"/>
              <a:gd name="connsiteX19" fmla="*/ 1570783 w 3706892"/>
              <a:gd name="connsiteY19" fmla="*/ 2929890 h 2929890"/>
              <a:gd name="connsiteX20" fmla="*/ 1570783 w 3706892"/>
              <a:gd name="connsiteY20" fmla="*/ 1903782 h 2929890"/>
              <a:gd name="connsiteX21" fmla="*/ 2472208 w 3706892"/>
              <a:gd name="connsiteY21" fmla="*/ 1748890 h 2929890"/>
              <a:gd name="connsiteX22" fmla="*/ 2750047 w 3706892"/>
              <a:gd name="connsiteY22" fmla="*/ 1991075 h 2929890"/>
              <a:gd name="connsiteX23" fmla="*/ 2465482 w 3706892"/>
              <a:gd name="connsiteY23" fmla="*/ 1756102 h 2929890"/>
              <a:gd name="connsiteX24" fmla="*/ 2472208 w 3706892"/>
              <a:gd name="connsiteY24" fmla="*/ 1748890 h 2929890"/>
              <a:gd name="connsiteX25" fmla="*/ 1230873 w 3706892"/>
              <a:gd name="connsiteY25" fmla="*/ 1748890 h 2929890"/>
              <a:gd name="connsiteX26" fmla="*/ 1239735 w 3706892"/>
              <a:gd name="connsiteY26" fmla="*/ 1758393 h 2929890"/>
              <a:gd name="connsiteX27" fmla="*/ 876898 w 3706892"/>
              <a:gd name="connsiteY27" fmla="*/ 2049759 h 2929890"/>
              <a:gd name="connsiteX28" fmla="*/ 1230873 w 3706892"/>
              <a:gd name="connsiteY28" fmla="*/ 1748890 h 2929890"/>
              <a:gd name="connsiteX29" fmla="*/ 2840256 w 3706892"/>
              <a:gd name="connsiteY29" fmla="*/ 1354207 h 2929890"/>
              <a:gd name="connsiteX30" fmla="*/ 3706892 w 3706892"/>
              <a:gd name="connsiteY30" fmla="*/ 1945086 h 2929890"/>
              <a:gd name="connsiteX31" fmla="*/ 3417775 w 3706892"/>
              <a:gd name="connsiteY31" fmla="*/ 2110295 h 2929890"/>
              <a:gd name="connsiteX32" fmla="*/ 3459078 w 3706892"/>
              <a:gd name="connsiteY32" fmla="*/ 2425226 h 2929890"/>
              <a:gd name="connsiteX33" fmla="*/ 3339559 w 3706892"/>
              <a:gd name="connsiteY33" fmla="*/ 2364335 h 2929890"/>
              <a:gd name="connsiteX34" fmla="*/ 3454704 w 3706892"/>
              <a:gd name="connsiteY34" fmla="*/ 2418032 h 2929890"/>
              <a:gd name="connsiteX35" fmla="*/ 3414543 w 3706892"/>
              <a:gd name="connsiteY35" fmla="*/ 2111796 h 2929890"/>
              <a:gd name="connsiteX36" fmla="*/ 3695677 w 3706892"/>
              <a:gd name="connsiteY36" fmla="*/ 1951148 h 2929890"/>
              <a:gd name="connsiteX37" fmla="*/ 2837279 w 3706892"/>
              <a:gd name="connsiteY37" fmla="*/ 1357399 h 2929890"/>
              <a:gd name="connsiteX38" fmla="*/ 2840256 w 3706892"/>
              <a:gd name="connsiteY38" fmla="*/ 1354207 h 2929890"/>
              <a:gd name="connsiteX39" fmla="*/ 861369 w 3706892"/>
              <a:gd name="connsiteY39" fmla="*/ 1352646 h 2929890"/>
              <a:gd name="connsiteX40" fmla="*/ 865801 w 3706892"/>
              <a:gd name="connsiteY40" fmla="*/ 1357399 h 2929890"/>
              <a:gd name="connsiteX41" fmla="*/ 9024 w 3706892"/>
              <a:gd name="connsiteY41" fmla="*/ 1950243 h 2929890"/>
              <a:gd name="connsiteX42" fmla="*/ 0 w 3706892"/>
              <a:gd name="connsiteY42" fmla="*/ 1945086 h 2929890"/>
              <a:gd name="connsiteX43" fmla="*/ 861369 w 3706892"/>
              <a:gd name="connsiteY43" fmla="*/ 1352646 h 2929890"/>
              <a:gd name="connsiteX44" fmla="*/ 1853446 w 3706892"/>
              <a:gd name="connsiteY44" fmla="*/ 0 h 2929890"/>
              <a:gd name="connsiteX45" fmla="*/ 2648518 w 3706892"/>
              <a:gd name="connsiteY45" fmla="*/ 587269 h 2929890"/>
              <a:gd name="connsiteX46" fmla="*/ 2304792 w 3706892"/>
              <a:gd name="connsiteY46" fmla="*/ 587269 h 2929890"/>
              <a:gd name="connsiteX47" fmla="*/ 2762193 w 3706892"/>
              <a:gd name="connsiteY47" fmla="*/ 1283732 h 2929890"/>
              <a:gd name="connsiteX48" fmla="*/ 2437219 w 3706892"/>
              <a:gd name="connsiteY48" fmla="*/ 1344744 h 2929890"/>
              <a:gd name="connsiteX49" fmla="*/ 2396648 w 3706892"/>
              <a:gd name="connsiteY49" fmla="*/ 1693627 h 2929890"/>
              <a:gd name="connsiteX50" fmla="*/ 2138691 w 3706892"/>
              <a:gd name="connsiteY50" fmla="*/ 1445558 h 2929890"/>
              <a:gd name="connsiteX51" fmla="*/ 2138691 w 3706892"/>
              <a:gd name="connsiteY51" fmla="*/ 1812263 h 2929890"/>
              <a:gd name="connsiteX52" fmla="*/ 1853446 w 3706892"/>
              <a:gd name="connsiteY52" fmla="*/ 1606167 h 2929890"/>
              <a:gd name="connsiteX53" fmla="*/ 1570783 w 3706892"/>
              <a:gd name="connsiteY53" fmla="*/ 1810397 h 2929890"/>
              <a:gd name="connsiteX54" fmla="*/ 1570783 w 3706892"/>
              <a:gd name="connsiteY54" fmla="*/ 1441738 h 2929890"/>
              <a:gd name="connsiteX55" fmla="*/ 1569492 w 3706892"/>
              <a:gd name="connsiteY55" fmla="*/ 1444294 h 2929890"/>
              <a:gd name="connsiteX56" fmla="*/ 1306923 w 3706892"/>
              <a:gd name="connsiteY56" fmla="*/ 1697840 h 2929890"/>
              <a:gd name="connsiteX57" fmla="*/ 1265861 w 3706892"/>
              <a:gd name="connsiteY57" fmla="*/ 1344744 h 2929890"/>
              <a:gd name="connsiteX58" fmla="*/ 939633 w 3706892"/>
              <a:gd name="connsiteY58" fmla="*/ 1283497 h 2929890"/>
              <a:gd name="connsiteX59" fmla="*/ 1402101 w 3706892"/>
              <a:gd name="connsiteY59" fmla="*/ 587269 h 2929890"/>
              <a:gd name="connsiteX60" fmla="*/ 1058375 w 3706892"/>
              <a:gd name="connsiteY60" fmla="*/ 587269 h 2929890"/>
              <a:gd name="connsiteX61" fmla="*/ 1853446 w 3706892"/>
              <a:gd name="connsiteY61"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2910530 h 2929890"/>
              <a:gd name="connsiteX14" fmla="*/ 2135602 w 3706892"/>
              <a:gd name="connsiteY14" fmla="*/ 2908635 h 2929890"/>
              <a:gd name="connsiteX15" fmla="*/ 1570783 w 3706892"/>
              <a:gd name="connsiteY15" fmla="*/ 1903782 h 2929890"/>
              <a:gd name="connsiteX16" fmla="*/ 1571290 w 3706892"/>
              <a:gd name="connsiteY16" fmla="*/ 1903782 h 2929890"/>
              <a:gd name="connsiteX17" fmla="*/ 1571290 w 3706892"/>
              <a:gd name="connsiteY17" fmla="*/ 2929545 h 2929890"/>
              <a:gd name="connsiteX18" fmla="*/ 1570783 w 3706892"/>
              <a:gd name="connsiteY18" fmla="*/ 2929890 h 2929890"/>
              <a:gd name="connsiteX19" fmla="*/ 1570783 w 3706892"/>
              <a:gd name="connsiteY19" fmla="*/ 1903782 h 2929890"/>
              <a:gd name="connsiteX20" fmla="*/ 2472208 w 3706892"/>
              <a:gd name="connsiteY20" fmla="*/ 1748890 h 2929890"/>
              <a:gd name="connsiteX21" fmla="*/ 2750047 w 3706892"/>
              <a:gd name="connsiteY21" fmla="*/ 1991075 h 2929890"/>
              <a:gd name="connsiteX22" fmla="*/ 2465482 w 3706892"/>
              <a:gd name="connsiteY22" fmla="*/ 1756102 h 2929890"/>
              <a:gd name="connsiteX23" fmla="*/ 2472208 w 3706892"/>
              <a:gd name="connsiteY23" fmla="*/ 1748890 h 2929890"/>
              <a:gd name="connsiteX24" fmla="*/ 1230873 w 3706892"/>
              <a:gd name="connsiteY24" fmla="*/ 1748890 h 2929890"/>
              <a:gd name="connsiteX25" fmla="*/ 1239735 w 3706892"/>
              <a:gd name="connsiteY25" fmla="*/ 1758393 h 2929890"/>
              <a:gd name="connsiteX26" fmla="*/ 876898 w 3706892"/>
              <a:gd name="connsiteY26" fmla="*/ 2049759 h 2929890"/>
              <a:gd name="connsiteX27" fmla="*/ 1230873 w 3706892"/>
              <a:gd name="connsiteY27" fmla="*/ 1748890 h 2929890"/>
              <a:gd name="connsiteX28" fmla="*/ 2840256 w 3706892"/>
              <a:gd name="connsiteY28" fmla="*/ 1354207 h 2929890"/>
              <a:gd name="connsiteX29" fmla="*/ 3706892 w 3706892"/>
              <a:gd name="connsiteY29" fmla="*/ 1945086 h 2929890"/>
              <a:gd name="connsiteX30" fmla="*/ 3417775 w 3706892"/>
              <a:gd name="connsiteY30" fmla="*/ 2110295 h 2929890"/>
              <a:gd name="connsiteX31" fmla="*/ 3459078 w 3706892"/>
              <a:gd name="connsiteY31" fmla="*/ 2425226 h 2929890"/>
              <a:gd name="connsiteX32" fmla="*/ 3339559 w 3706892"/>
              <a:gd name="connsiteY32" fmla="*/ 2364335 h 2929890"/>
              <a:gd name="connsiteX33" fmla="*/ 3454704 w 3706892"/>
              <a:gd name="connsiteY33" fmla="*/ 2418032 h 2929890"/>
              <a:gd name="connsiteX34" fmla="*/ 3414543 w 3706892"/>
              <a:gd name="connsiteY34" fmla="*/ 2111796 h 2929890"/>
              <a:gd name="connsiteX35" fmla="*/ 3695677 w 3706892"/>
              <a:gd name="connsiteY35" fmla="*/ 1951148 h 2929890"/>
              <a:gd name="connsiteX36" fmla="*/ 2837279 w 3706892"/>
              <a:gd name="connsiteY36" fmla="*/ 1357399 h 2929890"/>
              <a:gd name="connsiteX37" fmla="*/ 2840256 w 3706892"/>
              <a:gd name="connsiteY37" fmla="*/ 1354207 h 2929890"/>
              <a:gd name="connsiteX38" fmla="*/ 861369 w 3706892"/>
              <a:gd name="connsiteY38" fmla="*/ 1352646 h 2929890"/>
              <a:gd name="connsiteX39" fmla="*/ 865801 w 3706892"/>
              <a:gd name="connsiteY39" fmla="*/ 1357399 h 2929890"/>
              <a:gd name="connsiteX40" fmla="*/ 9024 w 3706892"/>
              <a:gd name="connsiteY40" fmla="*/ 1950243 h 2929890"/>
              <a:gd name="connsiteX41" fmla="*/ 0 w 3706892"/>
              <a:gd name="connsiteY41" fmla="*/ 1945086 h 2929890"/>
              <a:gd name="connsiteX42" fmla="*/ 861369 w 3706892"/>
              <a:gd name="connsiteY42" fmla="*/ 1352646 h 2929890"/>
              <a:gd name="connsiteX43" fmla="*/ 1853446 w 3706892"/>
              <a:gd name="connsiteY43" fmla="*/ 0 h 2929890"/>
              <a:gd name="connsiteX44" fmla="*/ 2648518 w 3706892"/>
              <a:gd name="connsiteY44" fmla="*/ 587269 h 2929890"/>
              <a:gd name="connsiteX45" fmla="*/ 2304792 w 3706892"/>
              <a:gd name="connsiteY45" fmla="*/ 587269 h 2929890"/>
              <a:gd name="connsiteX46" fmla="*/ 2762193 w 3706892"/>
              <a:gd name="connsiteY46" fmla="*/ 1283732 h 2929890"/>
              <a:gd name="connsiteX47" fmla="*/ 2437219 w 3706892"/>
              <a:gd name="connsiteY47" fmla="*/ 1344744 h 2929890"/>
              <a:gd name="connsiteX48" fmla="*/ 2396648 w 3706892"/>
              <a:gd name="connsiteY48" fmla="*/ 1693627 h 2929890"/>
              <a:gd name="connsiteX49" fmla="*/ 2138691 w 3706892"/>
              <a:gd name="connsiteY49" fmla="*/ 1445558 h 2929890"/>
              <a:gd name="connsiteX50" fmla="*/ 2138691 w 3706892"/>
              <a:gd name="connsiteY50" fmla="*/ 1812263 h 2929890"/>
              <a:gd name="connsiteX51" fmla="*/ 1853446 w 3706892"/>
              <a:gd name="connsiteY51" fmla="*/ 1606167 h 2929890"/>
              <a:gd name="connsiteX52" fmla="*/ 1570783 w 3706892"/>
              <a:gd name="connsiteY52" fmla="*/ 1810397 h 2929890"/>
              <a:gd name="connsiteX53" fmla="*/ 1570783 w 3706892"/>
              <a:gd name="connsiteY53" fmla="*/ 1441738 h 2929890"/>
              <a:gd name="connsiteX54" fmla="*/ 1569492 w 3706892"/>
              <a:gd name="connsiteY54" fmla="*/ 1444294 h 2929890"/>
              <a:gd name="connsiteX55" fmla="*/ 1306923 w 3706892"/>
              <a:gd name="connsiteY55" fmla="*/ 1697840 h 2929890"/>
              <a:gd name="connsiteX56" fmla="*/ 1265861 w 3706892"/>
              <a:gd name="connsiteY56" fmla="*/ 1344744 h 2929890"/>
              <a:gd name="connsiteX57" fmla="*/ 939633 w 3706892"/>
              <a:gd name="connsiteY57" fmla="*/ 1283497 h 2929890"/>
              <a:gd name="connsiteX58" fmla="*/ 1402101 w 3706892"/>
              <a:gd name="connsiteY58" fmla="*/ 587269 h 2929890"/>
              <a:gd name="connsiteX59" fmla="*/ 1058375 w 3706892"/>
              <a:gd name="connsiteY59" fmla="*/ 587269 h 2929890"/>
              <a:gd name="connsiteX60" fmla="*/ 1853446 w 3706892"/>
              <a:gd name="connsiteY60"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1570783 w 3706892"/>
              <a:gd name="connsiteY12" fmla="*/ 1903782 h 2929890"/>
              <a:gd name="connsiteX13" fmla="*/ 1571290 w 3706892"/>
              <a:gd name="connsiteY13" fmla="*/ 1903782 h 2929890"/>
              <a:gd name="connsiteX14" fmla="*/ 1571290 w 3706892"/>
              <a:gd name="connsiteY14" fmla="*/ 2929545 h 2929890"/>
              <a:gd name="connsiteX15" fmla="*/ 1570783 w 3706892"/>
              <a:gd name="connsiteY15" fmla="*/ 2929890 h 2929890"/>
              <a:gd name="connsiteX16" fmla="*/ 1570783 w 3706892"/>
              <a:gd name="connsiteY16" fmla="*/ 1903782 h 2929890"/>
              <a:gd name="connsiteX17" fmla="*/ 2472208 w 3706892"/>
              <a:gd name="connsiteY17" fmla="*/ 1748890 h 2929890"/>
              <a:gd name="connsiteX18" fmla="*/ 2750047 w 3706892"/>
              <a:gd name="connsiteY18" fmla="*/ 1991075 h 2929890"/>
              <a:gd name="connsiteX19" fmla="*/ 2465482 w 3706892"/>
              <a:gd name="connsiteY19" fmla="*/ 1756102 h 2929890"/>
              <a:gd name="connsiteX20" fmla="*/ 2472208 w 3706892"/>
              <a:gd name="connsiteY20" fmla="*/ 1748890 h 2929890"/>
              <a:gd name="connsiteX21" fmla="*/ 1230873 w 3706892"/>
              <a:gd name="connsiteY21" fmla="*/ 1748890 h 2929890"/>
              <a:gd name="connsiteX22" fmla="*/ 1239735 w 3706892"/>
              <a:gd name="connsiteY22" fmla="*/ 1758393 h 2929890"/>
              <a:gd name="connsiteX23" fmla="*/ 876898 w 3706892"/>
              <a:gd name="connsiteY23" fmla="*/ 2049759 h 2929890"/>
              <a:gd name="connsiteX24" fmla="*/ 1230873 w 3706892"/>
              <a:gd name="connsiteY24" fmla="*/ 1748890 h 2929890"/>
              <a:gd name="connsiteX25" fmla="*/ 2840256 w 3706892"/>
              <a:gd name="connsiteY25" fmla="*/ 1354207 h 2929890"/>
              <a:gd name="connsiteX26" fmla="*/ 3706892 w 3706892"/>
              <a:gd name="connsiteY26" fmla="*/ 1945086 h 2929890"/>
              <a:gd name="connsiteX27" fmla="*/ 3417775 w 3706892"/>
              <a:gd name="connsiteY27" fmla="*/ 2110295 h 2929890"/>
              <a:gd name="connsiteX28" fmla="*/ 3459078 w 3706892"/>
              <a:gd name="connsiteY28" fmla="*/ 2425226 h 2929890"/>
              <a:gd name="connsiteX29" fmla="*/ 3339559 w 3706892"/>
              <a:gd name="connsiteY29" fmla="*/ 2364335 h 2929890"/>
              <a:gd name="connsiteX30" fmla="*/ 3454704 w 3706892"/>
              <a:gd name="connsiteY30" fmla="*/ 2418032 h 2929890"/>
              <a:gd name="connsiteX31" fmla="*/ 3414543 w 3706892"/>
              <a:gd name="connsiteY31" fmla="*/ 2111796 h 2929890"/>
              <a:gd name="connsiteX32" fmla="*/ 3695677 w 3706892"/>
              <a:gd name="connsiteY32" fmla="*/ 1951148 h 2929890"/>
              <a:gd name="connsiteX33" fmla="*/ 2837279 w 3706892"/>
              <a:gd name="connsiteY33" fmla="*/ 1357399 h 2929890"/>
              <a:gd name="connsiteX34" fmla="*/ 2840256 w 3706892"/>
              <a:gd name="connsiteY34" fmla="*/ 1354207 h 2929890"/>
              <a:gd name="connsiteX35" fmla="*/ 861369 w 3706892"/>
              <a:gd name="connsiteY35" fmla="*/ 1352646 h 2929890"/>
              <a:gd name="connsiteX36" fmla="*/ 865801 w 3706892"/>
              <a:gd name="connsiteY36" fmla="*/ 1357399 h 2929890"/>
              <a:gd name="connsiteX37" fmla="*/ 9024 w 3706892"/>
              <a:gd name="connsiteY37" fmla="*/ 1950243 h 2929890"/>
              <a:gd name="connsiteX38" fmla="*/ 0 w 3706892"/>
              <a:gd name="connsiteY38" fmla="*/ 1945086 h 2929890"/>
              <a:gd name="connsiteX39" fmla="*/ 861369 w 3706892"/>
              <a:gd name="connsiteY39" fmla="*/ 1352646 h 2929890"/>
              <a:gd name="connsiteX40" fmla="*/ 1853446 w 3706892"/>
              <a:gd name="connsiteY40" fmla="*/ 0 h 2929890"/>
              <a:gd name="connsiteX41" fmla="*/ 2648518 w 3706892"/>
              <a:gd name="connsiteY41" fmla="*/ 587269 h 2929890"/>
              <a:gd name="connsiteX42" fmla="*/ 2304792 w 3706892"/>
              <a:gd name="connsiteY42" fmla="*/ 587269 h 2929890"/>
              <a:gd name="connsiteX43" fmla="*/ 2762193 w 3706892"/>
              <a:gd name="connsiteY43" fmla="*/ 1283732 h 2929890"/>
              <a:gd name="connsiteX44" fmla="*/ 2437219 w 3706892"/>
              <a:gd name="connsiteY44" fmla="*/ 1344744 h 2929890"/>
              <a:gd name="connsiteX45" fmla="*/ 2396648 w 3706892"/>
              <a:gd name="connsiteY45" fmla="*/ 1693627 h 2929890"/>
              <a:gd name="connsiteX46" fmla="*/ 2138691 w 3706892"/>
              <a:gd name="connsiteY46" fmla="*/ 1445558 h 2929890"/>
              <a:gd name="connsiteX47" fmla="*/ 2138691 w 3706892"/>
              <a:gd name="connsiteY47" fmla="*/ 1812263 h 2929890"/>
              <a:gd name="connsiteX48" fmla="*/ 1853446 w 3706892"/>
              <a:gd name="connsiteY48" fmla="*/ 1606167 h 2929890"/>
              <a:gd name="connsiteX49" fmla="*/ 1570783 w 3706892"/>
              <a:gd name="connsiteY49" fmla="*/ 1810397 h 2929890"/>
              <a:gd name="connsiteX50" fmla="*/ 1570783 w 3706892"/>
              <a:gd name="connsiteY50" fmla="*/ 1441738 h 2929890"/>
              <a:gd name="connsiteX51" fmla="*/ 1569492 w 3706892"/>
              <a:gd name="connsiteY51" fmla="*/ 1444294 h 2929890"/>
              <a:gd name="connsiteX52" fmla="*/ 1306923 w 3706892"/>
              <a:gd name="connsiteY52" fmla="*/ 1697840 h 2929890"/>
              <a:gd name="connsiteX53" fmla="*/ 1265861 w 3706892"/>
              <a:gd name="connsiteY53" fmla="*/ 1344744 h 2929890"/>
              <a:gd name="connsiteX54" fmla="*/ 939633 w 3706892"/>
              <a:gd name="connsiteY54" fmla="*/ 1283497 h 2929890"/>
              <a:gd name="connsiteX55" fmla="*/ 1402101 w 3706892"/>
              <a:gd name="connsiteY55" fmla="*/ 587269 h 2929890"/>
              <a:gd name="connsiteX56" fmla="*/ 1058375 w 3706892"/>
              <a:gd name="connsiteY56" fmla="*/ 587269 h 2929890"/>
              <a:gd name="connsiteX57" fmla="*/ 1853446 w 3706892"/>
              <a:gd name="connsiteY57" fmla="*/ 0 h 2929890"/>
              <a:gd name="connsiteX0" fmla="*/ 1853446 w 3706892"/>
              <a:gd name="connsiteY0" fmla="*/ 2726026 h 2929890"/>
              <a:gd name="connsiteX1" fmla="*/ 1854737 w 3706892"/>
              <a:gd name="connsiteY1" fmla="*/ 2736285 h 2929890"/>
              <a:gd name="connsiteX2" fmla="*/ 1579759 w 3706892"/>
              <a:gd name="connsiteY2" fmla="*/ 2923770 h 2929890"/>
              <a:gd name="connsiteX3" fmla="*/ 1853446 w 3706892"/>
              <a:gd name="connsiteY3" fmla="*/ 2726026 h 2929890"/>
              <a:gd name="connsiteX4" fmla="*/ 381987 w 3706892"/>
              <a:gd name="connsiteY4" fmla="*/ 2355724 h 2929890"/>
              <a:gd name="connsiteX5" fmla="*/ 247815 w 3706892"/>
              <a:gd name="connsiteY5" fmla="*/ 2425226 h 2929890"/>
              <a:gd name="connsiteX6" fmla="*/ 248783 w 3706892"/>
              <a:gd name="connsiteY6" fmla="*/ 2417842 h 2929890"/>
              <a:gd name="connsiteX7" fmla="*/ 381987 w 3706892"/>
              <a:gd name="connsiteY7" fmla="*/ 2355724 h 2929890"/>
              <a:gd name="connsiteX8" fmla="*/ 454392 w 3706892"/>
              <a:gd name="connsiteY8" fmla="*/ 2318189 h 2929890"/>
              <a:gd name="connsiteX9" fmla="*/ 452772 w 3706892"/>
              <a:gd name="connsiteY9" fmla="*/ 2319057 h 2929890"/>
              <a:gd name="connsiteX10" fmla="*/ 454392 w 3706892"/>
              <a:gd name="connsiteY10" fmla="*/ 2318189 h 2929890"/>
              <a:gd name="connsiteX11" fmla="*/ 1570783 w 3706892"/>
              <a:gd name="connsiteY11" fmla="*/ 1903782 h 2929890"/>
              <a:gd name="connsiteX12" fmla="*/ 1571290 w 3706892"/>
              <a:gd name="connsiteY12" fmla="*/ 1903782 h 2929890"/>
              <a:gd name="connsiteX13" fmla="*/ 1571290 w 3706892"/>
              <a:gd name="connsiteY13" fmla="*/ 2929545 h 2929890"/>
              <a:gd name="connsiteX14" fmla="*/ 1570783 w 3706892"/>
              <a:gd name="connsiteY14" fmla="*/ 2929890 h 2929890"/>
              <a:gd name="connsiteX15" fmla="*/ 1570783 w 3706892"/>
              <a:gd name="connsiteY15" fmla="*/ 1903782 h 2929890"/>
              <a:gd name="connsiteX16" fmla="*/ 2472208 w 3706892"/>
              <a:gd name="connsiteY16" fmla="*/ 1748890 h 2929890"/>
              <a:gd name="connsiteX17" fmla="*/ 2750047 w 3706892"/>
              <a:gd name="connsiteY17" fmla="*/ 1991075 h 2929890"/>
              <a:gd name="connsiteX18" fmla="*/ 2465482 w 3706892"/>
              <a:gd name="connsiteY18" fmla="*/ 1756102 h 2929890"/>
              <a:gd name="connsiteX19" fmla="*/ 2472208 w 3706892"/>
              <a:gd name="connsiteY19" fmla="*/ 1748890 h 2929890"/>
              <a:gd name="connsiteX20" fmla="*/ 1230873 w 3706892"/>
              <a:gd name="connsiteY20" fmla="*/ 1748890 h 2929890"/>
              <a:gd name="connsiteX21" fmla="*/ 1239735 w 3706892"/>
              <a:gd name="connsiteY21" fmla="*/ 1758393 h 2929890"/>
              <a:gd name="connsiteX22" fmla="*/ 876898 w 3706892"/>
              <a:gd name="connsiteY22" fmla="*/ 2049759 h 2929890"/>
              <a:gd name="connsiteX23" fmla="*/ 1230873 w 3706892"/>
              <a:gd name="connsiteY23" fmla="*/ 1748890 h 2929890"/>
              <a:gd name="connsiteX24" fmla="*/ 2840256 w 3706892"/>
              <a:gd name="connsiteY24" fmla="*/ 1354207 h 2929890"/>
              <a:gd name="connsiteX25" fmla="*/ 3706892 w 3706892"/>
              <a:gd name="connsiteY25" fmla="*/ 1945086 h 2929890"/>
              <a:gd name="connsiteX26" fmla="*/ 3417775 w 3706892"/>
              <a:gd name="connsiteY26" fmla="*/ 2110295 h 2929890"/>
              <a:gd name="connsiteX27" fmla="*/ 3459078 w 3706892"/>
              <a:gd name="connsiteY27" fmla="*/ 2425226 h 2929890"/>
              <a:gd name="connsiteX28" fmla="*/ 3339559 w 3706892"/>
              <a:gd name="connsiteY28" fmla="*/ 2364335 h 2929890"/>
              <a:gd name="connsiteX29" fmla="*/ 3454704 w 3706892"/>
              <a:gd name="connsiteY29" fmla="*/ 2418032 h 2929890"/>
              <a:gd name="connsiteX30" fmla="*/ 3414543 w 3706892"/>
              <a:gd name="connsiteY30" fmla="*/ 2111796 h 2929890"/>
              <a:gd name="connsiteX31" fmla="*/ 3695677 w 3706892"/>
              <a:gd name="connsiteY31" fmla="*/ 1951148 h 2929890"/>
              <a:gd name="connsiteX32" fmla="*/ 2837279 w 3706892"/>
              <a:gd name="connsiteY32" fmla="*/ 1357399 h 2929890"/>
              <a:gd name="connsiteX33" fmla="*/ 2840256 w 3706892"/>
              <a:gd name="connsiteY33" fmla="*/ 1354207 h 2929890"/>
              <a:gd name="connsiteX34" fmla="*/ 861369 w 3706892"/>
              <a:gd name="connsiteY34" fmla="*/ 1352646 h 2929890"/>
              <a:gd name="connsiteX35" fmla="*/ 865801 w 3706892"/>
              <a:gd name="connsiteY35" fmla="*/ 1357399 h 2929890"/>
              <a:gd name="connsiteX36" fmla="*/ 9024 w 3706892"/>
              <a:gd name="connsiteY36" fmla="*/ 1950243 h 2929890"/>
              <a:gd name="connsiteX37" fmla="*/ 0 w 3706892"/>
              <a:gd name="connsiteY37" fmla="*/ 1945086 h 2929890"/>
              <a:gd name="connsiteX38" fmla="*/ 861369 w 3706892"/>
              <a:gd name="connsiteY38" fmla="*/ 1352646 h 2929890"/>
              <a:gd name="connsiteX39" fmla="*/ 1853446 w 3706892"/>
              <a:gd name="connsiteY39" fmla="*/ 0 h 2929890"/>
              <a:gd name="connsiteX40" fmla="*/ 2648518 w 3706892"/>
              <a:gd name="connsiteY40" fmla="*/ 587269 h 2929890"/>
              <a:gd name="connsiteX41" fmla="*/ 2304792 w 3706892"/>
              <a:gd name="connsiteY41" fmla="*/ 587269 h 2929890"/>
              <a:gd name="connsiteX42" fmla="*/ 2762193 w 3706892"/>
              <a:gd name="connsiteY42" fmla="*/ 1283732 h 2929890"/>
              <a:gd name="connsiteX43" fmla="*/ 2437219 w 3706892"/>
              <a:gd name="connsiteY43" fmla="*/ 1344744 h 2929890"/>
              <a:gd name="connsiteX44" fmla="*/ 2396648 w 3706892"/>
              <a:gd name="connsiteY44" fmla="*/ 1693627 h 2929890"/>
              <a:gd name="connsiteX45" fmla="*/ 2138691 w 3706892"/>
              <a:gd name="connsiteY45" fmla="*/ 1445558 h 2929890"/>
              <a:gd name="connsiteX46" fmla="*/ 2138691 w 3706892"/>
              <a:gd name="connsiteY46" fmla="*/ 1812263 h 2929890"/>
              <a:gd name="connsiteX47" fmla="*/ 1853446 w 3706892"/>
              <a:gd name="connsiteY47" fmla="*/ 1606167 h 2929890"/>
              <a:gd name="connsiteX48" fmla="*/ 1570783 w 3706892"/>
              <a:gd name="connsiteY48" fmla="*/ 1810397 h 2929890"/>
              <a:gd name="connsiteX49" fmla="*/ 1570783 w 3706892"/>
              <a:gd name="connsiteY49" fmla="*/ 1441738 h 2929890"/>
              <a:gd name="connsiteX50" fmla="*/ 1569492 w 3706892"/>
              <a:gd name="connsiteY50" fmla="*/ 1444294 h 2929890"/>
              <a:gd name="connsiteX51" fmla="*/ 1306923 w 3706892"/>
              <a:gd name="connsiteY51" fmla="*/ 1697840 h 2929890"/>
              <a:gd name="connsiteX52" fmla="*/ 1265861 w 3706892"/>
              <a:gd name="connsiteY52" fmla="*/ 1344744 h 2929890"/>
              <a:gd name="connsiteX53" fmla="*/ 939633 w 3706892"/>
              <a:gd name="connsiteY53" fmla="*/ 1283497 h 2929890"/>
              <a:gd name="connsiteX54" fmla="*/ 1402101 w 3706892"/>
              <a:gd name="connsiteY54" fmla="*/ 587269 h 2929890"/>
              <a:gd name="connsiteX55" fmla="*/ 1058375 w 3706892"/>
              <a:gd name="connsiteY55" fmla="*/ 587269 h 2929890"/>
              <a:gd name="connsiteX56" fmla="*/ 1853446 w 3706892"/>
              <a:gd name="connsiteY56" fmla="*/ 0 h 2929890"/>
              <a:gd name="connsiteX0" fmla="*/ 1579759 w 3706892"/>
              <a:gd name="connsiteY0" fmla="*/ 2923770 h 2929890"/>
              <a:gd name="connsiteX1" fmla="*/ 1854737 w 3706892"/>
              <a:gd name="connsiteY1" fmla="*/ 2736285 h 2929890"/>
              <a:gd name="connsiteX2" fmla="*/ 1579759 w 3706892"/>
              <a:gd name="connsiteY2" fmla="*/ 2923770 h 2929890"/>
              <a:gd name="connsiteX3" fmla="*/ 381987 w 3706892"/>
              <a:gd name="connsiteY3" fmla="*/ 2355724 h 2929890"/>
              <a:gd name="connsiteX4" fmla="*/ 247815 w 3706892"/>
              <a:gd name="connsiteY4" fmla="*/ 2425226 h 2929890"/>
              <a:gd name="connsiteX5" fmla="*/ 248783 w 3706892"/>
              <a:gd name="connsiteY5" fmla="*/ 2417842 h 2929890"/>
              <a:gd name="connsiteX6" fmla="*/ 381987 w 3706892"/>
              <a:gd name="connsiteY6" fmla="*/ 2355724 h 2929890"/>
              <a:gd name="connsiteX7" fmla="*/ 454392 w 3706892"/>
              <a:gd name="connsiteY7" fmla="*/ 2318189 h 2929890"/>
              <a:gd name="connsiteX8" fmla="*/ 452772 w 3706892"/>
              <a:gd name="connsiteY8" fmla="*/ 2319057 h 2929890"/>
              <a:gd name="connsiteX9" fmla="*/ 454392 w 3706892"/>
              <a:gd name="connsiteY9" fmla="*/ 2318189 h 2929890"/>
              <a:gd name="connsiteX10" fmla="*/ 1570783 w 3706892"/>
              <a:gd name="connsiteY10" fmla="*/ 1903782 h 2929890"/>
              <a:gd name="connsiteX11" fmla="*/ 1571290 w 3706892"/>
              <a:gd name="connsiteY11" fmla="*/ 1903782 h 2929890"/>
              <a:gd name="connsiteX12" fmla="*/ 1571290 w 3706892"/>
              <a:gd name="connsiteY12" fmla="*/ 2929545 h 2929890"/>
              <a:gd name="connsiteX13" fmla="*/ 1570783 w 3706892"/>
              <a:gd name="connsiteY13" fmla="*/ 2929890 h 2929890"/>
              <a:gd name="connsiteX14" fmla="*/ 1570783 w 3706892"/>
              <a:gd name="connsiteY14" fmla="*/ 1903782 h 2929890"/>
              <a:gd name="connsiteX15" fmla="*/ 2472208 w 3706892"/>
              <a:gd name="connsiteY15" fmla="*/ 1748890 h 2929890"/>
              <a:gd name="connsiteX16" fmla="*/ 2750047 w 3706892"/>
              <a:gd name="connsiteY16" fmla="*/ 1991075 h 2929890"/>
              <a:gd name="connsiteX17" fmla="*/ 2465482 w 3706892"/>
              <a:gd name="connsiteY17" fmla="*/ 1756102 h 2929890"/>
              <a:gd name="connsiteX18" fmla="*/ 2472208 w 3706892"/>
              <a:gd name="connsiteY18" fmla="*/ 1748890 h 2929890"/>
              <a:gd name="connsiteX19" fmla="*/ 1230873 w 3706892"/>
              <a:gd name="connsiteY19" fmla="*/ 1748890 h 2929890"/>
              <a:gd name="connsiteX20" fmla="*/ 1239735 w 3706892"/>
              <a:gd name="connsiteY20" fmla="*/ 1758393 h 2929890"/>
              <a:gd name="connsiteX21" fmla="*/ 876898 w 3706892"/>
              <a:gd name="connsiteY21" fmla="*/ 2049759 h 2929890"/>
              <a:gd name="connsiteX22" fmla="*/ 1230873 w 3706892"/>
              <a:gd name="connsiteY22" fmla="*/ 1748890 h 2929890"/>
              <a:gd name="connsiteX23" fmla="*/ 2840256 w 3706892"/>
              <a:gd name="connsiteY23" fmla="*/ 1354207 h 2929890"/>
              <a:gd name="connsiteX24" fmla="*/ 3706892 w 3706892"/>
              <a:gd name="connsiteY24" fmla="*/ 1945086 h 2929890"/>
              <a:gd name="connsiteX25" fmla="*/ 3417775 w 3706892"/>
              <a:gd name="connsiteY25" fmla="*/ 2110295 h 2929890"/>
              <a:gd name="connsiteX26" fmla="*/ 3459078 w 3706892"/>
              <a:gd name="connsiteY26" fmla="*/ 2425226 h 2929890"/>
              <a:gd name="connsiteX27" fmla="*/ 3339559 w 3706892"/>
              <a:gd name="connsiteY27" fmla="*/ 2364335 h 2929890"/>
              <a:gd name="connsiteX28" fmla="*/ 3454704 w 3706892"/>
              <a:gd name="connsiteY28" fmla="*/ 2418032 h 2929890"/>
              <a:gd name="connsiteX29" fmla="*/ 3414543 w 3706892"/>
              <a:gd name="connsiteY29" fmla="*/ 2111796 h 2929890"/>
              <a:gd name="connsiteX30" fmla="*/ 3695677 w 3706892"/>
              <a:gd name="connsiteY30" fmla="*/ 1951148 h 2929890"/>
              <a:gd name="connsiteX31" fmla="*/ 2837279 w 3706892"/>
              <a:gd name="connsiteY31" fmla="*/ 1357399 h 2929890"/>
              <a:gd name="connsiteX32" fmla="*/ 2840256 w 3706892"/>
              <a:gd name="connsiteY32" fmla="*/ 1354207 h 2929890"/>
              <a:gd name="connsiteX33" fmla="*/ 861369 w 3706892"/>
              <a:gd name="connsiteY33" fmla="*/ 1352646 h 2929890"/>
              <a:gd name="connsiteX34" fmla="*/ 865801 w 3706892"/>
              <a:gd name="connsiteY34" fmla="*/ 1357399 h 2929890"/>
              <a:gd name="connsiteX35" fmla="*/ 9024 w 3706892"/>
              <a:gd name="connsiteY35" fmla="*/ 1950243 h 2929890"/>
              <a:gd name="connsiteX36" fmla="*/ 0 w 3706892"/>
              <a:gd name="connsiteY36" fmla="*/ 1945086 h 2929890"/>
              <a:gd name="connsiteX37" fmla="*/ 861369 w 3706892"/>
              <a:gd name="connsiteY37" fmla="*/ 1352646 h 2929890"/>
              <a:gd name="connsiteX38" fmla="*/ 1853446 w 3706892"/>
              <a:gd name="connsiteY38" fmla="*/ 0 h 2929890"/>
              <a:gd name="connsiteX39" fmla="*/ 2648518 w 3706892"/>
              <a:gd name="connsiteY39" fmla="*/ 587269 h 2929890"/>
              <a:gd name="connsiteX40" fmla="*/ 2304792 w 3706892"/>
              <a:gd name="connsiteY40" fmla="*/ 587269 h 2929890"/>
              <a:gd name="connsiteX41" fmla="*/ 2762193 w 3706892"/>
              <a:gd name="connsiteY41" fmla="*/ 1283732 h 2929890"/>
              <a:gd name="connsiteX42" fmla="*/ 2437219 w 3706892"/>
              <a:gd name="connsiteY42" fmla="*/ 1344744 h 2929890"/>
              <a:gd name="connsiteX43" fmla="*/ 2396648 w 3706892"/>
              <a:gd name="connsiteY43" fmla="*/ 1693627 h 2929890"/>
              <a:gd name="connsiteX44" fmla="*/ 2138691 w 3706892"/>
              <a:gd name="connsiteY44" fmla="*/ 1445558 h 2929890"/>
              <a:gd name="connsiteX45" fmla="*/ 2138691 w 3706892"/>
              <a:gd name="connsiteY45" fmla="*/ 1812263 h 2929890"/>
              <a:gd name="connsiteX46" fmla="*/ 1853446 w 3706892"/>
              <a:gd name="connsiteY46" fmla="*/ 1606167 h 2929890"/>
              <a:gd name="connsiteX47" fmla="*/ 1570783 w 3706892"/>
              <a:gd name="connsiteY47" fmla="*/ 1810397 h 2929890"/>
              <a:gd name="connsiteX48" fmla="*/ 1570783 w 3706892"/>
              <a:gd name="connsiteY48" fmla="*/ 1441738 h 2929890"/>
              <a:gd name="connsiteX49" fmla="*/ 1569492 w 3706892"/>
              <a:gd name="connsiteY49" fmla="*/ 1444294 h 2929890"/>
              <a:gd name="connsiteX50" fmla="*/ 1306923 w 3706892"/>
              <a:gd name="connsiteY50" fmla="*/ 1697840 h 2929890"/>
              <a:gd name="connsiteX51" fmla="*/ 1265861 w 3706892"/>
              <a:gd name="connsiteY51" fmla="*/ 1344744 h 2929890"/>
              <a:gd name="connsiteX52" fmla="*/ 939633 w 3706892"/>
              <a:gd name="connsiteY52" fmla="*/ 1283497 h 2929890"/>
              <a:gd name="connsiteX53" fmla="*/ 1402101 w 3706892"/>
              <a:gd name="connsiteY53" fmla="*/ 587269 h 2929890"/>
              <a:gd name="connsiteX54" fmla="*/ 1058375 w 3706892"/>
              <a:gd name="connsiteY54" fmla="*/ 587269 h 2929890"/>
              <a:gd name="connsiteX55" fmla="*/ 1853446 w 3706892"/>
              <a:gd name="connsiteY55"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1903782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1570783 w 3706892"/>
              <a:gd name="connsiteY11" fmla="*/ 1903782 h 2929890"/>
              <a:gd name="connsiteX12" fmla="*/ 2472208 w 3706892"/>
              <a:gd name="connsiteY12" fmla="*/ 1748890 h 2929890"/>
              <a:gd name="connsiteX13" fmla="*/ 2750047 w 3706892"/>
              <a:gd name="connsiteY13" fmla="*/ 1991075 h 2929890"/>
              <a:gd name="connsiteX14" fmla="*/ 2465482 w 3706892"/>
              <a:gd name="connsiteY14" fmla="*/ 1756102 h 2929890"/>
              <a:gd name="connsiteX15" fmla="*/ 2472208 w 3706892"/>
              <a:gd name="connsiteY15" fmla="*/ 1748890 h 2929890"/>
              <a:gd name="connsiteX16" fmla="*/ 1230873 w 3706892"/>
              <a:gd name="connsiteY16" fmla="*/ 1748890 h 2929890"/>
              <a:gd name="connsiteX17" fmla="*/ 1239735 w 3706892"/>
              <a:gd name="connsiteY17" fmla="*/ 1758393 h 2929890"/>
              <a:gd name="connsiteX18" fmla="*/ 876898 w 3706892"/>
              <a:gd name="connsiteY18" fmla="*/ 2049759 h 2929890"/>
              <a:gd name="connsiteX19" fmla="*/ 1230873 w 3706892"/>
              <a:gd name="connsiteY19" fmla="*/ 1748890 h 2929890"/>
              <a:gd name="connsiteX20" fmla="*/ 2840256 w 3706892"/>
              <a:gd name="connsiteY20" fmla="*/ 1354207 h 2929890"/>
              <a:gd name="connsiteX21" fmla="*/ 3706892 w 3706892"/>
              <a:gd name="connsiteY21" fmla="*/ 1945086 h 2929890"/>
              <a:gd name="connsiteX22" fmla="*/ 3417775 w 3706892"/>
              <a:gd name="connsiteY22" fmla="*/ 2110295 h 2929890"/>
              <a:gd name="connsiteX23" fmla="*/ 3459078 w 3706892"/>
              <a:gd name="connsiteY23" fmla="*/ 2425226 h 2929890"/>
              <a:gd name="connsiteX24" fmla="*/ 3339559 w 3706892"/>
              <a:gd name="connsiteY24" fmla="*/ 2364335 h 2929890"/>
              <a:gd name="connsiteX25" fmla="*/ 3454704 w 3706892"/>
              <a:gd name="connsiteY25" fmla="*/ 2418032 h 2929890"/>
              <a:gd name="connsiteX26" fmla="*/ 3414543 w 3706892"/>
              <a:gd name="connsiteY26" fmla="*/ 2111796 h 2929890"/>
              <a:gd name="connsiteX27" fmla="*/ 3695677 w 3706892"/>
              <a:gd name="connsiteY27" fmla="*/ 1951148 h 2929890"/>
              <a:gd name="connsiteX28" fmla="*/ 2837279 w 3706892"/>
              <a:gd name="connsiteY28" fmla="*/ 1357399 h 2929890"/>
              <a:gd name="connsiteX29" fmla="*/ 2840256 w 3706892"/>
              <a:gd name="connsiteY29" fmla="*/ 1354207 h 2929890"/>
              <a:gd name="connsiteX30" fmla="*/ 861369 w 3706892"/>
              <a:gd name="connsiteY30" fmla="*/ 1352646 h 2929890"/>
              <a:gd name="connsiteX31" fmla="*/ 865801 w 3706892"/>
              <a:gd name="connsiteY31" fmla="*/ 1357399 h 2929890"/>
              <a:gd name="connsiteX32" fmla="*/ 9024 w 3706892"/>
              <a:gd name="connsiteY32" fmla="*/ 1950243 h 2929890"/>
              <a:gd name="connsiteX33" fmla="*/ 0 w 3706892"/>
              <a:gd name="connsiteY33" fmla="*/ 1945086 h 2929890"/>
              <a:gd name="connsiteX34" fmla="*/ 861369 w 3706892"/>
              <a:gd name="connsiteY34" fmla="*/ 1352646 h 2929890"/>
              <a:gd name="connsiteX35" fmla="*/ 1853446 w 3706892"/>
              <a:gd name="connsiteY35" fmla="*/ 0 h 2929890"/>
              <a:gd name="connsiteX36" fmla="*/ 2648518 w 3706892"/>
              <a:gd name="connsiteY36" fmla="*/ 587269 h 2929890"/>
              <a:gd name="connsiteX37" fmla="*/ 2304792 w 3706892"/>
              <a:gd name="connsiteY37" fmla="*/ 587269 h 2929890"/>
              <a:gd name="connsiteX38" fmla="*/ 2762193 w 3706892"/>
              <a:gd name="connsiteY38" fmla="*/ 1283732 h 2929890"/>
              <a:gd name="connsiteX39" fmla="*/ 2437219 w 3706892"/>
              <a:gd name="connsiteY39" fmla="*/ 1344744 h 2929890"/>
              <a:gd name="connsiteX40" fmla="*/ 2396648 w 3706892"/>
              <a:gd name="connsiteY40" fmla="*/ 1693627 h 2929890"/>
              <a:gd name="connsiteX41" fmla="*/ 2138691 w 3706892"/>
              <a:gd name="connsiteY41" fmla="*/ 1445558 h 2929890"/>
              <a:gd name="connsiteX42" fmla="*/ 2138691 w 3706892"/>
              <a:gd name="connsiteY42" fmla="*/ 1812263 h 2929890"/>
              <a:gd name="connsiteX43" fmla="*/ 1853446 w 3706892"/>
              <a:gd name="connsiteY43" fmla="*/ 1606167 h 2929890"/>
              <a:gd name="connsiteX44" fmla="*/ 1570783 w 3706892"/>
              <a:gd name="connsiteY44" fmla="*/ 1810397 h 2929890"/>
              <a:gd name="connsiteX45" fmla="*/ 1570783 w 3706892"/>
              <a:gd name="connsiteY45" fmla="*/ 1441738 h 2929890"/>
              <a:gd name="connsiteX46" fmla="*/ 1569492 w 3706892"/>
              <a:gd name="connsiteY46" fmla="*/ 1444294 h 2929890"/>
              <a:gd name="connsiteX47" fmla="*/ 1306923 w 3706892"/>
              <a:gd name="connsiteY47" fmla="*/ 1697840 h 2929890"/>
              <a:gd name="connsiteX48" fmla="*/ 1265861 w 3706892"/>
              <a:gd name="connsiteY48" fmla="*/ 1344744 h 2929890"/>
              <a:gd name="connsiteX49" fmla="*/ 939633 w 3706892"/>
              <a:gd name="connsiteY49" fmla="*/ 1283497 h 2929890"/>
              <a:gd name="connsiteX50" fmla="*/ 1402101 w 3706892"/>
              <a:gd name="connsiteY50" fmla="*/ 587269 h 2929890"/>
              <a:gd name="connsiteX51" fmla="*/ 1058375 w 3706892"/>
              <a:gd name="connsiteY51" fmla="*/ 587269 h 2929890"/>
              <a:gd name="connsiteX52" fmla="*/ 1853446 w 3706892"/>
              <a:gd name="connsiteY52"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2472208 w 3706892"/>
              <a:gd name="connsiteY11" fmla="*/ 1748890 h 2929890"/>
              <a:gd name="connsiteX12" fmla="*/ 2750047 w 3706892"/>
              <a:gd name="connsiteY12" fmla="*/ 1991075 h 2929890"/>
              <a:gd name="connsiteX13" fmla="*/ 2465482 w 3706892"/>
              <a:gd name="connsiteY13" fmla="*/ 1756102 h 2929890"/>
              <a:gd name="connsiteX14" fmla="*/ 2472208 w 3706892"/>
              <a:gd name="connsiteY14" fmla="*/ 1748890 h 2929890"/>
              <a:gd name="connsiteX15" fmla="*/ 1230873 w 3706892"/>
              <a:gd name="connsiteY15" fmla="*/ 1748890 h 2929890"/>
              <a:gd name="connsiteX16" fmla="*/ 1239735 w 3706892"/>
              <a:gd name="connsiteY16" fmla="*/ 1758393 h 2929890"/>
              <a:gd name="connsiteX17" fmla="*/ 876898 w 3706892"/>
              <a:gd name="connsiteY17" fmla="*/ 2049759 h 2929890"/>
              <a:gd name="connsiteX18" fmla="*/ 1230873 w 3706892"/>
              <a:gd name="connsiteY18" fmla="*/ 1748890 h 2929890"/>
              <a:gd name="connsiteX19" fmla="*/ 2840256 w 3706892"/>
              <a:gd name="connsiteY19" fmla="*/ 1354207 h 2929890"/>
              <a:gd name="connsiteX20" fmla="*/ 3706892 w 3706892"/>
              <a:gd name="connsiteY20" fmla="*/ 1945086 h 2929890"/>
              <a:gd name="connsiteX21" fmla="*/ 3417775 w 3706892"/>
              <a:gd name="connsiteY21" fmla="*/ 2110295 h 2929890"/>
              <a:gd name="connsiteX22" fmla="*/ 3459078 w 3706892"/>
              <a:gd name="connsiteY22" fmla="*/ 2425226 h 2929890"/>
              <a:gd name="connsiteX23" fmla="*/ 3339559 w 3706892"/>
              <a:gd name="connsiteY23" fmla="*/ 2364335 h 2929890"/>
              <a:gd name="connsiteX24" fmla="*/ 3454704 w 3706892"/>
              <a:gd name="connsiteY24" fmla="*/ 2418032 h 2929890"/>
              <a:gd name="connsiteX25" fmla="*/ 3414543 w 3706892"/>
              <a:gd name="connsiteY25" fmla="*/ 2111796 h 2929890"/>
              <a:gd name="connsiteX26" fmla="*/ 3695677 w 3706892"/>
              <a:gd name="connsiteY26" fmla="*/ 1951148 h 2929890"/>
              <a:gd name="connsiteX27" fmla="*/ 2837279 w 3706892"/>
              <a:gd name="connsiteY27" fmla="*/ 1357399 h 2929890"/>
              <a:gd name="connsiteX28" fmla="*/ 2840256 w 3706892"/>
              <a:gd name="connsiteY28" fmla="*/ 1354207 h 2929890"/>
              <a:gd name="connsiteX29" fmla="*/ 861369 w 3706892"/>
              <a:gd name="connsiteY29" fmla="*/ 1352646 h 2929890"/>
              <a:gd name="connsiteX30" fmla="*/ 865801 w 3706892"/>
              <a:gd name="connsiteY30" fmla="*/ 1357399 h 2929890"/>
              <a:gd name="connsiteX31" fmla="*/ 9024 w 3706892"/>
              <a:gd name="connsiteY31" fmla="*/ 1950243 h 2929890"/>
              <a:gd name="connsiteX32" fmla="*/ 0 w 3706892"/>
              <a:gd name="connsiteY32" fmla="*/ 1945086 h 2929890"/>
              <a:gd name="connsiteX33" fmla="*/ 861369 w 3706892"/>
              <a:gd name="connsiteY33" fmla="*/ 1352646 h 2929890"/>
              <a:gd name="connsiteX34" fmla="*/ 1853446 w 3706892"/>
              <a:gd name="connsiteY34" fmla="*/ 0 h 2929890"/>
              <a:gd name="connsiteX35" fmla="*/ 2648518 w 3706892"/>
              <a:gd name="connsiteY35" fmla="*/ 587269 h 2929890"/>
              <a:gd name="connsiteX36" fmla="*/ 2304792 w 3706892"/>
              <a:gd name="connsiteY36" fmla="*/ 587269 h 2929890"/>
              <a:gd name="connsiteX37" fmla="*/ 2762193 w 3706892"/>
              <a:gd name="connsiteY37" fmla="*/ 1283732 h 2929890"/>
              <a:gd name="connsiteX38" fmla="*/ 2437219 w 3706892"/>
              <a:gd name="connsiteY38" fmla="*/ 1344744 h 2929890"/>
              <a:gd name="connsiteX39" fmla="*/ 2396648 w 3706892"/>
              <a:gd name="connsiteY39" fmla="*/ 1693627 h 2929890"/>
              <a:gd name="connsiteX40" fmla="*/ 2138691 w 3706892"/>
              <a:gd name="connsiteY40" fmla="*/ 1445558 h 2929890"/>
              <a:gd name="connsiteX41" fmla="*/ 2138691 w 3706892"/>
              <a:gd name="connsiteY41" fmla="*/ 1812263 h 2929890"/>
              <a:gd name="connsiteX42" fmla="*/ 1853446 w 3706892"/>
              <a:gd name="connsiteY42" fmla="*/ 1606167 h 2929890"/>
              <a:gd name="connsiteX43" fmla="*/ 1570783 w 3706892"/>
              <a:gd name="connsiteY43" fmla="*/ 1810397 h 2929890"/>
              <a:gd name="connsiteX44" fmla="*/ 1570783 w 3706892"/>
              <a:gd name="connsiteY44" fmla="*/ 1441738 h 2929890"/>
              <a:gd name="connsiteX45" fmla="*/ 1569492 w 3706892"/>
              <a:gd name="connsiteY45" fmla="*/ 1444294 h 2929890"/>
              <a:gd name="connsiteX46" fmla="*/ 1306923 w 3706892"/>
              <a:gd name="connsiteY46" fmla="*/ 1697840 h 2929890"/>
              <a:gd name="connsiteX47" fmla="*/ 1265861 w 3706892"/>
              <a:gd name="connsiteY47" fmla="*/ 1344744 h 2929890"/>
              <a:gd name="connsiteX48" fmla="*/ 939633 w 3706892"/>
              <a:gd name="connsiteY48" fmla="*/ 1283497 h 2929890"/>
              <a:gd name="connsiteX49" fmla="*/ 1402101 w 3706892"/>
              <a:gd name="connsiteY49" fmla="*/ 587269 h 2929890"/>
              <a:gd name="connsiteX50" fmla="*/ 1058375 w 3706892"/>
              <a:gd name="connsiteY50" fmla="*/ 587269 h 2929890"/>
              <a:gd name="connsiteX51" fmla="*/ 1853446 w 3706892"/>
              <a:gd name="connsiteY51"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2929545 h 2929890"/>
              <a:gd name="connsiteX9" fmla="*/ 1570783 w 3706892"/>
              <a:gd name="connsiteY9" fmla="*/ 2929890 h 2929890"/>
              <a:gd name="connsiteX10" fmla="*/ 2472208 w 3706892"/>
              <a:gd name="connsiteY10" fmla="*/ 1748890 h 2929890"/>
              <a:gd name="connsiteX11" fmla="*/ 2750047 w 3706892"/>
              <a:gd name="connsiteY11" fmla="*/ 1991075 h 2929890"/>
              <a:gd name="connsiteX12" fmla="*/ 2465482 w 3706892"/>
              <a:gd name="connsiteY12" fmla="*/ 1756102 h 2929890"/>
              <a:gd name="connsiteX13" fmla="*/ 2472208 w 3706892"/>
              <a:gd name="connsiteY13" fmla="*/ 1748890 h 2929890"/>
              <a:gd name="connsiteX14" fmla="*/ 1230873 w 3706892"/>
              <a:gd name="connsiteY14" fmla="*/ 1748890 h 2929890"/>
              <a:gd name="connsiteX15" fmla="*/ 1239735 w 3706892"/>
              <a:gd name="connsiteY15" fmla="*/ 1758393 h 2929890"/>
              <a:gd name="connsiteX16" fmla="*/ 876898 w 3706892"/>
              <a:gd name="connsiteY16" fmla="*/ 2049759 h 2929890"/>
              <a:gd name="connsiteX17" fmla="*/ 1230873 w 3706892"/>
              <a:gd name="connsiteY17" fmla="*/ 1748890 h 2929890"/>
              <a:gd name="connsiteX18" fmla="*/ 2840256 w 3706892"/>
              <a:gd name="connsiteY18" fmla="*/ 1354207 h 2929890"/>
              <a:gd name="connsiteX19" fmla="*/ 3706892 w 3706892"/>
              <a:gd name="connsiteY19" fmla="*/ 1945086 h 2929890"/>
              <a:gd name="connsiteX20" fmla="*/ 3417775 w 3706892"/>
              <a:gd name="connsiteY20" fmla="*/ 2110295 h 2929890"/>
              <a:gd name="connsiteX21" fmla="*/ 3459078 w 3706892"/>
              <a:gd name="connsiteY21" fmla="*/ 2425226 h 2929890"/>
              <a:gd name="connsiteX22" fmla="*/ 3339559 w 3706892"/>
              <a:gd name="connsiteY22" fmla="*/ 2364335 h 2929890"/>
              <a:gd name="connsiteX23" fmla="*/ 3454704 w 3706892"/>
              <a:gd name="connsiteY23" fmla="*/ 2418032 h 2929890"/>
              <a:gd name="connsiteX24" fmla="*/ 3414543 w 3706892"/>
              <a:gd name="connsiteY24" fmla="*/ 2111796 h 2929890"/>
              <a:gd name="connsiteX25" fmla="*/ 3695677 w 3706892"/>
              <a:gd name="connsiteY25" fmla="*/ 1951148 h 2929890"/>
              <a:gd name="connsiteX26" fmla="*/ 2837279 w 3706892"/>
              <a:gd name="connsiteY26" fmla="*/ 1357399 h 2929890"/>
              <a:gd name="connsiteX27" fmla="*/ 2840256 w 3706892"/>
              <a:gd name="connsiteY27" fmla="*/ 1354207 h 2929890"/>
              <a:gd name="connsiteX28" fmla="*/ 861369 w 3706892"/>
              <a:gd name="connsiteY28" fmla="*/ 1352646 h 2929890"/>
              <a:gd name="connsiteX29" fmla="*/ 865801 w 3706892"/>
              <a:gd name="connsiteY29" fmla="*/ 1357399 h 2929890"/>
              <a:gd name="connsiteX30" fmla="*/ 9024 w 3706892"/>
              <a:gd name="connsiteY30" fmla="*/ 1950243 h 2929890"/>
              <a:gd name="connsiteX31" fmla="*/ 0 w 3706892"/>
              <a:gd name="connsiteY31" fmla="*/ 1945086 h 2929890"/>
              <a:gd name="connsiteX32" fmla="*/ 861369 w 3706892"/>
              <a:gd name="connsiteY32" fmla="*/ 1352646 h 2929890"/>
              <a:gd name="connsiteX33" fmla="*/ 1853446 w 3706892"/>
              <a:gd name="connsiteY33" fmla="*/ 0 h 2929890"/>
              <a:gd name="connsiteX34" fmla="*/ 2648518 w 3706892"/>
              <a:gd name="connsiteY34" fmla="*/ 587269 h 2929890"/>
              <a:gd name="connsiteX35" fmla="*/ 2304792 w 3706892"/>
              <a:gd name="connsiteY35" fmla="*/ 587269 h 2929890"/>
              <a:gd name="connsiteX36" fmla="*/ 2762193 w 3706892"/>
              <a:gd name="connsiteY36" fmla="*/ 1283732 h 2929890"/>
              <a:gd name="connsiteX37" fmla="*/ 2437219 w 3706892"/>
              <a:gd name="connsiteY37" fmla="*/ 1344744 h 2929890"/>
              <a:gd name="connsiteX38" fmla="*/ 2396648 w 3706892"/>
              <a:gd name="connsiteY38" fmla="*/ 1693627 h 2929890"/>
              <a:gd name="connsiteX39" fmla="*/ 2138691 w 3706892"/>
              <a:gd name="connsiteY39" fmla="*/ 1445558 h 2929890"/>
              <a:gd name="connsiteX40" fmla="*/ 2138691 w 3706892"/>
              <a:gd name="connsiteY40" fmla="*/ 1812263 h 2929890"/>
              <a:gd name="connsiteX41" fmla="*/ 1853446 w 3706892"/>
              <a:gd name="connsiteY41" fmla="*/ 1606167 h 2929890"/>
              <a:gd name="connsiteX42" fmla="*/ 1570783 w 3706892"/>
              <a:gd name="connsiteY42" fmla="*/ 1810397 h 2929890"/>
              <a:gd name="connsiteX43" fmla="*/ 1570783 w 3706892"/>
              <a:gd name="connsiteY43" fmla="*/ 1441738 h 2929890"/>
              <a:gd name="connsiteX44" fmla="*/ 1569492 w 3706892"/>
              <a:gd name="connsiteY44" fmla="*/ 1444294 h 2929890"/>
              <a:gd name="connsiteX45" fmla="*/ 1306923 w 3706892"/>
              <a:gd name="connsiteY45" fmla="*/ 1697840 h 2929890"/>
              <a:gd name="connsiteX46" fmla="*/ 1265861 w 3706892"/>
              <a:gd name="connsiteY46" fmla="*/ 1344744 h 2929890"/>
              <a:gd name="connsiteX47" fmla="*/ 939633 w 3706892"/>
              <a:gd name="connsiteY47" fmla="*/ 1283497 h 2929890"/>
              <a:gd name="connsiteX48" fmla="*/ 1402101 w 3706892"/>
              <a:gd name="connsiteY48" fmla="*/ 587269 h 2929890"/>
              <a:gd name="connsiteX49" fmla="*/ 1058375 w 3706892"/>
              <a:gd name="connsiteY49" fmla="*/ 587269 h 2929890"/>
              <a:gd name="connsiteX50" fmla="*/ 1853446 w 3706892"/>
              <a:gd name="connsiteY50" fmla="*/ 0 h 2929890"/>
              <a:gd name="connsiteX0" fmla="*/ 381987 w 3706892"/>
              <a:gd name="connsiteY0" fmla="*/ 2355724 h 2425226"/>
              <a:gd name="connsiteX1" fmla="*/ 247815 w 3706892"/>
              <a:gd name="connsiteY1" fmla="*/ 2425226 h 2425226"/>
              <a:gd name="connsiteX2" fmla="*/ 248783 w 3706892"/>
              <a:gd name="connsiteY2" fmla="*/ 2417842 h 2425226"/>
              <a:gd name="connsiteX3" fmla="*/ 381987 w 3706892"/>
              <a:gd name="connsiteY3" fmla="*/ 2355724 h 2425226"/>
              <a:gd name="connsiteX4" fmla="*/ 454392 w 3706892"/>
              <a:gd name="connsiteY4" fmla="*/ 2318189 h 2425226"/>
              <a:gd name="connsiteX5" fmla="*/ 452772 w 3706892"/>
              <a:gd name="connsiteY5" fmla="*/ 2319057 h 2425226"/>
              <a:gd name="connsiteX6" fmla="*/ 454392 w 3706892"/>
              <a:gd name="connsiteY6" fmla="*/ 2318189 h 2425226"/>
              <a:gd name="connsiteX7" fmla="*/ 2472208 w 3706892"/>
              <a:gd name="connsiteY7" fmla="*/ 1748890 h 2425226"/>
              <a:gd name="connsiteX8" fmla="*/ 2750047 w 3706892"/>
              <a:gd name="connsiteY8" fmla="*/ 1991075 h 2425226"/>
              <a:gd name="connsiteX9" fmla="*/ 2465482 w 3706892"/>
              <a:gd name="connsiteY9" fmla="*/ 1756102 h 2425226"/>
              <a:gd name="connsiteX10" fmla="*/ 2472208 w 3706892"/>
              <a:gd name="connsiteY10" fmla="*/ 1748890 h 2425226"/>
              <a:gd name="connsiteX11" fmla="*/ 1230873 w 3706892"/>
              <a:gd name="connsiteY11" fmla="*/ 1748890 h 2425226"/>
              <a:gd name="connsiteX12" fmla="*/ 1239735 w 3706892"/>
              <a:gd name="connsiteY12" fmla="*/ 1758393 h 2425226"/>
              <a:gd name="connsiteX13" fmla="*/ 876898 w 3706892"/>
              <a:gd name="connsiteY13" fmla="*/ 2049759 h 2425226"/>
              <a:gd name="connsiteX14" fmla="*/ 1230873 w 3706892"/>
              <a:gd name="connsiteY14" fmla="*/ 1748890 h 2425226"/>
              <a:gd name="connsiteX15" fmla="*/ 2840256 w 3706892"/>
              <a:gd name="connsiteY15" fmla="*/ 1354207 h 2425226"/>
              <a:gd name="connsiteX16" fmla="*/ 3706892 w 3706892"/>
              <a:gd name="connsiteY16" fmla="*/ 1945086 h 2425226"/>
              <a:gd name="connsiteX17" fmla="*/ 3417775 w 3706892"/>
              <a:gd name="connsiteY17" fmla="*/ 2110295 h 2425226"/>
              <a:gd name="connsiteX18" fmla="*/ 3459078 w 3706892"/>
              <a:gd name="connsiteY18" fmla="*/ 2425226 h 2425226"/>
              <a:gd name="connsiteX19" fmla="*/ 3339559 w 3706892"/>
              <a:gd name="connsiteY19" fmla="*/ 2364335 h 2425226"/>
              <a:gd name="connsiteX20" fmla="*/ 3454704 w 3706892"/>
              <a:gd name="connsiteY20" fmla="*/ 2418032 h 2425226"/>
              <a:gd name="connsiteX21" fmla="*/ 3414543 w 3706892"/>
              <a:gd name="connsiteY21" fmla="*/ 2111796 h 2425226"/>
              <a:gd name="connsiteX22" fmla="*/ 3695677 w 3706892"/>
              <a:gd name="connsiteY22" fmla="*/ 1951148 h 2425226"/>
              <a:gd name="connsiteX23" fmla="*/ 2837279 w 3706892"/>
              <a:gd name="connsiteY23" fmla="*/ 1357399 h 2425226"/>
              <a:gd name="connsiteX24" fmla="*/ 2840256 w 3706892"/>
              <a:gd name="connsiteY24" fmla="*/ 1354207 h 2425226"/>
              <a:gd name="connsiteX25" fmla="*/ 861369 w 3706892"/>
              <a:gd name="connsiteY25" fmla="*/ 1352646 h 2425226"/>
              <a:gd name="connsiteX26" fmla="*/ 865801 w 3706892"/>
              <a:gd name="connsiteY26" fmla="*/ 1357399 h 2425226"/>
              <a:gd name="connsiteX27" fmla="*/ 9024 w 3706892"/>
              <a:gd name="connsiteY27" fmla="*/ 1950243 h 2425226"/>
              <a:gd name="connsiteX28" fmla="*/ 0 w 3706892"/>
              <a:gd name="connsiteY28" fmla="*/ 1945086 h 2425226"/>
              <a:gd name="connsiteX29" fmla="*/ 861369 w 3706892"/>
              <a:gd name="connsiteY29" fmla="*/ 1352646 h 2425226"/>
              <a:gd name="connsiteX30" fmla="*/ 1853446 w 3706892"/>
              <a:gd name="connsiteY30" fmla="*/ 0 h 2425226"/>
              <a:gd name="connsiteX31" fmla="*/ 2648518 w 3706892"/>
              <a:gd name="connsiteY31" fmla="*/ 587269 h 2425226"/>
              <a:gd name="connsiteX32" fmla="*/ 2304792 w 3706892"/>
              <a:gd name="connsiteY32" fmla="*/ 587269 h 2425226"/>
              <a:gd name="connsiteX33" fmla="*/ 2762193 w 3706892"/>
              <a:gd name="connsiteY33" fmla="*/ 1283732 h 2425226"/>
              <a:gd name="connsiteX34" fmla="*/ 2437219 w 3706892"/>
              <a:gd name="connsiteY34" fmla="*/ 1344744 h 2425226"/>
              <a:gd name="connsiteX35" fmla="*/ 2396648 w 3706892"/>
              <a:gd name="connsiteY35" fmla="*/ 1693627 h 2425226"/>
              <a:gd name="connsiteX36" fmla="*/ 2138691 w 3706892"/>
              <a:gd name="connsiteY36" fmla="*/ 1445558 h 2425226"/>
              <a:gd name="connsiteX37" fmla="*/ 2138691 w 3706892"/>
              <a:gd name="connsiteY37" fmla="*/ 1812263 h 2425226"/>
              <a:gd name="connsiteX38" fmla="*/ 1853446 w 3706892"/>
              <a:gd name="connsiteY38" fmla="*/ 1606167 h 2425226"/>
              <a:gd name="connsiteX39" fmla="*/ 1570783 w 3706892"/>
              <a:gd name="connsiteY39" fmla="*/ 1810397 h 2425226"/>
              <a:gd name="connsiteX40" fmla="*/ 1570783 w 3706892"/>
              <a:gd name="connsiteY40" fmla="*/ 1441738 h 2425226"/>
              <a:gd name="connsiteX41" fmla="*/ 1569492 w 3706892"/>
              <a:gd name="connsiteY41" fmla="*/ 1444294 h 2425226"/>
              <a:gd name="connsiteX42" fmla="*/ 1306923 w 3706892"/>
              <a:gd name="connsiteY42" fmla="*/ 1697840 h 2425226"/>
              <a:gd name="connsiteX43" fmla="*/ 1265861 w 3706892"/>
              <a:gd name="connsiteY43" fmla="*/ 1344744 h 2425226"/>
              <a:gd name="connsiteX44" fmla="*/ 939633 w 3706892"/>
              <a:gd name="connsiteY44" fmla="*/ 1283497 h 2425226"/>
              <a:gd name="connsiteX45" fmla="*/ 1402101 w 3706892"/>
              <a:gd name="connsiteY45" fmla="*/ 587269 h 2425226"/>
              <a:gd name="connsiteX46" fmla="*/ 1058375 w 3706892"/>
              <a:gd name="connsiteY46" fmla="*/ 587269 h 2425226"/>
              <a:gd name="connsiteX47" fmla="*/ 1853446 w 3706892"/>
              <a:gd name="connsiteY47" fmla="*/ 0 h 2425226"/>
              <a:gd name="connsiteX0" fmla="*/ 248783 w 3706892"/>
              <a:gd name="connsiteY0" fmla="*/ 2417842 h 2425226"/>
              <a:gd name="connsiteX1" fmla="*/ 247815 w 3706892"/>
              <a:gd name="connsiteY1" fmla="*/ 2425226 h 2425226"/>
              <a:gd name="connsiteX2" fmla="*/ 248783 w 3706892"/>
              <a:gd name="connsiteY2" fmla="*/ 2417842 h 2425226"/>
              <a:gd name="connsiteX3" fmla="*/ 454392 w 3706892"/>
              <a:gd name="connsiteY3" fmla="*/ 2318189 h 2425226"/>
              <a:gd name="connsiteX4" fmla="*/ 452772 w 3706892"/>
              <a:gd name="connsiteY4" fmla="*/ 2319057 h 2425226"/>
              <a:gd name="connsiteX5" fmla="*/ 454392 w 3706892"/>
              <a:gd name="connsiteY5" fmla="*/ 2318189 h 2425226"/>
              <a:gd name="connsiteX6" fmla="*/ 2472208 w 3706892"/>
              <a:gd name="connsiteY6" fmla="*/ 1748890 h 2425226"/>
              <a:gd name="connsiteX7" fmla="*/ 2750047 w 3706892"/>
              <a:gd name="connsiteY7" fmla="*/ 1991075 h 2425226"/>
              <a:gd name="connsiteX8" fmla="*/ 2465482 w 3706892"/>
              <a:gd name="connsiteY8" fmla="*/ 1756102 h 2425226"/>
              <a:gd name="connsiteX9" fmla="*/ 2472208 w 3706892"/>
              <a:gd name="connsiteY9" fmla="*/ 1748890 h 2425226"/>
              <a:gd name="connsiteX10" fmla="*/ 1230873 w 3706892"/>
              <a:gd name="connsiteY10" fmla="*/ 1748890 h 2425226"/>
              <a:gd name="connsiteX11" fmla="*/ 1239735 w 3706892"/>
              <a:gd name="connsiteY11" fmla="*/ 1758393 h 2425226"/>
              <a:gd name="connsiteX12" fmla="*/ 876898 w 3706892"/>
              <a:gd name="connsiteY12" fmla="*/ 2049759 h 2425226"/>
              <a:gd name="connsiteX13" fmla="*/ 1230873 w 3706892"/>
              <a:gd name="connsiteY13" fmla="*/ 1748890 h 2425226"/>
              <a:gd name="connsiteX14" fmla="*/ 2840256 w 3706892"/>
              <a:gd name="connsiteY14" fmla="*/ 1354207 h 2425226"/>
              <a:gd name="connsiteX15" fmla="*/ 3706892 w 3706892"/>
              <a:gd name="connsiteY15" fmla="*/ 1945086 h 2425226"/>
              <a:gd name="connsiteX16" fmla="*/ 3417775 w 3706892"/>
              <a:gd name="connsiteY16" fmla="*/ 2110295 h 2425226"/>
              <a:gd name="connsiteX17" fmla="*/ 3459078 w 3706892"/>
              <a:gd name="connsiteY17" fmla="*/ 2425226 h 2425226"/>
              <a:gd name="connsiteX18" fmla="*/ 3339559 w 3706892"/>
              <a:gd name="connsiteY18" fmla="*/ 2364335 h 2425226"/>
              <a:gd name="connsiteX19" fmla="*/ 3454704 w 3706892"/>
              <a:gd name="connsiteY19" fmla="*/ 2418032 h 2425226"/>
              <a:gd name="connsiteX20" fmla="*/ 3414543 w 3706892"/>
              <a:gd name="connsiteY20" fmla="*/ 2111796 h 2425226"/>
              <a:gd name="connsiteX21" fmla="*/ 3695677 w 3706892"/>
              <a:gd name="connsiteY21" fmla="*/ 1951148 h 2425226"/>
              <a:gd name="connsiteX22" fmla="*/ 2837279 w 3706892"/>
              <a:gd name="connsiteY22" fmla="*/ 1357399 h 2425226"/>
              <a:gd name="connsiteX23" fmla="*/ 2840256 w 3706892"/>
              <a:gd name="connsiteY23" fmla="*/ 1354207 h 2425226"/>
              <a:gd name="connsiteX24" fmla="*/ 861369 w 3706892"/>
              <a:gd name="connsiteY24" fmla="*/ 1352646 h 2425226"/>
              <a:gd name="connsiteX25" fmla="*/ 865801 w 3706892"/>
              <a:gd name="connsiteY25" fmla="*/ 1357399 h 2425226"/>
              <a:gd name="connsiteX26" fmla="*/ 9024 w 3706892"/>
              <a:gd name="connsiteY26" fmla="*/ 1950243 h 2425226"/>
              <a:gd name="connsiteX27" fmla="*/ 0 w 3706892"/>
              <a:gd name="connsiteY27" fmla="*/ 1945086 h 2425226"/>
              <a:gd name="connsiteX28" fmla="*/ 861369 w 3706892"/>
              <a:gd name="connsiteY28" fmla="*/ 1352646 h 2425226"/>
              <a:gd name="connsiteX29" fmla="*/ 1853446 w 3706892"/>
              <a:gd name="connsiteY29" fmla="*/ 0 h 2425226"/>
              <a:gd name="connsiteX30" fmla="*/ 2648518 w 3706892"/>
              <a:gd name="connsiteY30" fmla="*/ 587269 h 2425226"/>
              <a:gd name="connsiteX31" fmla="*/ 2304792 w 3706892"/>
              <a:gd name="connsiteY31" fmla="*/ 587269 h 2425226"/>
              <a:gd name="connsiteX32" fmla="*/ 2762193 w 3706892"/>
              <a:gd name="connsiteY32" fmla="*/ 1283732 h 2425226"/>
              <a:gd name="connsiteX33" fmla="*/ 2437219 w 3706892"/>
              <a:gd name="connsiteY33" fmla="*/ 1344744 h 2425226"/>
              <a:gd name="connsiteX34" fmla="*/ 2396648 w 3706892"/>
              <a:gd name="connsiteY34" fmla="*/ 1693627 h 2425226"/>
              <a:gd name="connsiteX35" fmla="*/ 2138691 w 3706892"/>
              <a:gd name="connsiteY35" fmla="*/ 1445558 h 2425226"/>
              <a:gd name="connsiteX36" fmla="*/ 2138691 w 3706892"/>
              <a:gd name="connsiteY36" fmla="*/ 1812263 h 2425226"/>
              <a:gd name="connsiteX37" fmla="*/ 1853446 w 3706892"/>
              <a:gd name="connsiteY37" fmla="*/ 1606167 h 2425226"/>
              <a:gd name="connsiteX38" fmla="*/ 1570783 w 3706892"/>
              <a:gd name="connsiteY38" fmla="*/ 1810397 h 2425226"/>
              <a:gd name="connsiteX39" fmla="*/ 1570783 w 3706892"/>
              <a:gd name="connsiteY39" fmla="*/ 1441738 h 2425226"/>
              <a:gd name="connsiteX40" fmla="*/ 1569492 w 3706892"/>
              <a:gd name="connsiteY40" fmla="*/ 1444294 h 2425226"/>
              <a:gd name="connsiteX41" fmla="*/ 1306923 w 3706892"/>
              <a:gd name="connsiteY41" fmla="*/ 1697840 h 2425226"/>
              <a:gd name="connsiteX42" fmla="*/ 1265861 w 3706892"/>
              <a:gd name="connsiteY42" fmla="*/ 1344744 h 2425226"/>
              <a:gd name="connsiteX43" fmla="*/ 939633 w 3706892"/>
              <a:gd name="connsiteY43" fmla="*/ 1283497 h 2425226"/>
              <a:gd name="connsiteX44" fmla="*/ 1402101 w 3706892"/>
              <a:gd name="connsiteY44" fmla="*/ 587269 h 2425226"/>
              <a:gd name="connsiteX45" fmla="*/ 1058375 w 3706892"/>
              <a:gd name="connsiteY45" fmla="*/ 587269 h 2425226"/>
              <a:gd name="connsiteX46" fmla="*/ 1853446 w 3706892"/>
              <a:gd name="connsiteY46" fmla="*/ 0 h 2425226"/>
              <a:gd name="connsiteX0" fmla="*/ 454392 w 3706892"/>
              <a:gd name="connsiteY0" fmla="*/ 2318189 h 2425226"/>
              <a:gd name="connsiteX1" fmla="*/ 452772 w 3706892"/>
              <a:gd name="connsiteY1" fmla="*/ 2319057 h 2425226"/>
              <a:gd name="connsiteX2" fmla="*/ 454392 w 3706892"/>
              <a:gd name="connsiteY2" fmla="*/ 2318189 h 2425226"/>
              <a:gd name="connsiteX3" fmla="*/ 2472208 w 3706892"/>
              <a:gd name="connsiteY3" fmla="*/ 1748890 h 2425226"/>
              <a:gd name="connsiteX4" fmla="*/ 2750047 w 3706892"/>
              <a:gd name="connsiteY4" fmla="*/ 1991075 h 2425226"/>
              <a:gd name="connsiteX5" fmla="*/ 2465482 w 3706892"/>
              <a:gd name="connsiteY5" fmla="*/ 1756102 h 2425226"/>
              <a:gd name="connsiteX6" fmla="*/ 2472208 w 3706892"/>
              <a:gd name="connsiteY6" fmla="*/ 1748890 h 2425226"/>
              <a:gd name="connsiteX7" fmla="*/ 1230873 w 3706892"/>
              <a:gd name="connsiteY7" fmla="*/ 1748890 h 2425226"/>
              <a:gd name="connsiteX8" fmla="*/ 1239735 w 3706892"/>
              <a:gd name="connsiteY8" fmla="*/ 1758393 h 2425226"/>
              <a:gd name="connsiteX9" fmla="*/ 876898 w 3706892"/>
              <a:gd name="connsiteY9" fmla="*/ 2049759 h 2425226"/>
              <a:gd name="connsiteX10" fmla="*/ 1230873 w 3706892"/>
              <a:gd name="connsiteY10" fmla="*/ 1748890 h 2425226"/>
              <a:gd name="connsiteX11" fmla="*/ 2840256 w 3706892"/>
              <a:gd name="connsiteY11" fmla="*/ 1354207 h 2425226"/>
              <a:gd name="connsiteX12" fmla="*/ 3706892 w 3706892"/>
              <a:gd name="connsiteY12" fmla="*/ 1945086 h 2425226"/>
              <a:gd name="connsiteX13" fmla="*/ 3417775 w 3706892"/>
              <a:gd name="connsiteY13" fmla="*/ 2110295 h 2425226"/>
              <a:gd name="connsiteX14" fmla="*/ 3459078 w 3706892"/>
              <a:gd name="connsiteY14" fmla="*/ 2425226 h 2425226"/>
              <a:gd name="connsiteX15" fmla="*/ 3339559 w 3706892"/>
              <a:gd name="connsiteY15" fmla="*/ 2364335 h 2425226"/>
              <a:gd name="connsiteX16" fmla="*/ 3454704 w 3706892"/>
              <a:gd name="connsiteY16" fmla="*/ 2418032 h 2425226"/>
              <a:gd name="connsiteX17" fmla="*/ 3414543 w 3706892"/>
              <a:gd name="connsiteY17" fmla="*/ 2111796 h 2425226"/>
              <a:gd name="connsiteX18" fmla="*/ 3695677 w 3706892"/>
              <a:gd name="connsiteY18" fmla="*/ 1951148 h 2425226"/>
              <a:gd name="connsiteX19" fmla="*/ 2837279 w 3706892"/>
              <a:gd name="connsiteY19" fmla="*/ 1357399 h 2425226"/>
              <a:gd name="connsiteX20" fmla="*/ 2840256 w 3706892"/>
              <a:gd name="connsiteY20" fmla="*/ 1354207 h 2425226"/>
              <a:gd name="connsiteX21" fmla="*/ 861369 w 3706892"/>
              <a:gd name="connsiteY21" fmla="*/ 1352646 h 2425226"/>
              <a:gd name="connsiteX22" fmla="*/ 865801 w 3706892"/>
              <a:gd name="connsiteY22" fmla="*/ 1357399 h 2425226"/>
              <a:gd name="connsiteX23" fmla="*/ 9024 w 3706892"/>
              <a:gd name="connsiteY23" fmla="*/ 1950243 h 2425226"/>
              <a:gd name="connsiteX24" fmla="*/ 0 w 3706892"/>
              <a:gd name="connsiteY24" fmla="*/ 1945086 h 2425226"/>
              <a:gd name="connsiteX25" fmla="*/ 861369 w 3706892"/>
              <a:gd name="connsiteY25" fmla="*/ 1352646 h 2425226"/>
              <a:gd name="connsiteX26" fmla="*/ 1853446 w 3706892"/>
              <a:gd name="connsiteY26" fmla="*/ 0 h 2425226"/>
              <a:gd name="connsiteX27" fmla="*/ 2648518 w 3706892"/>
              <a:gd name="connsiteY27" fmla="*/ 587269 h 2425226"/>
              <a:gd name="connsiteX28" fmla="*/ 2304792 w 3706892"/>
              <a:gd name="connsiteY28" fmla="*/ 587269 h 2425226"/>
              <a:gd name="connsiteX29" fmla="*/ 2762193 w 3706892"/>
              <a:gd name="connsiteY29" fmla="*/ 1283732 h 2425226"/>
              <a:gd name="connsiteX30" fmla="*/ 2437219 w 3706892"/>
              <a:gd name="connsiteY30" fmla="*/ 1344744 h 2425226"/>
              <a:gd name="connsiteX31" fmla="*/ 2396648 w 3706892"/>
              <a:gd name="connsiteY31" fmla="*/ 1693627 h 2425226"/>
              <a:gd name="connsiteX32" fmla="*/ 2138691 w 3706892"/>
              <a:gd name="connsiteY32" fmla="*/ 1445558 h 2425226"/>
              <a:gd name="connsiteX33" fmla="*/ 2138691 w 3706892"/>
              <a:gd name="connsiteY33" fmla="*/ 1812263 h 2425226"/>
              <a:gd name="connsiteX34" fmla="*/ 1853446 w 3706892"/>
              <a:gd name="connsiteY34" fmla="*/ 1606167 h 2425226"/>
              <a:gd name="connsiteX35" fmla="*/ 1570783 w 3706892"/>
              <a:gd name="connsiteY35" fmla="*/ 1810397 h 2425226"/>
              <a:gd name="connsiteX36" fmla="*/ 1570783 w 3706892"/>
              <a:gd name="connsiteY36" fmla="*/ 1441738 h 2425226"/>
              <a:gd name="connsiteX37" fmla="*/ 1569492 w 3706892"/>
              <a:gd name="connsiteY37" fmla="*/ 1444294 h 2425226"/>
              <a:gd name="connsiteX38" fmla="*/ 1306923 w 3706892"/>
              <a:gd name="connsiteY38" fmla="*/ 1697840 h 2425226"/>
              <a:gd name="connsiteX39" fmla="*/ 1265861 w 3706892"/>
              <a:gd name="connsiteY39" fmla="*/ 1344744 h 2425226"/>
              <a:gd name="connsiteX40" fmla="*/ 939633 w 3706892"/>
              <a:gd name="connsiteY40" fmla="*/ 1283497 h 2425226"/>
              <a:gd name="connsiteX41" fmla="*/ 1402101 w 3706892"/>
              <a:gd name="connsiteY41" fmla="*/ 587269 h 2425226"/>
              <a:gd name="connsiteX42" fmla="*/ 1058375 w 3706892"/>
              <a:gd name="connsiteY42" fmla="*/ 587269 h 2425226"/>
              <a:gd name="connsiteX43" fmla="*/ 1853446 w 3706892"/>
              <a:gd name="connsiteY43" fmla="*/ 0 h 2425226"/>
              <a:gd name="connsiteX0" fmla="*/ 2472208 w 3706892"/>
              <a:gd name="connsiteY0" fmla="*/ 1748890 h 2425226"/>
              <a:gd name="connsiteX1" fmla="*/ 2750047 w 3706892"/>
              <a:gd name="connsiteY1" fmla="*/ 1991075 h 2425226"/>
              <a:gd name="connsiteX2" fmla="*/ 2465482 w 3706892"/>
              <a:gd name="connsiteY2" fmla="*/ 1756102 h 2425226"/>
              <a:gd name="connsiteX3" fmla="*/ 2472208 w 3706892"/>
              <a:gd name="connsiteY3" fmla="*/ 1748890 h 2425226"/>
              <a:gd name="connsiteX4" fmla="*/ 1230873 w 3706892"/>
              <a:gd name="connsiteY4" fmla="*/ 1748890 h 2425226"/>
              <a:gd name="connsiteX5" fmla="*/ 1239735 w 3706892"/>
              <a:gd name="connsiteY5" fmla="*/ 1758393 h 2425226"/>
              <a:gd name="connsiteX6" fmla="*/ 876898 w 3706892"/>
              <a:gd name="connsiteY6" fmla="*/ 2049759 h 2425226"/>
              <a:gd name="connsiteX7" fmla="*/ 1230873 w 3706892"/>
              <a:gd name="connsiteY7" fmla="*/ 1748890 h 2425226"/>
              <a:gd name="connsiteX8" fmla="*/ 2840256 w 3706892"/>
              <a:gd name="connsiteY8" fmla="*/ 1354207 h 2425226"/>
              <a:gd name="connsiteX9" fmla="*/ 3706892 w 3706892"/>
              <a:gd name="connsiteY9" fmla="*/ 1945086 h 2425226"/>
              <a:gd name="connsiteX10" fmla="*/ 3417775 w 3706892"/>
              <a:gd name="connsiteY10" fmla="*/ 2110295 h 2425226"/>
              <a:gd name="connsiteX11" fmla="*/ 3459078 w 3706892"/>
              <a:gd name="connsiteY11" fmla="*/ 2425226 h 2425226"/>
              <a:gd name="connsiteX12" fmla="*/ 3339559 w 3706892"/>
              <a:gd name="connsiteY12" fmla="*/ 2364335 h 2425226"/>
              <a:gd name="connsiteX13" fmla="*/ 3454704 w 3706892"/>
              <a:gd name="connsiteY13" fmla="*/ 2418032 h 2425226"/>
              <a:gd name="connsiteX14" fmla="*/ 3414543 w 3706892"/>
              <a:gd name="connsiteY14" fmla="*/ 2111796 h 2425226"/>
              <a:gd name="connsiteX15" fmla="*/ 3695677 w 3706892"/>
              <a:gd name="connsiteY15" fmla="*/ 1951148 h 2425226"/>
              <a:gd name="connsiteX16" fmla="*/ 2837279 w 3706892"/>
              <a:gd name="connsiteY16" fmla="*/ 1357399 h 2425226"/>
              <a:gd name="connsiteX17" fmla="*/ 2840256 w 3706892"/>
              <a:gd name="connsiteY17" fmla="*/ 1354207 h 2425226"/>
              <a:gd name="connsiteX18" fmla="*/ 861369 w 3706892"/>
              <a:gd name="connsiteY18" fmla="*/ 1352646 h 2425226"/>
              <a:gd name="connsiteX19" fmla="*/ 865801 w 3706892"/>
              <a:gd name="connsiteY19" fmla="*/ 1357399 h 2425226"/>
              <a:gd name="connsiteX20" fmla="*/ 9024 w 3706892"/>
              <a:gd name="connsiteY20" fmla="*/ 1950243 h 2425226"/>
              <a:gd name="connsiteX21" fmla="*/ 0 w 3706892"/>
              <a:gd name="connsiteY21" fmla="*/ 1945086 h 2425226"/>
              <a:gd name="connsiteX22" fmla="*/ 861369 w 3706892"/>
              <a:gd name="connsiteY22" fmla="*/ 1352646 h 2425226"/>
              <a:gd name="connsiteX23" fmla="*/ 1853446 w 3706892"/>
              <a:gd name="connsiteY23" fmla="*/ 0 h 2425226"/>
              <a:gd name="connsiteX24" fmla="*/ 2648518 w 3706892"/>
              <a:gd name="connsiteY24" fmla="*/ 587269 h 2425226"/>
              <a:gd name="connsiteX25" fmla="*/ 2304792 w 3706892"/>
              <a:gd name="connsiteY25" fmla="*/ 587269 h 2425226"/>
              <a:gd name="connsiteX26" fmla="*/ 2762193 w 3706892"/>
              <a:gd name="connsiteY26" fmla="*/ 1283732 h 2425226"/>
              <a:gd name="connsiteX27" fmla="*/ 2437219 w 3706892"/>
              <a:gd name="connsiteY27" fmla="*/ 1344744 h 2425226"/>
              <a:gd name="connsiteX28" fmla="*/ 2396648 w 3706892"/>
              <a:gd name="connsiteY28" fmla="*/ 1693627 h 2425226"/>
              <a:gd name="connsiteX29" fmla="*/ 2138691 w 3706892"/>
              <a:gd name="connsiteY29" fmla="*/ 1445558 h 2425226"/>
              <a:gd name="connsiteX30" fmla="*/ 2138691 w 3706892"/>
              <a:gd name="connsiteY30" fmla="*/ 1812263 h 2425226"/>
              <a:gd name="connsiteX31" fmla="*/ 1853446 w 3706892"/>
              <a:gd name="connsiteY31" fmla="*/ 1606167 h 2425226"/>
              <a:gd name="connsiteX32" fmla="*/ 1570783 w 3706892"/>
              <a:gd name="connsiteY32" fmla="*/ 1810397 h 2425226"/>
              <a:gd name="connsiteX33" fmla="*/ 1570783 w 3706892"/>
              <a:gd name="connsiteY33" fmla="*/ 1441738 h 2425226"/>
              <a:gd name="connsiteX34" fmla="*/ 1569492 w 3706892"/>
              <a:gd name="connsiteY34" fmla="*/ 1444294 h 2425226"/>
              <a:gd name="connsiteX35" fmla="*/ 1306923 w 3706892"/>
              <a:gd name="connsiteY35" fmla="*/ 1697840 h 2425226"/>
              <a:gd name="connsiteX36" fmla="*/ 1265861 w 3706892"/>
              <a:gd name="connsiteY36" fmla="*/ 1344744 h 2425226"/>
              <a:gd name="connsiteX37" fmla="*/ 939633 w 3706892"/>
              <a:gd name="connsiteY37" fmla="*/ 1283497 h 2425226"/>
              <a:gd name="connsiteX38" fmla="*/ 1402101 w 3706892"/>
              <a:gd name="connsiteY38" fmla="*/ 587269 h 2425226"/>
              <a:gd name="connsiteX39" fmla="*/ 1058375 w 3706892"/>
              <a:gd name="connsiteY39" fmla="*/ 587269 h 2425226"/>
              <a:gd name="connsiteX40" fmla="*/ 1853446 w 3706892"/>
              <a:gd name="connsiteY40" fmla="*/ 0 h 2425226"/>
              <a:gd name="connsiteX0" fmla="*/ 2465482 w 3706892"/>
              <a:gd name="connsiteY0" fmla="*/ 1756102 h 2425226"/>
              <a:gd name="connsiteX1" fmla="*/ 2750047 w 3706892"/>
              <a:gd name="connsiteY1" fmla="*/ 1991075 h 2425226"/>
              <a:gd name="connsiteX2" fmla="*/ 2465482 w 3706892"/>
              <a:gd name="connsiteY2" fmla="*/ 1756102 h 2425226"/>
              <a:gd name="connsiteX3" fmla="*/ 1230873 w 3706892"/>
              <a:gd name="connsiteY3" fmla="*/ 1748890 h 2425226"/>
              <a:gd name="connsiteX4" fmla="*/ 1239735 w 3706892"/>
              <a:gd name="connsiteY4" fmla="*/ 1758393 h 2425226"/>
              <a:gd name="connsiteX5" fmla="*/ 876898 w 3706892"/>
              <a:gd name="connsiteY5" fmla="*/ 2049759 h 2425226"/>
              <a:gd name="connsiteX6" fmla="*/ 1230873 w 3706892"/>
              <a:gd name="connsiteY6" fmla="*/ 1748890 h 2425226"/>
              <a:gd name="connsiteX7" fmla="*/ 2840256 w 3706892"/>
              <a:gd name="connsiteY7" fmla="*/ 1354207 h 2425226"/>
              <a:gd name="connsiteX8" fmla="*/ 3706892 w 3706892"/>
              <a:gd name="connsiteY8" fmla="*/ 1945086 h 2425226"/>
              <a:gd name="connsiteX9" fmla="*/ 3417775 w 3706892"/>
              <a:gd name="connsiteY9" fmla="*/ 2110295 h 2425226"/>
              <a:gd name="connsiteX10" fmla="*/ 3459078 w 3706892"/>
              <a:gd name="connsiteY10" fmla="*/ 2425226 h 2425226"/>
              <a:gd name="connsiteX11" fmla="*/ 3339559 w 3706892"/>
              <a:gd name="connsiteY11" fmla="*/ 2364335 h 2425226"/>
              <a:gd name="connsiteX12" fmla="*/ 3454704 w 3706892"/>
              <a:gd name="connsiteY12" fmla="*/ 2418032 h 2425226"/>
              <a:gd name="connsiteX13" fmla="*/ 3414543 w 3706892"/>
              <a:gd name="connsiteY13" fmla="*/ 2111796 h 2425226"/>
              <a:gd name="connsiteX14" fmla="*/ 3695677 w 3706892"/>
              <a:gd name="connsiteY14" fmla="*/ 1951148 h 2425226"/>
              <a:gd name="connsiteX15" fmla="*/ 2837279 w 3706892"/>
              <a:gd name="connsiteY15" fmla="*/ 1357399 h 2425226"/>
              <a:gd name="connsiteX16" fmla="*/ 2840256 w 3706892"/>
              <a:gd name="connsiteY16" fmla="*/ 1354207 h 2425226"/>
              <a:gd name="connsiteX17" fmla="*/ 861369 w 3706892"/>
              <a:gd name="connsiteY17" fmla="*/ 1352646 h 2425226"/>
              <a:gd name="connsiteX18" fmla="*/ 865801 w 3706892"/>
              <a:gd name="connsiteY18" fmla="*/ 1357399 h 2425226"/>
              <a:gd name="connsiteX19" fmla="*/ 9024 w 3706892"/>
              <a:gd name="connsiteY19" fmla="*/ 1950243 h 2425226"/>
              <a:gd name="connsiteX20" fmla="*/ 0 w 3706892"/>
              <a:gd name="connsiteY20" fmla="*/ 1945086 h 2425226"/>
              <a:gd name="connsiteX21" fmla="*/ 861369 w 3706892"/>
              <a:gd name="connsiteY21" fmla="*/ 1352646 h 2425226"/>
              <a:gd name="connsiteX22" fmla="*/ 1853446 w 3706892"/>
              <a:gd name="connsiteY22" fmla="*/ 0 h 2425226"/>
              <a:gd name="connsiteX23" fmla="*/ 2648518 w 3706892"/>
              <a:gd name="connsiteY23" fmla="*/ 587269 h 2425226"/>
              <a:gd name="connsiteX24" fmla="*/ 2304792 w 3706892"/>
              <a:gd name="connsiteY24" fmla="*/ 587269 h 2425226"/>
              <a:gd name="connsiteX25" fmla="*/ 2762193 w 3706892"/>
              <a:gd name="connsiteY25" fmla="*/ 1283732 h 2425226"/>
              <a:gd name="connsiteX26" fmla="*/ 2437219 w 3706892"/>
              <a:gd name="connsiteY26" fmla="*/ 1344744 h 2425226"/>
              <a:gd name="connsiteX27" fmla="*/ 2396648 w 3706892"/>
              <a:gd name="connsiteY27" fmla="*/ 1693627 h 2425226"/>
              <a:gd name="connsiteX28" fmla="*/ 2138691 w 3706892"/>
              <a:gd name="connsiteY28" fmla="*/ 1445558 h 2425226"/>
              <a:gd name="connsiteX29" fmla="*/ 2138691 w 3706892"/>
              <a:gd name="connsiteY29" fmla="*/ 1812263 h 2425226"/>
              <a:gd name="connsiteX30" fmla="*/ 1853446 w 3706892"/>
              <a:gd name="connsiteY30" fmla="*/ 1606167 h 2425226"/>
              <a:gd name="connsiteX31" fmla="*/ 1570783 w 3706892"/>
              <a:gd name="connsiteY31" fmla="*/ 1810397 h 2425226"/>
              <a:gd name="connsiteX32" fmla="*/ 1570783 w 3706892"/>
              <a:gd name="connsiteY32" fmla="*/ 1441738 h 2425226"/>
              <a:gd name="connsiteX33" fmla="*/ 1569492 w 3706892"/>
              <a:gd name="connsiteY33" fmla="*/ 1444294 h 2425226"/>
              <a:gd name="connsiteX34" fmla="*/ 1306923 w 3706892"/>
              <a:gd name="connsiteY34" fmla="*/ 1697840 h 2425226"/>
              <a:gd name="connsiteX35" fmla="*/ 1265861 w 3706892"/>
              <a:gd name="connsiteY35" fmla="*/ 1344744 h 2425226"/>
              <a:gd name="connsiteX36" fmla="*/ 939633 w 3706892"/>
              <a:gd name="connsiteY36" fmla="*/ 1283497 h 2425226"/>
              <a:gd name="connsiteX37" fmla="*/ 1402101 w 3706892"/>
              <a:gd name="connsiteY37" fmla="*/ 587269 h 2425226"/>
              <a:gd name="connsiteX38" fmla="*/ 1058375 w 3706892"/>
              <a:gd name="connsiteY38" fmla="*/ 587269 h 2425226"/>
              <a:gd name="connsiteX39" fmla="*/ 1853446 w 3706892"/>
              <a:gd name="connsiteY39" fmla="*/ 0 h 2425226"/>
              <a:gd name="connsiteX0" fmla="*/ 1230873 w 3706892"/>
              <a:gd name="connsiteY0" fmla="*/ 1748890 h 2425226"/>
              <a:gd name="connsiteX1" fmla="*/ 1239735 w 3706892"/>
              <a:gd name="connsiteY1" fmla="*/ 1758393 h 2425226"/>
              <a:gd name="connsiteX2" fmla="*/ 876898 w 3706892"/>
              <a:gd name="connsiteY2" fmla="*/ 2049759 h 2425226"/>
              <a:gd name="connsiteX3" fmla="*/ 1230873 w 3706892"/>
              <a:gd name="connsiteY3" fmla="*/ 1748890 h 2425226"/>
              <a:gd name="connsiteX4" fmla="*/ 2840256 w 3706892"/>
              <a:gd name="connsiteY4" fmla="*/ 1354207 h 2425226"/>
              <a:gd name="connsiteX5" fmla="*/ 3706892 w 3706892"/>
              <a:gd name="connsiteY5" fmla="*/ 1945086 h 2425226"/>
              <a:gd name="connsiteX6" fmla="*/ 3417775 w 3706892"/>
              <a:gd name="connsiteY6" fmla="*/ 2110295 h 2425226"/>
              <a:gd name="connsiteX7" fmla="*/ 3459078 w 3706892"/>
              <a:gd name="connsiteY7" fmla="*/ 2425226 h 2425226"/>
              <a:gd name="connsiteX8" fmla="*/ 3339559 w 3706892"/>
              <a:gd name="connsiteY8" fmla="*/ 2364335 h 2425226"/>
              <a:gd name="connsiteX9" fmla="*/ 3454704 w 3706892"/>
              <a:gd name="connsiteY9" fmla="*/ 2418032 h 2425226"/>
              <a:gd name="connsiteX10" fmla="*/ 3414543 w 3706892"/>
              <a:gd name="connsiteY10" fmla="*/ 2111796 h 2425226"/>
              <a:gd name="connsiteX11" fmla="*/ 3695677 w 3706892"/>
              <a:gd name="connsiteY11" fmla="*/ 1951148 h 2425226"/>
              <a:gd name="connsiteX12" fmla="*/ 2837279 w 3706892"/>
              <a:gd name="connsiteY12" fmla="*/ 1357399 h 2425226"/>
              <a:gd name="connsiteX13" fmla="*/ 2840256 w 3706892"/>
              <a:gd name="connsiteY13" fmla="*/ 1354207 h 2425226"/>
              <a:gd name="connsiteX14" fmla="*/ 861369 w 3706892"/>
              <a:gd name="connsiteY14" fmla="*/ 1352646 h 2425226"/>
              <a:gd name="connsiteX15" fmla="*/ 865801 w 3706892"/>
              <a:gd name="connsiteY15" fmla="*/ 1357399 h 2425226"/>
              <a:gd name="connsiteX16" fmla="*/ 9024 w 3706892"/>
              <a:gd name="connsiteY16" fmla="*/ 1950243 h 2425226"/>
              <a:gd name="connsiteX17" fmla="*/ 0 w 3706892"/>
              <a:gd name="connsiteY17" fmla="*/ 1945086 h 2425226"/>
              <a:gd name="connsiteX18" fmla="*/ 861369 w 3706892"/>
              <a:gd name="connsiteY18" fmla="*/ 1352646 h 2425226"/>
              <a:gd name="connsiteX19" fmla="*/ 1853446 w 3706892"/>
              <a:gd name="connsiteY19" fmla="*/ 0 h 2425226"/>
              <a:gd name="connsiteX20" fmla="*/ 2648518 w 3706892"/>
              <a:gd name="connsiteY20" fmla="*/ 587269 h 2425226"/>
              <a:gd name="connsiteX21" fmla="*/ 2304792 w 3706892"/>
              <a:gd name="connsiteY21" fmla="*/ 587269 h 2425226"/>
              <a:gd name="connsiteX22" fmla="*/ 2762193 w 3706892"/>
              <a:gd name="connsiteY22" fmla="*/ 1283732 h 2425226"/>
              <a:gd name="connsiteX23" fmla="*/ 2437219 w 3706892"/>
              <a:gd name="connsiteY23" fmla="*/ 1344744 h 2425226"/>
              <a:gd name="connsiteX24" fmla="*/ 2396648 w 3706892"/>
              <a:gd name="connsiteY24" fmla="*/ 1693627 h 2425226"/>
              <a:gd name="connsiteX25" fmla="*/ 2138691 w 3706892"/>
              <a:gd name="connsiteY25" fmla="*/ 1445558 h 2425226"/>
              <a:gd name="connsiteX26" fmla="*/ 2138691 w 3706892"/>
              <a:gd name="connsiteY26" fmla="*/ 1812263 h 2425226"/>
              <a:gd name="connsiteX27" fmla="*/ 1853446 w 3706892"/>
              <a:gd name="connsiteY27" fmla="*/ 1606167 h 2425226"/>
              <a:gd name="connsiteX28" fmla="*/ 1570783 w 3706892"/>
              <a:gd name="connsiteY28" fmla="*/ 1810397 h 2425226"/>
              <a:gd name="connsiteX29" fmla="*/ 1570783 w 3706892"/>
              <a:gd name="connsiteY29" fmla="*/ 1441738 h 2425226"/>
              <a:gd name="connsiteX30" fmla="*/ 1569492 w 3706892"/>
              <a:gd name="connsiteY30" fmla="*/ 1444294 h 2425226"/>
              <a:gd name="connsiteX31" fmla="*/ 1306923 w 3706892"/>
              <a:gd name="connsiteY31" fmla="*/ 1697840 h 2425226"/>
              <a:gd name="connsiteX32" fmla="*/ 1265861 w 3706892"/>
              <a:gd name="connsiteY32" fmla="*/ 1344744 h 2425226"/>
              <a:gd name="connsiteX33" fmla="*/ 939633 w 3706892"/>
              <a:gd name="connsiteY33" fmla="*/ 1283497 h 2425226"/>
              <a:gd name="connsiteX34" fmla="*/ 1402101 w 3706892"/>
              <a:gd name="connsiteY34" fmla="*/ 587269 h 2425226"/>
              <a:gd name="connsiteX35" fmla="*/ 1058375 w 3706892"/>
              <a:gd name="connsiteY35" fmla="*/ 587269 h 2425226"/>
              <a:gd name="connsiteX36" fmla="*/ 1853446 w 3706892"/>
              <a:gd name="connsiteY36" fmla="*/ 0 h 2425226"/>
              <a:gd name="connsiteX0" fmla="*/ 876898 w 3706892"/>
              <a:gd name="connsiteY0" fmla="*/ 2049759 h 2425226"/>
              <a:gd name="connsiteX1" fmla="*/ 1239735 w 3706892"/>
              <a:gd name="connsiteY1" fmla="*/ 1758393 h 2425226"/>
              <a:gd name="connsiteX2" fmla="*/ 876898 w 3706892"/>
              <a:gd name="connsiteY2" fmla="*/ 2049759 h 2425226"/>
              <a:gd name="connsiteX3" fmla="*/ 2840256 w 3706892"/>
              <a:gd name="connsiteY3" fmla="*/ 1354207 h 2425226"/>
              <a:gd name="connsiteX4" fmla="*/ 3706892 w 3706892"/>
              <a:gd name="connsiteY4" fmla="*/ 1945086 h 2425226"/>
              <a:gd name="connsiteX5" fmla="*/ 3417775 w 3706892"/>
              <a:gd name="connsiteY5" fmla="*/ 2110295 h 2425226"/>
              <a:gd name="connsiteX6" fmla="*/ 3459078 w 3706892"/>
              <a:gd name="connsiteY6" fmla="*/ 2425226 h 2425226"/>
              <a:gd name="connsiteX7" fmla="*/ 3339559 w 3706892"/>
              <a:gd name="connsiteY7" fmla="*/ 2364335 h 2425226"/>
              <a:gd name="connsiteX8" fmla="*/ 3454704 w 3706892"/>
              <a:gd name="connsiteY8" fmla="*/ 2418032 h 2425226"/>
              <a:gd name="connsiteX9" fmla="*/ 3414543 w 3706892"/>
              <a:gd name="connsiteY9" fmla="*/ 2111796 h 2425226"/>
              <a:gd name="connsiteX10" fmla="*/ 3695677 w 3706892"/>
              <a:gd name="connsiteY10" fmla="*/ 1951148 h 2425226"/>
              <a:gd name="connsiteX11" fmla="*/ 2837279 w 3706892"/>
              <a:gd name="connsiteY11" fmla="*/ 1357399 h 2425226"/>
              <a:gd name="connsiteX12" fmla="*/ 2840256 w 3706892"/>
              <a:gd name="connsiteY12" fmla="*/ 1354207 h 2425226"/>
              <a:gd name="connsiteX13" fmla="*/ 861369 w 3706892"/>
              <a:gd name="connsiteY13" fmla="*/ 1352646 h 2425226"/>
              <a:gd name="connsiteX14" fmla="*/ 865801 w 3706892"/>
              <a:gd name="connsiteY14" fmla="*/ 1357399 h 2425226"/>
              <a:gd name="connsiteX15" fmla="*/ 9024 w 3706892"/>
              <a:gd name="connsiteY15" fmla="*/ 1950243 h 2425226"/>
              <a:gd name="connsiteX16" fmla="*/ 0 w 3706892"/>
              <a:gd name="connsiteY16" fmla="*/ 1945086 h 2425226"/>
              <a:gd name="connsiteX17" fmla="*/ 861369 w 3706892"/>
              <a:gd name="connsiteY17" fmla="*/ 1352646 h 2425226"/>
              <a:gd name="connsiteX18" fmla="*/ 1853446 w 3706892"/>
              <a:gd name="connsiteY18" fmla="*/ 0 h 2425226"/>
              <a:gd name="connsiteX19" fmla="*/ 2648518 w 3706892"/>
              <a:gd name="connsiteY19" fmla="*/ 587269 h 2425226"/>
              <a:gd name="connsiteX20" fmla="*/ 2304792 w 3706892"/>
              <a:gd name="connsiteY20" fmla="*/ 587269 h 2425226"/>
              <a:gd name="connsiteX21" fmla="*/ 2762193 w 3706892"/>
              <a:gd name="connsiteY21" fmla="*/ 1283732 h 2425226"/>
              <a:gd name="connsiteX22" fmla="*/ 2437219 w 3706892"/>
              <a:gd name="connsiteY22" fmla="*/ 1344744 h 2425226"/>
              <a:gd name="connsiteX23" fmla="*/ 2396648 w 3706892"/>
              <a:gd name="connsiteY23" fmla="*/ 1693627 h 2425226"/>
              <a:gd name="connsiteX24" fmla="*/ 2138691 w 3706892"/>
              <a:gd name="connsiteY24" fmla="*/ 1445558 h 2425226"/>
              <a:gd name="connsiteX25" fmla="*/ 2138691 w 3706892"/>
              <a:gd name="connsiteY25" fmla="*/ 1812263 h 2425226"/>
              <a:gd name="connsiteX26" fmla="*/ 1853446 w 3706892"/>
              <a:gd name="connsiteY26" fmla="*/ 1606167 h 2425226"/>
              <a:gd name="connsiteX27" fmla="*/ 1570783 w 3706892"/>
              <a:gd name="connsiteY27" fmla="*/ 1810397 h 2425226"/>
              <a:gd name="connsiteX28" fmla="*/ 1570783 w 3706892"/>
              <a:gd name="connsiteY28" fmla="*/ 1441738 h 2425226"/>
              <a:gd name="connsiteX29" fmla="*/ 1569492 w 3706892"/>
              <a:gd name="connsiteY29" fmla="*/ 1444294 h 2425226"/>
              <a:gd name="connsiteX30" fmla="*/ 1306923 w 3706892"/>
              <a:gd name="connsiteY30" fmla="*/ 1697840 h 2425226"/>
              <a:gd name="connsiteX31" fmla="*/ 1265861 w 3706892"/>
              <a:gd name="connsiteY31" fmla="*/ 1344744 h 2425226"/>
              <a:gd name="connsiteX32" fmla="*/ 939633 w 3706892"/>
              <a:gd name="connsiteY32" fmla="*/ 1283497 h 2425226"/>
              <a:gd name="connsiteX33" fmla="*/ 1402101 w 3706892"/>
              <a:gd name="connsiteY33" fmla="*/ 587269 h 2425226"/>
              <a:gd name="connsiteX34" fmla="*/ 1058375 w 3706892"/>
              <a:gd name="connsiteY34" fmla="*/ 587269 h 2425226"/>
              <a:gd name="connsiteX35" fmla="*/ 1853446 w 3706892"/>
              <a:gd name="connsiteY35" fmla="*/ 0 h 2425226"/>
              <a:gd name="connsiteX0" fmla="*/ 2840256 w 3706892"/>
              <a:gd name="connsiteY0" fmla="*/ 1354207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2840256 w 3706892"/>
              <a:gd name="connsiteY9" fmla="*/ 1354207 h 2425226"/>
              <a:gd name="connsiteX10" fmla="*/ 861369 w 3706892"/>
              <a:gd name="connsiteY10" fmla="*/ 1352646 h 2425226"/>
              <a:gd name="connsiteX11" fmla="*/ 865801 w 3706892"/>
              <a:gd name="connsiteY11" fmla="*/ 1357399 h 2425226"/>
              <a:gd name="connsiteX12" fmla="*/ 9024 w 3706892"/>
              <a:gd name="connsiteY12" fmla="*/ 1950243 h 2425226"/>
              <a:gd name="connsiteX13" fmla="*/ 0 w 3706892"/>
              <a:gd name="connsiteY13" fmla="*/ 1945086 h 2425226"/>
              <a:gd name="connsiteX14" fmla="*/ 861369 w 3706892"/>
              <a:gd name="connsiteY14" fmla="*/ 1352646 h 2425226"/>
              <a:gd name="connsiteX15" fmla="*/ 1853446 w 3706892"/>
              <a:gd name="connsiteY15" fmla="*/ 0 h 2425226"/>
              <a:gd name="connsiteX16" fmla="*/ 2648518 w 3706892"/>
              <a:gd name="connsiteY16" fmla="*/ 587269 h 2425226"/>
              <a:gd name="connsiteX17" fmla="*/ 2304792 w 3706892"/>
              <a:gd name="connsiteY17" fmla="*/ 587269 h 2425226"/>
              <a:gd name="connsiteX18" fmla="*/ 2762193 w 3706892"/>
              <a:gd name="connsiteY18" fmla="*/ 1283732 h 2425226"/>
              <a:gd name="connsiteX19" fmla="*/ 2437219 w 3706892"/>
              <a:gd name="connsiteY19" fmla="*/ 1344744 h 2425226"/>
              <a:gd name="connsiteX20" fmla="*/ 2396648 w 3706892"/>
              <a:gd name="connsiteY20" fmla="*/ 1693627 h 2425226"/>
              <a:gd name="connsiteX21" fmla="*/ 2138691 w 3706892"/>
              <a:gd name="connsiteY21" fmla="*/ 1445558 h 2425226"/>
              <a:gd name="connsiteX22" fmla="*/ 2138691 w 3706892"/>
              <a:gd name="connsiteY22" fmla="*/ 1812263 h 2425226"/>
              <a:gd name="connsiteX23" fmla="*/ 1853446 w 3706892"/>
              <a:gd name="connsiteY23" fmla="*/ 1606167 h 2425226"/>
              <a:gd name="connsiteX24" fmla="*/ 1570783 w 3706892"/>
              <a:gd name="connsiteY24" fmla="*/ 1810397 h 2425226"/>
              <a:gd name="connsiteX25" fmla="*/ 1570783 w 3706892"/>
              <a:gd name="connsiteY25" fmla="*/ 1441738 h 2425226"/>
              <a:gd name="connsiteX26" fmla="*/ 1569492 w 3706892"/>
              <a:gd name="connsiteY26" fmla="*/ 1444294 h 2425226"/>
              <a:gd name="connsiteX27" fmla="*/ 1306923 w 3706892"/>
              <a:gd name="connsiteY27" fmla="*/ 1697840 h 2425226"/>
              <a:gd name="connsiteX28" fmla="*/ 1265861 w 3706892"/>
              <a:gd name="connsiteY28" fmla="*/ 1344744 h 2425226"/>
              <a:gd name="connsiteX29" fmla="*/ 939633 w 3706892"/>
              <a:gd name="connsiteY29" fmla="*/ 1283497 h 2425226"/>
              <a:gd name="connsiteX30" fmla="*/ 1402101 w 3706892"/>
              <a:gd name="connsiteY30" fmla="*/ 587269 h 2425226"/>
              <a:gd name="connsiteX31" fmla="*/ 1058375 w 3706892"/>
              <a:gd name="connsiteY31" fmla="*/ 587269 h 2425226"/>
              <a:gd name="connsiteX32" fmla="*/ 1853446 w 3706892"/>
              <a:gd name="connsiteY32" fmla="*/ 0 h 2425226"/>
              <a:gd name="connsiteX0" fmla="*/ 2837279 w 3706892"/>
              <a:gd name="connsiteY0" fmla="*/ 1357399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861369 w 3706892"/>
              <a:gd name="connsiteY9" fmla="*/ 1352646 h 2425226"/>
              <a:gd name="connsiteX10" fmla="*/ 865801 w 3706892"/>
              <a:gd name="connsiteY10" fmla="*/ 1357399 h 2425226"/>
              <a:gd name="connsiteX11" fmla="*/ 9024 w 3706892"/>
              <a:gd name="connsiteY11" fmla="*/ 1950243 h 2425226"/>
              <a:gd name="connsiteX12" fmla="*/ 0 w 3706892"/>
              <a:gd name="connsiteY12" fmla="*/ 1945086 h 2425226"/>
              <a:gd name="connsiteX13" fmla="*/ 861369 w 3706892"/>
              <a:gd name="connsiteY13" fmla="*/ 1352646 h 2425226"/>
              <a:gd name="connsiteX14" fmla="*/ 1853446 w 3706892"/>
              <a:gd name="connsiteY14" fmla="*/ 0 h 2425226"/>
              <a:gd name="connsiteX15" fmla="*/ 2648518 w 3706892"/>
              <a:gd name="connsiteY15" fmla="*/ 587269 h 2425226"/>
              <a:gd name="connsiteX16" fmla="*/ 2304792 w 3706892"/>
              <a:gd name="connsiteY16" fmla="*/ 587269 h 2425226"/>
              <a:gd name="connsiteX17" fmla="*/ 2762193 w 3706892"/>
              <a:gd name="connsiteY17" fmla="*/ 1283732 h 2425226"/>
              <a:gd name="connsiteX18" fmla="*/ 2437219 w 3706892"/>
              <a:gd name="connsiteY18" fmla="*/ 1344744 h 2425226"/>
              <a:gd name="connsiteX19" fmla="*/ 2396648 w 3706892"/>
              <a:gd name="connsiteY19" fmla="*/ 1693627 h 2425226"/>
              <a:gd name="connsiteX20" fmla="*/ 2138691 w 3706892"/>
              <a:gd name="connsiteY20" fmla="*/ 1445558 h 2425226"/>
              <a:gd name="connsiteX21" fmla="*/ 2138691 w 3706892"/>
              <a:gd name="connsiteY21" fmla="*/ 1812263 h 2425226"/>
              <a:gd name="connsiteX22" fmla="*/ 1853446 w 3706892"/>
              <a:gd name="connsiteY22" fmla="*/ 1606167 h 2425226"/>
              <a:gd name="connsiteX23" fmla="*/ 1570783 w 3706892"/>
              <a:gd name="connsiteY23" fmla="*/ 1810397 h 2425226"/>
              <a:gd name="connsiteX24" fmla="*/ 1570783 w 3706892"/>
              <a:gd name="connsiteY24" fmla="*/ 1441738 h 2425226"/>
              <a:gd name="connsiteX25" fmla="*/ 1569492 w 3706892"/>
              <a:gd name="connsiteY25" fmla="*/ 1444294 h 2425226"/>
              <a:gd name="connsiteX26" fmla="*/ 1306923 w 3706892"/>
              <a:gd name="connsiteY26" fmla="*/ 1697840 h 2425226"/>
              <a:gd name="connsiteX27" fmla="*/ 1265861 w 3706892"/>
              <a:gd name="connsiteY27" fmla="*/ 1344744 h 2425226"/>
              <a:gd name="connsiteX28" fmla="*/ 939633 w 3706892"/>
              <a:gd name="connsiteY28" fmla="*/ 1283497 h 2425226"/>
              <a:gd name="connsiteX29" fmla="*/ 1402101 w 3706892"/>
              <a:gd name="connsiteY29" fmla="*/ 587269 h 2425226"/>
              <a:gd name="connsiteX30" fmla="*/ 1058375 w 3706892"/>
              <a:gd name="connsiteY30" fmla="*/ 587269 h 2425226"/>
              <a:gd name="connsiteX31" fmla="*/ 1853446 w 3706892"/>
              <a:gd name="connsiteY31" fmla="*/ 0 h 2425226"/>
              <a:gd name="connsiteX0" fmla="*/ 3695677 w 3737318"/>
              <a:gd name="connsiteY0" fmla="*/ 1951148 h 2425226"/>
              <a:gd name="connsiteX1" fmla="*/ 3706892 w 3737318"/>
              <a:gd name="connsiteY1" fmla="*/ 1945086 h 2425226"/>
              <a:gd name="connsiteX2" fmla="*/ 3417775 w 3737318"/>
              <a:gd name="connsiteY2" fmla="*/ 2110295 h 2425226"/>
              <a:gd name="connsiteX3" fmla="*/ 3459078 w 3737318"/>
              <a:gd name="connsiteY3" fmla="*/ 2425226 h 2425226"/>
              <a:gd name="connsiteX4" fmla="*/ 3339559 w 3737318"/>
              <a:gd name="connsiteY4" fmla="*/ 2364335 h 2425226"/>
              <a:gd name="connsiteX5" fmla="*/ 3454704 w 3737318"/>
              <a:gd name="connsiteY5" fmla="*/ 2418032 h 2425226"/>
              <a:gd name="connsiteX6" fmla="*/ 3414543 w 3737318"/>
              <a:gd name="connsiteY6" fmla="*/ 2111796 h 2425226"/>
              <a:gd name="connsiteX7" fmla="*/ 3695677 w 3737318"/>
              <a:gd name="connsiteY7" fmla="*/ 1951148 h 2425226"/>
              <a:gd name="connsiteX8" fmla="*/ 861369 w 3737318"/>
              <a:gd name="connsiteY8" fmla="*/ 1352646 h 2425226"/>
              <a:gd name="connsiteX9" fmla="*/ 865801 w 3737318"/>
              <a:gd name="connsiteY9" fmla="*/ 1357399 h 2425226"/>
              <a:gd name="connsiteX10" fmla="*/ 9024 w 3737318"/>
              <a:gd name="connsiteY10" fmla="*/ 1950243 h 2425226"/>
              <a:gd name="connsiteX11" fmla="*/ 0 w 3737318"/>
              <a:gd name="connsiteY11" fmla="*/ 1945086 h 2425226"/>
              <a:gd name="connsiteX12" fmla="*/ 861369 w 3737318"/>
              <a:gd name="connsiteY12" fmla="*/ 1352646 h 2425226"/>
              <a:gd name="connsiteX13" fmla="*/ 1853446 w 3737318"/>
              <a:gd name="connsiteY13" fmla="*/ 0 h 2425226"/>
              <a:gd name="connsiteX14" fmla="*/ 2648518 w 3737318"/>
              <a:gd name="connsiteY14" fmla="*/ 587269 h 2425226"/>
              <a:gd name="connsiteX15" fmla="*/ 2304792 w 3737318"/>
              <a:gd name="connsiteY15" fmla="*/ 587269 h 2425226"/>
              <a:gd name="connsiteX16" fmla="*/ 2762193 w 3737318"/>
              <a:gd name="connsiteY16" fmla="*/ 1283732 h 2425226"/>
              <a:gd name="connsiteX17" fmla="*/ 2437219 w 3737318"/>
              <a:gd name="connsiteY17" fmla="*/ 1344744 h 2425226"/>
              <a:gd name="connsiteX18" fmla="*/ 2396648 w 3737318"/>
              <a:gd name="connsiteY18" fmla="*/ 1693627 h 2425226"/>
              <a:gd name="connsiteX19" fmla="*/ 2138691 w 3737318"/>
              <a:gd name="connsiteY19" fmla="*/ 1445558 h 2425226"/>
              <a:gd name="connsiteX20" fmla="*/ 2138691 w 3737318"/>
              <a:gd name="connsiteY20" fmla="*/ 1812263 h 2425226"/>
              <a:gd name="connsiteX21" fmla="*/ 1853446 w 3737318"/>
              <a:gd name="connsiteY21" fmla="*/ 1606167 h 2425226"/>
              <a:gd name="connsiteX22" fmla="*/ 1570783 w 3737318"/>
              <a:gd name="connsiteY22" fmla="*/ 1810397 h 2425226"/>
              <a:gd name="connsiteX23" fmla="*/ 1570783 w 3737318"/>
              <a:gd name="connsiteY23" fmla="*/ 1441738 h 2425226"/>
              <a:gd name="connsiteX24" fmla="*/ 1569492 w 3737318"/>
              <a:gd name="connsiteY24" fmla="*/ 1444294 h 2425226"/>
              <a:gd name="connsiteX25" fmla="*/ 1306923 w 3737318"/>
              <a:gd name="connsiteY25" fmla="*/ 1697840 h 2425226"/>
              <a:gd name="connsiteX26" fmla="*/ 1265861 w 3737318"/>
              <a:gd name="connsiteY26" fmla="*/ 1344744 h 2425226"/>
              <a:gd name="connsiteX27" fmla="*/ 939633 w 3737318"/>
              <a:gd name="connsiteY27" fmla="*/ 1283497 h 2425226"/>
              <a:gd name="connsiteX28" fmla="*/ 1402101 w 3737318"/>
              <a:gd name="connsiteY28" fmla="*/ 587269 h 2425226"/>
              <a:gd name="connsiteX29" fmla="*/ 1058375 w 3737318"/>
              <a:gd name="connsiteY29" fmla="*/ 587269 h 2425226"/>
              <a:gd name="connsiteX30" fmla="*/ 1853446 w 3737318"/>
              <a:gd name="connsiteY30" fmla="*/ 0 h 2425226"/>
              <a:gd name="connsiteX0" fmla="*/ 3414543 w 3706892"/>
              <a:gd name="connsiteY0" fmla="*/ 211179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861369 w 3706892"/>
              <a:gd name="connsiteY7" fmla="*/ 1352646 h 2425226"/>
              <a:gd name="connsiteX8" fmla="*/ 865801 w 3706892"/>
              <a:gd name="connsiteY8" fmla="*/ 1357399 h 2425226"/>
              <a:gd name="connsiteX9" fmla="*/ 9024 w 3706892"/>
              <a:gd name="connsiteY9" fmla="*/ 1950243 h 2425226"/>
              <a:gd name="connsiteX10" fmla="*/ 0 w 3706892"/>
              <a:gd name="connsiteY10" fmla="*/ 1945086 h 2425226"/>
              <a:gd name="connsiteX11" fmla="*/ 861369 w 3706892"/>
              <a:gd name="connsiteY11" fmla="*/ 1352646 h 2425226"/>
              <a:gd name="connsiteX12" fmla="*/ 1853446 w 3706892"/>
              <a:gd name="connsiteY12" fmla="*/ 0 h 2425226"/>
              <a:gd name="connsiteX13" fmla="*/ 2648518 w 3706892"/>
              <a:gd name="connsiteY13" fmla="*/ 587269 h 2425226"/>
              <a:gd name="connsiteX14" fmla="*/ 2304792 w 3706892"/>
              <a:gd name="connsiteY14" fmla="*/ 587269 h 2425226"/>
              <a:gd name="connsiteX15" fmla="*/ 2762193 w 3706892"/>
              <a:gd name="connsiteY15" fmla="*/ 1283732 h 2425226"/>
              <a:gd name="connsiteX16" fmla="*/ 2437219 w 3706892"/>
              <a:gd name="connsiteY16" fmla="*/ 1344744 h 2425226"/>
              <a:gd name="connsiteX17" fmla="*/ 2396648 w 3706892"/>
              <a:gd name="connsiteY17" fmla="*/ 1693627 h 2425226"/>
              <a:gd name="connsiteX18" fmla="*/ 2138691 w 3706892"/>
              <a:gd name="connsiteY18" fmla="*/ 1445558 h 2425226"/>
              <a:gd name="connsiteX19" fmla="*/ 2138691 w 3706892"/>
              <a:gd name="connsiteY19" fmla="*/ 1812263 h 2425226"/>
              <a:gd name="connsiteX20" fmla="*/ 1853446 w 3706892"/>
              <a:gd name="connsiteY20" fmla="*/ 1606167 h 2425226"/>
              <a:gd name="connsiteX21" fmla="*/ 1570783 w 3706892"/>
              <a:gd name="connsiteY21" fmla="*/ 1810397 h 2425226"/>
              <a:gd name="connsiteX22" fmla="*/ 1570783 w 3706892"/>
              <a:gd name="connsiteY22" fmla="*/ 1441738 h 2425226"/>
              <a:gd name="connsiteX23" fmla="*/ 1569492 w 3706892"/>
              <a:gd name="connsiteY23" fmla="*/ 1444294 h 2425226"/>
              <a:gd name="connsiteX24" fmla="*/ 1306923 w 3706892"/>
              <a:gd name="connsiteY24" fmla="*/ 1697840 h 2425226"/>
              <a:gd name="connsiteX25" fmla="*/ 1265861 w 3706892"/>
              <a:gd name="connsiteY25" fmla="*/ 1344744 h 2425226"/>
              <a:gd name="connsiteX26" fmla="*/ 939633 w 3706892"/>
              <a:gd name="connsiteY26" fmla="*/ 1283497 h 2425226"/>
              <a:gd name="connsiteX27" fmla="*/ 1402101 w 3706892"/>
              <a:gd name="connsiteY27" fmla="*/ 587269 h 2425226"/>
              <a:gd name="connsiteX28" fmla="*/ 1058375 w 3706892"/>
              <a:gd name="connsiteY28" fmla="*/ 587269 h 2425226"/>
              <a:gd name="connsiteX29" fmla="*/ 1853446 w 3706892"/>
              <a:gd name="connsiteY29" fmla="*/ 0 h 2425226"/>
              <a:gd name="connsiteX0" fmla="*/ 3454704 w 3706892"/>
              <a:gd name="connsiteY0" fmla="*/ 2418032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861369 w 3706892"/>
              <a:gd name="connsiteY6" fmla="*/ 1352646 h 2425226"/>
              <a:gd name="connsiteX7" fmla="*/ 865801 w 3706892"/>
              <a:gd name="connsiteY7" fmla="*/ 1357399 h 2425226"/>
              <a:gd name="connsiteX8" fmla="*/ 9024 w 3706892"/>
              <a:gd name="connsiteY8" fmla="*/ 1950243 h 2425226"/>
              <a:gd name="connsiteX9" fmla="*/ 0 w 3706892"/>
              <a:gd name="connsiteY9" fmla="*/ 1945086 h 2425226"/>
              <a:gd name="connsiteX10" fmla="*/ 861369 w 3706892"/>
              <a:gd name="connsiteY10" fmla="*/ 1352646 h 2425226"/>
              <a:gd name="connsiteX11" fmla="*/ 1853446 w 3706892"/>
              <a:gd name="connsiteY11" fmla="*/ 0 h 2425226"/>
              <a:gd name="connsiteX12" fmla="*/ 2648518 w 3706892"/>
              <a:gd name="connsiteY12" fmla="*/ 587269 h 2425226"/>
              <a:gd name="connsiteX13" fmla="*/ 2304792 w 3706892"/>
              <a:gd name="connsiteY13" fmla="*/ 587269 h 2425226"/>
              <a:gd name="connsiteX14" fmla="*/ 2762193 w 3706892"/>
              <a:gd name="connsiteY14" fmla="*/ 1283732 h 2425226"/>
              <a:gd name="connsiteX15" fmla="*/ 2437219 w 3706892"/>
              <a:gd name="connsiteY15" fmla="*/ 1344744 h 2425226"/>
              <a:gd name="connsiteX16" fmla="*/ 2396648 w 3706892"/>
              <a:gd name="connsiteY16" fmla="*/ 1693627 h 2425226"/>
              <a:gd name="connsiteX17" fmla="*/ 2138691 w 3706892"/>
              <a:gd name="connsiteY17" fmla="*/ 1445558 h 2425226"/>
              <a:gd name="connsiteX18" fmla="*/ 2138691 w 3706892"/>
              <a:gd name="connsiteY18" fmla="*/ 1812263 h 2425226"/>
              <a:gd name="connsiteX19" fmla="*/ 1853446 w 3706892"/>
              <a:gd name="connsiteY19" fmla="*/ 1606167 h 2425226"/>
              <a:gd name="connsiteX20" fmla="*/ 1570783 w 3706892"/>
              <a:gd name="connsiteY20" fmla="*/ 1810397 h 2425226"/>
              <a:gd name="connsiteX21" fmla="*/ 1570783 w 3706892"/>
              <a:gd name="connsiteY21" fmla="*/ 1441738 h 2425226"/>
              <a:gd name="connsiteX22" fmla="*/ 1569492 w 3706892"/>
              <a:gd name="connsiteY22" fmla="*/ 1444294 h 2425226"/>
              <a:gd name="connsiteX23" fmla="*/ 1306923 w 3706892"/>
              <a:gd name="connsiteY23" fmla="*/ 1697840 h 2425226"/>
              <a:gd name="connsiteX24" fmla="*/ 1265861 w 3706892"/>
              <a:gd name="connsiteY24" fmla="*/ 1344744 h 2425226"/>
              <a:gd name="connsiteX25" fmla="*/ 939633 w 3706892"/>
              <a:gd name="connsiteY25" fmla="*/ 1283497 h 2425226"/>
              <a:gd name="connsiteX26" fmla="*/ 1402101 w 3706892"/>
              <a:gd name="connsiteY26" fmla="*/ 587269 h 2425226"/>
              <a:gd name="connsiteX27" fmla="*/ 1058375 w 3706892"/>
              <a:gd name="connsiteY27" fmla="*/ 587269 h 2425226"/>
              <a:gd name="connsiteX28" fmla="*/ 1853446 w 3706892"/>
              <a:gd name="connsiteY28" fmla="*/ 0 h 2425226"/>
              <a:gd name="connsiteX0" fmla="*/ 3339559 w 3706892"/>
              <a:gd name="connsiteY0" fmla="*/ 2364335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861369 w 3706892"/>
              <a:gd name="connsiteY5" fmla="*/ 1352646 h 2425226"/>
              <a:gd name="connsiteX6" fmla="*/ 865801 w 3706892"/>
              <a:gd name="connsiteY6" fmla="*/ 1357399 h 2425226"/>
              <a:gd name="connsiteX7" fmla="*/ 9024 w 3706892"/>
              <a:gd name="connsiteY7" fmla="*/ 1950243 h 2425226"/>
              <a:gd name="connsiteX8" fmla="*/ 0 w 3706892"/>
              <a:gd name="connsiteY8" fmla="*/ 1945086 h 2425226"/>
              <a:gd name="connsiteX9" fmla="*/ 861369 w 3706892"/>
              <a:gd name="connsiteY9" fmla="*/ 1352646 h 2425226"/>
              <a:gd name="connsiteX10" fmla="*/ 1853446 w 3706892"/>
              <a:gd name="connsiteY10" fmla="*/ 0 h 2425226"/>
              <a:gd name="connsiteX11" fmla="*/ 2648518 w 3706892"/>
              <a:gd name="connsiteY11" fmla="*/ 587269 h 2425226"/>
              <a:gd name="connsiteX12" fmla="*/ 2304792 w 3706892"/>
              <a:gd name="connsiteY12" fmla="*/ 587269 h 2425226"/>
              <a:gd name="connsiteX13" fmla="*/ 2762193 w 3706892"/>
              <a:gd name="connsiteY13" fmla="*/ 1283732 h 2425226"/>
              <a:gd name="connsiteX14" fmla="*/ 2437219 w 3706892"/>
              <a:gd name="connsiteY14" fmla="*/ 1344744 h 2425226"/>
              <a:gd name="connsiteX15" fmla="*/ 2396648 w 3706892"/>
              <a:gd name="connsiteY15" fmla="*/ 1693627 h 2425226"/>
              <a:gd name="connsiteX16" fmla="*/ 2138691 w 3706892"/>
              <a:gd name="connsiteY16" fmla="*/ 1445558 h 2425226"/>
              <a:gd name="connsiteX17" fmla="*/ 2138691 w 3706892"/>
              <a:gd name="connsiteY17" fmla="*/ 1812263 h 2425226"/>
              <a:gd name="connsiteX18" fmla="*/ 1853446 w 3706892"/>
              <a:gd name="connsiteY18" fmla="*/ 1606167 h 2425226"/>
              <a:gd name="connsiteX19" fmla="*/ 1570783 w 3706892"/>
              <a:gd name="connsiteY19" fmla="*/ 1810397 h 2425226"/>
              <a:gd name="connsiteX20" fmla="*/ 1570783 w 3706892"/>
              <a:gd name="connsiteY20" fmla="*/ 1441738 h 2425226"/>
              <a:gd name="connsiteX21" fmla="*/ 1569492 w 3706892"/>
              <a:gd name="connsiteY21" fmla="*/ 1444294 h 2425226"/>
              <a:gd name="connsiteX22" fmla="*/ 1306923 w 3706892"/>
              <a:gd name="connsiteY22" fmla="*/ 1697840 h 2425226"/>
              <a:gd name="connsiteX23" fmla="*/ 1265861 w 3706892"/>
              <a:gd name="connsiteY23" fmla="*/ 1344744 h 2425226"/>
              <a:gd name="connsiteX24" fmla="*/ 939633 w 3706892"/>
              <a:gd name="connsiteY24" fmla="*/ 1283497 h 2425226"/>
              <a:gd name="connsiteX25" fmla="*/ 1402101 w 3706892"/>
              <a:gd name="connsiteY25" fmla="*/ 587269 h 2425226"/>
              <a:gd name="connsiteX26" fmla="*/ 1058375 w 3706892"/>
              <a:gd name="connsiteY26" fmla="*/ 587269 h 2425226"/>
              <a:gd name="connsiteX27" fmla="*/ 1853446 w 3706892"/>
              <a:gd name="connsiteY27" fmla="*/ 0 h 2425226"/>
              <a:gd name="connsiteX0" fmla="*/ 3459078 w 3706892"/>
              <a:gd name="connsiteY0" fmla="*/ 242522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861369 w 3706892"/>
              <a:gd name="connsiteY4" fmla="*/ 1352646 h 2425226"/>
              <a:gd name="connsiteX5" fmla="*/ 865801 w 3706892"/>
              <a:gd name="connsiteY5" fmla="*/ 1357399 h 2425226"/>
              <a:gd name="connsiteX6" fmla="*/ 9024 w 3706892"/>
              <a:gd name="connsiteY6" fmla="*/ 1950243 h 2425226"/>
              <a:gd name="connsiteX7" fmla="*/ 0 w 3706892"/>
              <a:gd name="connsiteY7" fmla="*/ 1945086 h 2425226"/>
              <a:gd name="connsiteX8" fmla="*/ 861369 w 3706892"/>
              <a:gd name="connsiteY8" fmla="*/ 1352646 h 2425226"/>
              <a:gd name="connsiteX9" fmla="*/ 1853446 w 3706892"/>
              <a:gd name="connsiteY9" fmla="*/ 0 h 2425226"/>
              <a:gd name="connsiteX10" fmla="*/ 2648518 w 3706892"/>
              <a:gd name="connsiteY10" fmla="*/ 587269 h 2425226"/>
              <a:gd name="connsiteX11" fmla="*/ 2304792 w 3706892"/>
              <a:gd name="connsiteY11" fmla="*/ 587269 h 2425226"/>
              <a:gd name="connsiteX12" fmla="*/ 2762193 w 3706892"/>
              <a:gd name="connsiteY12" fmla="*/ 1283732 h 2425226"/>
              <a:gd name="connsiteX13" fmla="*/ 2437219 w 3706892"/>
              <a:gd name="connsiteY13" fmla="*/ 1344744 h 2425226"/>
              <a:gd name="connsiteX14" fmla="*/ 2396648 w 3706892"/>
              <a:gd name="connsiteY14" fmla="*/ 1693627 h 2425226"/>
              <a:gd name="connsiteX15" fmla="*/ 2138691 w 3706892"/>
              <a:gd name="connsiteY15" fmla="*/ 1445558 h 2425226"/>
              <a:gd name="connsiteX16" fmla="*/ 2138691 w 3706892"/>
              <a:gd name="connsiteY16" fmla="*/ 1812263 h 2425226"/>
              <a:gd name="connsiteX17" fmla="*/ 1853446 w 3706892"/>
              <a:gd name="connsiteY17" fmla="*/ 1606167 h 2425226"/>
              <a:gd name="connsiteX18" fmla="*/ 1570783 w 3706892"/>
              <a:gd name="connsiteY18" fmla="*/ 1810397 h 2425226"/>
              <a:gd name="connsiteX19" fmla="*/ 1570783 w 3706892"/>
              <a:gd name="connsiteY19" fmla="*/ 1441738 h 2425226"/>
              <a:gd name="connsiteX20" fmla="*/ 1569492 w 3706892"/>
              <a:gd name="connsiteY20" fmla="*/ 1444294 h 2425226"/>
              <a:gd name="connsiteX21" fmla="*/ 1306923 w 3706892"/>
              <a:gd name="connsiteY21" fmla="*/ 1697840 h 2425226"/>
              <a:gd name="connsiteX22" fmla="*/ 1265861 w 3706892"/>
              <a:gd name="connsiteY22" fmla="*/ 1344744 h 2425226"/>
              <a:gd name="connsiteX23" fmla="*/ 939633 w 3706892"/>
              <a:gd name="connsiteY23" fmla="*/ 1283497 h 2425226"/>
              <a:gd name="connsiteX24" fmla="*/ 1402101 w 3706892"/>
              <a:gd name="connsiteY24" fmla="*/ 587269 h 2425226"/>
              <a:gd name="connsiteX25" fmla="*/ 1058375 w 3706892"/>
              <a:gd name="connsiteY25" fmla="*/ 587269 h 2425226"/>
              <a:gd name="connsiteX26" fmla="*/ 1853446 w 3706892"/>
              <a:gd name="connsiteY26" fmla="*/ 0 h 2425226"/>
              <a:gd name="connsiteX0" fmla="*/ 3417775 w 3706892"/>
              <a:gd name="connsiteY0" fmla="*/ 2110295 h 2110295"/>
              <a:gd name="connsiteX1" fmla="*/ 3706892 w 3706892"/>
              <a:gd name="connsiteY1" fmla="*/ 1945086 h 2110295"/>
              <a:gd name="connsiteX2" fmla="*/ 3417775 w 3706892"/>
              <a:gd name="connsiteY2" fmla="*/ 2110295 h 2110295"/>
              <a:gd name="connsiteX3" fmla="*/ 861369 w 3706892"/>
              <a:gd name="connsiteY3" fmla="*/ 1352646 h 2110295"/>
              <a:gd name="connsiteX4" fmla="*/ 865801 w 3706892"/>
              <a:gd name="connsiteY4" fmla="*/ 1357399 h 2110295"/>
              <a:gd name="connsiteX5" fmla="*/ 9024 w 3706892"/>
              <a:gd name="connsiteY5" fmla="*/ 1950243 h 2110295"/>
              <a:gd name="connsiteX6" fmla="*/ 0 w 3706892"/>
              <a:gd name="connsiteY6" fmla="*/ 1945086 h 2110295"/>
              <a:gd name="connsiteX7" fmla="*/ 861369 w 3706892"/>
              <a:gd name="connsiteY7" fmla="*/ 1352646 h 2110295"/>
              <a:gd name="connsiteX8" fmla="*/ 1853446 w 3706892"/>
              <a:gd name="connsiteY8" fmla="*/ 0 h 2110295"/>
              <a:gd name="connsiteX9" fmla="*/ 2648518 w 3706892"/>
              <a:gd name="connsiteY9" fmla="*/ 587269 h 2110295"/>
              <a:gd name="connsiteX10" fmla="*/ 2304792 w 3706892"/>
              <a:gd name="connsiteY10" fmla="*/ 587269 h 2110295"/>
              <a:gd name="connsiteX11" fmla="*/ 2762193 w 3706892"/>
              <a:gd name="connsiteY11" fmla="*/ 1283732 h 2110295"/>
              <a:gd name="connsiteX12" fmla="*/ 2437219 w 3706892"/>
              <a:gd name="connsiteY12" fmla="*/ 1344744 h 2110295"/>
              <a:gd name="connsiteX13" fmla="*/ 2396648 w 3706892"/>
              <a:gd name="connsiteY13" fmla="*/ 1693627 h 2110295"/>
              <a:gd name="connsiteX14" fmla="*/ 2138691 w 3706892"/>
              <a:gd name="connsiteY14" fmla="*/ 1445558 h 2110295"/>
              <a:gd name="connsiteX15" fmla="*/ 2138691 w 3706892"/>
              <a:gd name="connsiteY15" fmla="*/ 1812263 h 2110295"/>
              <a:gd name="connsiteX16" fmla="*/ 1853446 w 3706892"/>
              <a:gd name="connsiteY16" fmla="*/ 1606167 h 2110295"/>
              <a:gd name="connsiteX17" fmla="*/ 1570783 w 3706892"/>
              <a:gd name="connsiteY17" fmla="*/ 1810397 h 2110295"/>
              <a:gd name="connsiteX18" fmla="*/ 1570783 w 3706892"/>
              <a:gd name="connsiteY18" fmla="*/ 1441738 h 2110295"/>
              <a:gd name="connsiteX19" fmla="*/ 1569492 w 3706892"/>
              <a:gd name="connsiteY19" fmla="*/ 1444294 h 2110295"/>
              <a:gd name="connsiteX20" fmla="*/ 1306923 w 3706892"/>
              <a:gd name="connsiteY20" fmla="*/ 1697840 h 2110295"/>
              <a:gd name="connsiteX21" fmla="*/ 1265861 w 3706892"/>
              <a:gd name="connsiteY21" fmla="*/ 1344744 h 2110295"/>
              <a:gd name="connsiteX22" fmla="*/ 939633 w 3706892"/>
              <a:gd name="connsiteY22" fmla="*/ 1283497 h 2110295"/>
              <a:gd name="connsiteX23" fmla="*/ 1402101 w 3706892"/>
              <a:gd name="connsiteY23" fmla="*/ 587269 h 2110295"/>
              <a:gd name="connsiteX24" fmla="*/ 1058375 w 3706892"/>
              <a:gd name="connsiteY24" fmla="*/ 587269 h 2110295"/>
              <a:gd name="connsiteX25" fmla="*/ 1853446 w 3706892"/>
              <a:gd name="connsiteY25" fmla="*/ 0 h 2110295"/>
              <a:gd name="connsiteX0" fmla="*/ 861369 w 2762193"/>
              <a:gd name="connsiteY0" fmla="*/ 1352646 h 1950243"/>
              <a:gd name="connsiteX1" fmla="*/ 865801 w 2762193"/>
              <a:gd name="connsiteY1" fmla="*/ 1357399 h 1950243"/>
              <a:gd name="connsiteX2" fmla="*/ 9024 w 2762193"/>
              <a:gd name="connsiteY2" fmla="*/ 1950243 h 1950243"/>
              <a:gd name="connsiteX3" fmla="*/ 0 w 2762193"/>
              <a:gd name="connsiteY3" fmla="*/ 1945086 h 1950243"/>
              <a:gd name="connsiteX4" fmla="*/ 861369 w 2762193"/>
              <a:gd name="connsiteY4" fmla="*/ 1352646 h 1950243"/>
              <a:gd name="connsiteX5" fmla="*/ 1853446 w 2762193"/>
              <a:gd name="connsiteY5" fmla="*/ 0 h 1950243"/>
              <a:gd name="connsiteX6" fmla="*/ 2648518 w 2762193"/>
              <a:gd name="connsiteY6" fmla="*/ 587269 h 1950243"/>
              <a:gd name="connsiteX7" fmla="*/ 2304792 w 2762193"/>
              <a:gd name="connsiteY7" fmla="*/ 587269 h 1950243"/>
              <a:gd name="connsiteX8" fmla="*/ 2762193 w 2762193"/>
              <a:gd name="connsiteY8" fmla="*/ 1283732 h 1950243"/>
              <a:gd name="connsiteX9" fmla="*/ 2437219 w 2762193"/>
              <a:gd name="connsiteY9" fmla="*/ 1344744 h 1950243"/>
              <a:gd name="connsiteX10" fmla="*/ 2396648 w 2762193"/>
              <a:gd name="connsiteY10" fmla="*/ 1693627 h 1950243"/>
              <a:gd name="connsiteX11" fmla="*/ 2138691 w 2762193"/>
              <a:gd name="connsiteY11" fmla="*/ 1445558 h 1950243"/>
              <a:gd name="connsiteX12" fmla="*/ 2138691 w 2762193"/>
              <a:gd name="connsiteY12" fmla="*/ 1812263 h 1950243"/>
              <a:gd name="connsiteX13" fmla="*/ 1853446 w 2762193"/>
              <a:gd name="connsiteY13" fmla="*/ 1606167 h 1950243"/>
              <a:gd name="connsiteX14" fmla="*/ 1570783 w 2762193"/>
              <a:gd name="connsiteY14" fmla="*/ 1810397 h 1950243"/>
              <a:gd name="connsiteX15" fmla="*/ 1570783 w 2762193"/>
              <a:gd name="connsiteY15" fmla="*/ 1441738 h 1950243"/>
              <a:gd name="connsiteX16" fmla="*/ 1569492 w 2762193"/>
              <a:gd name="connsiteY16" fmla="*/ 1444294 h 1950243"/>
              <a:gd name="connsiteX17" fmla="*/ 1306923 w 2762193"/>
              <a:gd name="connsiteY17" fmla="*/ 1697840 h 1950243"/>
              <a:gd name="connsiteX18" fmla="*/ 1265861 w 2762193"/>
              <a:gd name="connsiteY18" fmla="*/ 1344744 h 1950243"/>
              <a:gd name="connsiteX19" fmla="*/ 939633 w 2762193"/>
              <a:gd name="connsiteY19" fmla="*/ 1283497 h 1950243"/>
              <a:gd name="connsiteX20" fmla="*/ 1402101 w 2762193"/>
              <a:gd name="connsiteY20" fmla="*/ 587269 h 1950243"/>
              <a:gd name="connsiteX21" fmla="*/ 1058375 w 2762193"/>
              <a:gd name="connsiteY21" fmla="*/ 587269 h 1950243"/>
              <a:gd name="connsiteX22" fmla="*/ 1853446 w 2762193"/>
              <a:gd name="connsiteY22" fmla="*/ 0 h 1950243"/>
              <a:gd name="connsiteX0" fmla="*/ 0 w 2762193"/>
              <a:gd name="connsiteY0" fmla="*/ 1945086 h 1950243"/>
              <a:gd name="connsiteX1" fmla="*/ 865801 w 2762193"/>
              <a:gd name="connsiteY1" fmla="*/ 1357399 h 1950243"/>
              <a:gd name="connsiteX2" fmla="*/ 9024 w 2762193"/>
              <a:gd name="connsiteY2" fmla="*/ 1950243 h 1950243"/>
              <a:gd name="connsiteX3" fmla="*/ 0 w 2762193"/>
              <a:gd name="connsiteY3" fmla="*/ 1945086 h 1950243"/>
              <a:gd name="connsiteX4" fmla="*/ 1853446 w 2762193"/>
              <a:gd name="connsiteY4" fmla="*/ 0 h 1950243"/>
              <a:gd name="connsiteX5" fmla="*/ 2648518 w 2762193"/>
              <a:gd name="connsiteY5" fmla="*/ 587269 h 1950243"/>
              <a:gd name="connsiteX6" fmla="*/ 2304792 w 2762193"/>
              <a:gd name="connsiteY6" fmla="*/ 587269 h 1950243"/>
              <a:gd name="connsiteX7" fmla="*/ 2762193 w 2762193"/>
              <a:gd name="connsiteY7" fmla="*/ 1283732 h 1950243"/>
              <a:gd name="connsiteX8" fmla="*/ 2437219 w 2762193"/>
              <a:gd name="connsiteY8" fmla="*/ 1344744 h 1950243"/>
              <a:gd name="connsiteX9" fmla="*/ 2396648 w 2762193"/>
              <a:gd name="connsiteY9" fmla="*/ 1693627 h 1950243"/>
              <a:gd name="connsiteX10" fmla="*/ 2138691 w 2762193"/>
              <a:gd name="connsiteY10" fmla="*/ 1445558 h 1950243"/>
              <a:gd name="connsiteX11" fmla="*/ 2138691 w 2762193"/>
              <a:gd name="connsiteY11" fmla="*/ 1812263 h 1950243"/>
              <a:gd name="connsiteX12" fmla="*/ 1853446 w 2762193"/>
              <a:gd name="connsiteY12" fmla="*/ 1606167 h 1950243"/>
              <a:gd name="connsiteX13" fmla="*/ 1570783 w 2762193"/>
              <a:gd name="connsiteY13" fmla="*/ 1810397 h 1950243"/>
              <a:gd name="connsiteX14" fmla="*/ 1570783 w 2762193"/>
              <a:gd name="connsiteY14" fmla="*/ 1441738 h 1950243"/>
              <a:gd name="connsiteX15" fmla="*/ 1569492 w 2762193"/>
              <a:gd name="connsiteY15" fmla="*/ 1444294 h 1950243"/>
              <a:gd name="connsiteX16" fmla="*/ 1306923 w 2762193"/>
              <a:gd name="connsiteY16" fmla="*/ 1697840 h 1950243"/>
              <a:gd name="connsiteX17" fmla="*/ 1265861 w 2762193"/>
              <a:gd name="connsiteY17" fmla="*/ 1344744 h 1950243"/>
              <a:gd name="connsiteX18" fmla="*/ 939633 w 2762193"/>
              <a:gd name="connsiteY18" fmla="*/ 1283497 h 1950243"/>
              <a:gd name="connsiteX19" fmla="*/ 1402101 w 2762193"/>
              <a:gd name="connsiteY19" fmla="*/ 587269 h 1950243"/>
              <a:gd name="connsiteX20" fmla="*/ 1058375 w 2762193"/>
              <a:gd name="connsiteY20" fmla="*/ 587269 h 1950243"/>
              <a:gd name="connsiteX21" fmla="*/ 1853446 w 2762193"/>
              <a:gd name="connsiteY21" fmla="*/ 0 h 1950243"/>
              <a:gd name="connsiteX0" fmla="*/ 0 w 2753169"/>
              <a:gd name="connsiteY0" fmla="*/ 1950243 h 1950243"/>
              <a:gd name="connsiteX1" fmla="*/ 856777 w 2753169"/>
              <a:gd name="connsiteY1" fmla="*/ 1357399 h 1950243"/>
              <a:gd name="connsiteX2" fmla="*/ 0 w 2753169"/>
              <a:gd name="connsiteY2" fmla="*/ 1950243 h 1950243"/>
              <a:gd name="connsiteX3" fmla="*/ 1844422 w 2753169"/>
              <a:gd name="connsiteY3" fmla="*/ 0 h 1950243"/>
              <a:gd name="connsiteX4" fmla="*/ 2639494 w 2753169"/>
              <a:gd name="connsiteY4" fmla="*/ 587269 h 1950243"/>
              <a:gd name="connsiteX5" fmla="*/ 2295768 w 2753169"/>
              <a:gd name="connsiteY5" fmla="*/ 587269 h 1950243"/>
              <a:gd name="connsiteX6" fmla="*/ 2753169 w 2753169"/>
              <a:gd name="connsiteY6" fmla="*/ 1283732 h 1950243"/>
              <a:gd name="connsiteX7" fmla="*/ 2428195 w 2753169"/>
              <a:gd name="connsiteY7" fmla="*/ 1344744 h 1950243"/>
              <a:gd name="connsiteX8" fmla="*/ 2387624 w 2753169"/>
              <a:gd name="connsiteY8" fmla="*/ 1693627 h 1950243"/>
              <a:gd name="connsiteX9" fmla="*/ 2129667 w 2753169"/>
              <a:gd name="connsiteY9" fmla="*/ 1445558 h 1950243"/>
              <a:gd name="connsiteX10" fmla="*/ 2129667 w 2753169"/>
              <a:gd name="connsiteY10" fmla="*/ 1812263 h 1950243"/>
              <a:gd name="connsiteX11" fmla="*/ 1844422 w 2753169"/>
              <a:gd name="connsiteY11" fmla="*/ 1606167 h 1950243"/>
              <a:gd name="connsiteX12" fmla="*/ 1561759 w 2753169"/>
              <a:gd name="connsiteY12" fmla="*/ 1810397 h 1950243"/>
              <a:gd name="connsiteX13" fmla="*/ 1561759 w 2753169"/>
              <a:gd name="connsiteY13" fmla="*/ 1441738 h 1950243"/>
              <a:gd name="connsiteX14" fmla="*/ 1560468 w 2753169"/>
              <a:gd name="connsiteY14" fmla="*/ 1444294 h 1950243"/>
              <a:gd name="connsiteX15" fmla="*/ 1297899 w 2753169"/>
              <a:gd name="connsiteY15" fmla="*/ 1697840 h 1950243"/>
              <a:gd name="connsiteX16" fmla="*/ 1256837 w 2753169"/>
              <a:gd name="connsiteY16" fmla="*/ 1344744 h 1950243"/>
              <a:gd name="connsiteX17" fmla="*/ 930609 w 2753169"/>
              <a:gd name="connsiteY17" fmla="*/ 1283497 h 1950243"/>
              <a:gd name="connsiteX18" fmla="*/ 1393077 w 2753169"/>
              <a:gd name="connsiteY18" fmla="*/ 587269 h 1950243"/>
              <a:gd name="connsiteX19" fmla="*/ 1049351 w 2753169"/>
              <a:gd name="connsiteY19" fmla="*/ 587269 h 1950243"/>
              <a:gd name="connsiteX20" fmla="*/ 1844422 w 2753169"/>
              <a:gd name="connsiteY20" fmla="*/ 0 h 1950243"/>
              <a:gd name="connsiteX0" fmla="*/ 913813 w 1822560"/>
              <a:gd name="connsiteY0" fmla="*/ 0 h 1812263"/>
              <a:gd name="connsiteX1" fmla="*/ 1708885 w 1822560"/>
              <a:gd name="connsiteY1" fmla="*/ 587269 h 1812263"/>
              <a:gd name="connsiteX2" fmla="*/ 1365159 w 1822560"/>
              <a:gd name="connsiteY2" fmla="*/ 587269 h 1812263"/>
              <a:gd name="connsiteX3" fmla="*/ 1822560 w 1822560"/>
              <a:gd name="connsiteY3" fmla="*/ 1283732 h 1812263"/>
              <a:gd name="connsiteX4" fmla="*/ 1497586 w 1822560"/>
              <a:gd name="connsiteY4" fmla="*/ 1344744 h 1812263"/>
              <a:gd name="connsiteX5" fmla="*/ 1457015 w 1822560"/>
              <a:gd name="connsiteY5" fmla="*/ 1693627 h 1812263"/>
              <a:gd name="connsiteX6" fmla="*/ 1199058 w 1822560"/>
              <a:gd name="connsiteY6" fmla="*/ 1445558 h 1812263"/>
              <a:gd name="connsiteX7" fmla="*/ 1199058 w 1822560"/>
              <a:gd name="connsiteY7" fmla="*/ 1812263 h 1812263"/>
              <a:gd name="connsiteX8" fmla="*/ 913813 w 1822560"/>
              <a:gd name="connsiteY8" fmla="*/ 1606167 h 1812263"/>
              <a:gd name="connsiteX9" fmla="*/ 631150 w 1822560"/>
              <a:gd name="connsiteY9" fmla="*/ 1810397 h 1812263"/>
              <a:gd name="connsiteX10" fmla="*/ 631150 w 1822560"/>
              <a:gd name="connsiteY10" fmla="*/ 1441738 h 1812263"/>
              <a:gd name="connsiteX11" fmla="*/ 629859 w 1822560"/>
              <a:gd name="connsiteY11" fmla="*/ 1444294 h 1812263"/>
              <a:gd name="connsiteX12" fmla="*/ 367290 w 1822560"/>
              <a:gd name="connsiteY12" fmla="*/ 1697840 h 1812263"/>
              <a:gd name="connsiteX13" fmla="*/ 326228 w 1822560"/>
              <a:gd name="connsiteY13" fmla="*/ 1344744 h 1812263"/>
              <a:gd name="connsiteX14" fmla="*/ 0 w 1822560"/>
              <a:gd name="connsiteY14" fmla="*/ 1283497 h 1812263"/>
              <a:gd name="connsiteX15" fmla="*/ 462468 w 1822560"/>
              <a:gd name="connsiteY15" fmla="*/ 587269 h 1812263"/>
              <a:gd name="connsiteX16" fmla="*/ 118742 w 1822560"/>
              <a:gd name="connsiteY16" fmla="*/ 587269 h 1812263"/>
              <a:gd name="connsiteX17" fmla="*/ 913813 w 1822560"/>
              <a:gd name="connsiteY17" fmla="*/ 0 h 181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22560" h="1812263">
                <a:moveTo>
                  <a:pt x="913813" y="0"/>
                </a:moveTo>
                <a:lnTo>
                  <a:pt x="1708885" y="587269"/>
                </a:lnTo>
                <a:lnTo>
                  <a:pt x="1365159" y="587269"/>
                </a:lnTo>
                <a:cubicBezTo>
                  <a:pt x="1458446" y="862476"/>
                  <a:pt x="1628119" y="1092981"/>
                  <a:pt x="1822560" y="1283732"/>
                </a:cubicBezTo>
                <a:lnTo>
                  <a:pt x="1497586" y="1344744"/>
                </a:lnTo>
                <a:lnTo>
                  <a:pt x="1457015" y="1693627"/>
                </a:lnTo>
                <a:cubicBezTo>
                  <a:pt x="1367714" y="1613180"/>
                  <a:pt x="1282308" y="1529968"/>
                  <a:pt x="1199058" y="1445558"/>
                </a:cubicBezTo>
                <a:lnTo>
                  <a:pt x="1199058" y="1812263"/>
                </a:lnTo>
                <a:lnTo>
                  <a:pt x="913813" y="1606167"/>
                </a:lnTo>
                <a:lnTo>
                  <a:pt x="631150" y="1810397"/>
                </a:lnTo>
                <a:lnTo>
                  <a:pt x="631150" y="1441738"/>
                </a:lnTo>
                <a:lnTo>
                  <a:pt x="629859" y="1444294"/>
                </a:lnTo>
                <a:lnTo>
                  <a:pt x="367290" y="1697840"/>
                </a:lnTo>
                <a:lnTo>
                  <a:pt x="326228" y="1344744"/>
                </a:lnTo>
                <a:lnTo>
                  <a:pt x="0" y="1283497"/>
                </a:lnTo>
                <a:cubicBezTo>
                  <a:pt x="196571" y="1093573"/>
                  <a:pt x="368701" y="863894"/>
                  <a:pt x="462468" y="587269"/>
                </a:cubicBezTo>
                <a:lnTo>
                  <a:pt x="118742" y="587269"/>
                </a:lnTo>
                <a:lnTo>
                  <a:pt x="913813" y="0"/>
                </a:lnTo>
                <a:close/>
              </a:path>
            </a:pathLst>
          </a:custGeom>
          <a:gradFill flip="none" rotWithShape="1">
            <a:gsLst>
              <a:gs pos="0">
                <a:srgbClr val="1FA2D1"/>
              </a:gs>
              <a:gs pos="100000">
                <a:srgbClr val="0C2454"/>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rot="18780000">
            <a:off x="6829916" y="3566669"/>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F23232"/>
              </a:gs>
              <a:gs pos="100000">
                <a:srgbClr val="C0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p:cNvSpPr/>
          <p:nvPr/>
        </p:nvSpPr>
        <p:spPr>
          <a:xfrm rot="2820000" flipH="1">
            <a:off x="4534451" y="3566669"/>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63CA30"/>
              </a:gs>
              <a:gs pos="100000">
                <a:srgbClr val="0D9113"/>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Notched Right Arrow 2"/>
          <p:cNvSpPr/>
          <p:nvPr/>
        </p:nvSpPr>
        <p:spPr>
          <a:xfrm rot="16200000">
            <a:off x="5434140" y="4331347"/>
            <a:ext cx="1323722" cy="823824"/>
          </a:xfrm>
          <a:prstGeom prst="notchedRightArrow">
            <a:avLst>
              <a:gd name="adj1" fmla="val 68499"/>
              <a:gd name="adj2" fmla="val 36126"/>
            </a:avLst>
          </a:prstGeom>
          <a:gradFill flip="none" rotWithShape="1">
            <a:gsLst>
              <a:gs pos="0">
                <a:srgbClr val="F3BC0D"/>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2185155" y="4724401"/>
            <a:ext cx="2057400" cy="1090915"/>
            <a:chOff x="568271" y="1410352"/>
            <a:chExt cx="3082079" cy="1090915"/>
          </a:xfrm>
        </p:grpSpPr>
        <p:sp>
          <p:nvSpPr>
            <p:cNvPr id="27" name="Rectangle 26"/>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8" name="Rectangle 27"/>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30" name="Group 29"/>
          <p:cNvGrpSpPr/>
          <p:nvPr/>
        </p:nvGrpSpPr>
        <p:grpSpPr>
          <a:xfrm>
            <a:off x="7949447" y="4724401"/>
            <a:ext cx="2057400" cy="1090915"/>
            <a:chOff x="568271" y="1410352"/>
            <a:chExt cx="3082079" cy="1090915"/>
          </a:xfrm>
        </p:grpSpPr>
        <p:sp>
          <p:nvSpPr>
            <p:cNvPr id="31" name="Rectangle 30"/>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32" name="Rectangle 31"/>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33" name="Group 32"/>
          <p:cNvGrpSpPr/>
          <p:nvPr/>
        </p:nvGrpSpPr>
        <p:grpSpPr>
          <a:xfrm>
            <a:off x="5067301" y="5450451"/>
            <a:ext cx="2057400" cy="1090915"/>
            <a:chOff x="568271" y="1410352"/>
            <a:chExt cx="3082079" cy="1090915"/>
          </a:xfrm>
        </p:grpSpPr>
        <p:sp>
          <p:nvSpPr>
            <p:cNvPr id="34" name="Rectangle 33"/>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35" name="Rectangle 34"/>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sp>
        <p:nvSpPr>
          <p:cNvPr id="36" name="Rectangle 35"/>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chemeClr val="tx1">
                    <a:lumMod val="65000"/>
                    <a:lumOff val="35000"/>
                  </a:schemeClr>
                </a:solidFill>
                <a:latin typeface="Arial" pitchFamily="34" charset="0"/>
                <a:cs typeface="Arial" pitchFamily="34" charset="0"/>
              </a:rPr>
              <a:t>Sample Heading</a:t>
            </a:r>
            <a:endParaRPr lang="en-US" sz="2000" b="1" kern="0" dirty="0">
              <a:solidFill>
                <a:schemeClr val="tx1">
                  <a:lumMod val="65000"/>
                  <a:lumOff val="35000"/>
                </a:schemeClr>
              </a:solidFill>
              <a:latin typeface="Arial" pitchFamily="34" charset="0"/>
              <a:cs typeface="Arial" pitchFamily="34" charset="0"/>
            </a:endParaRPr>
          </a:p>
        </p:txBody>
      </p:sp>
      <p:sp>
        <p:nvSpPr>
          <p:cNvPr id="37" name="Rectangle 36"/>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pic>
        <p:nvPicPr>
          <p:cNvPr id="38" name="Picture 37" descr="E:\websites\slidehunter\2012beew\psd\logo201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96928"/>
            <a:ext cx="1790700" cy="518361"/>
          </a:xfrm>
          <a:prstGeom prst="rect">
            <a:avLst/>
          </a:prstGeom>
          <a:noFill/>
          <a:effectLst>
            <a:outerShdw blurRad="50800" dist="254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430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4242555" y="2438400"/>
            <a:ext cx="3706892" cy="2929890"/>
          </a:xfrm>
          <a:custGeom>
            <a:avLst/>
            <a:gdLst>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88464" h="1729740">
                <a:moveTo>
                  <a:pt x="1094232" y="0"/>
                </a:moveTo>
                <a:lnTo>
                  <a:pt x="1563624" y="346710"/>
                </a:lnTo>
                <a:lnTo>
                  <a:pt x="1360696" y="346710"/>
                </a:lnTo>
                <a:cubicBezTo>
                  <a:pt x="1509457" y="785572"/>
                  <a:pt x="1987237" y="1031884"/>
                  <a:pt x="2188464" y="1148334"/>
                </a:cubicBezTo>
                <a:lnTo>
                  <a:pt x="2017776" y="1245870"/>
                </a:lnTo>
                <a:lnTo>
                  <a:pt x="2042160" y="1431798"/>
                </a:lnTo>
                <a:cubicBezTo>
                  <a:pt x="1722019" y="1280162"/>
                  <a:pt x="1479893" y="1073712"/>
                  <a:pt x="1262634" y="853424"/>
                </a:cubicBezTo>
                <a:lnTo>
                  <a:pt x="1262634" y="1718310"/>
                </a:lnTo>
                <a:lnTo>
                  <a:pt x="1094994" y="1615440"/>
                </a:lnTo>
                <a:lnTo>
                  <a:pt x="927354" y="1729740"/>
                </a:lnTo>
                <a:lnTo>
                  <a:pt x="927354" y="851169"/>
                </a:lnTo>
                <a:lnTo>
                  <a:pt x="926592" y="852678"/>
                </a:lnTo>
                <a:cubicBezTo>
                  <a:pt x="709168" y="1073150"/>
                  <a:pt x="484515" y="1267374"/>
                  <a:pt x="146304" y="1431798"/>
                </a:cubicBezTo>
                <a:lnTo>
                  <a:pt x="170688" y="1245870"/>
                </a:lnTo>
                <a:lnTo>
                  <a:pt x="0" y="1148334"/>
                </a:lnTo>
                <a:cubicBezTo>
                  <a:pt x="196164" y="1024289"/>
                  <a:pt x="679008" y="785572"/>
                  <a:pt x="827768" y="346710"/>
                </a:cubicBezTo>
                <a:lnTo>
                  <a:pt x="624840" y="346710"/>
                </a:lnTo>
                <a:lnTo>
                  <a:pt x="1094232" y="0"/>
                </a:lnTo>
                <a:close/>
              </a:path>
            </a:pathLst>
          </a:custGeom>
          <a:gradFill flip="none" rotWithShape="1">
            <a:gsLst>
              <a:gs pos="0">
                <a:srgbClr val="1FA2D1"/>
              </a:gs>
              <a:gs pos="100000">
                <a:srgbClr val="0C2454"/>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185155" y="4724401"/>
            <a:ext cx="2057400" cy="1090915"/>
            <a:chOff x="568271" y="1410352"/>
            <a:chExt cx="3082079" cy="1090915"/>
          </a:xfrm>
        </p:grpSpPr>
        <p:sp>
          <p:nvSpPr>
            <p:cNvPr id="16"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17" name="Rectangle 16"/>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18" name="Group 17"/>
          <p:cNvGrpSpPr/>
          <p:nvPr/>
        </p:nvGrpSpPr>
        <p:grpSpPr>
          <a:xfrm>
            <a:off x="7949447" y="4724401"/>
            <a:ext cx="2057400" cy="1090915"/>
            <a:chOff x="568271" y="1410352"/>
            <a:chExt cx="3082079" cy="1090915"/>
          </a:xfrm>
        </p:grpSpPr>
        <p:sp>
          <p:nvSpPr>
            <p:cNvPr id="19"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0" name="Rectangle 19"/>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21" name="Group 20"/>
          <p:cNvGrpSpPr/>
          <p:nvPr/>
        </p:nvGrpSpPr>
        <p:grpSpPr>
          <a:xfrm>
            <a:off x="5067301" y="5450451"/>
            <a:ext cx="2057400" cy="1090915"/>
            <a:chOff x="568271" y="1410352"/>
            <a:chExt cx="3082079" cy="1090915"/>
          </a:xfrm>
        </p:grpSpPr>
        <p:sp>
          <p:nvSpPr>
            <p:cNvPr id="22" name="Rectangle 21"/>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3" name="Rectangle 22"/>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sp>
        <p:nvSpPr>
          <p:cNvPr id="24" name="Rectangle 23"/>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chemeClr val="tx1">
                    <a:lumMod val="65000"/>
                    <a:lumOff val="35000"/>
                  </a:schemeClr>
                </a:solidFill>
                <a:latin typeface="Arial" pitchFamily="34" charset="0"/>
                <a:cs typeface="Arial" pitchFamily="34" charset="0"/>
              </a:rPr>
              <a:t>Sample Heading</a:t>
            </a:r>
            <a:endParaRPr lang="en-US" sz="2000" b="1" kern="0" dirty="0">
              <a:solidFill>
                <a:schemeClr val="tx1">
                  <a:lumMod val="65000"/>
                  <a:lumOff val="35000"/>
                </a:schemeClr>
              </a:solidFill>
              <a:latin typeface="Arial" pitchFamily="34" charset="0"/>
              <a:cs typeface="Arial" pitchFamily="34" charset="0"/>
            </a:endParaRPr>
          </a:p>
        </p:txBody>
      </p:sp>
      <p:sp>
        <p:nvSpPr>
          <p:cNvPr id="25" name="Rectangle 24"/>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spTree>
    <p:extLst>
      <p:ext uri="{BB962C8B-B14F-4D97-AF65-F5344CB8AC3E}">
        <p14:creationId xmlns:p14="http://schemas.microsoft.com/office/powerpoint/2010/main" val="3589680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4242555" y="2438400"/>
            <a:ext cx="3706892" cy="2929890"/>
          </a:xfrm>
          <a:custGeom>
            <a:avLst/>
            <a:gdLst>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88464" h="1729740">
                <a:moveTo>
                  <a:pt x="1094232" y="0"/>
                </a:moveTo>
                <a:lnTo>
                  <a:pt x="1563624" y="346710"/>
                </a:lnTo>
                <a:lnTo>
                  <a:pt x="1360696" y="346710"/>
                </a:lnTo>
                <a:cubicBezTo>
                  <a:pt x="1509457" y="785572"/>
                  <a:pt x="1987237" y="1031884"/>
                  <a:pt x="2188464" y="1148334"/>
                </a:cubicBezTo>
                <a:lnTo>
                  <a:pt x="2017776" y="1245870"/>
                </a:lnTo>
                <a:lnTo>
                  <a:pt x="2042160" y="1431798"/>
                </a:lnTo>
                <a:cubicBezTo>
                  <a:pt x="1722019" y="1280162"/>
                  <a:pt x="1479893" y="1073712"/>
                  <a:pt x="1262634" y="853424"/>
                </a:cubicBezTo>
                <a:lnTo>
                  <a:pt x="1262634" y="1718310"/>
                </a:lnTo>
                <a:lnTo>
                  <a:pt x="1094994" y="1615440"/>
                </a:lnTo>
                <a:lnTo>
                  <a:pt x="927354" y="1729740"/>
                </a:lnTo>
                <a:lnTo>
                  <a:pt x="927354" y="851169"/>
                </a:lnTo>
                <a:lnTo>
                  <a:pt x="926592" y="852678"/>
                </a:lnTo>
                <a:cubicBezTo>
                  <a:pt x="709168" y="1073150"/>
                  <a:pt x="484515" y="1267374"/>
                  <a:pt x="146304" y="1431798"/>
                </a:cubicBezTo>
                <a:lnTo>
                  <a:pt x="170688" y="1245870"/>
                </a:lnTo>
                <a:lnTo>
                  <a:pt x="0" y="1148334"/>
                </a:lnTo>
                <a:cubicBezTo>
                  <a:pt x="196164" y="1024289"/>
                  <a:pt x="679008" y="785572"/>
                  <a:pt x="827768" y="346710"/>
                </a:cubicBezTo>
                <a:lnTo>
                  <a:pt x="624840" y="346710"/>
                </a:lnTo>
                <a:lnTo>
                  <a:pt x="1094232" y="0"/>
                </a:lnTo>
                <a:close/>
              </a:path>
            </a:pathLst>
          </a:custGeom>
          <a:gradFill flip="none" rotWithShape="1">
            <a:gsLst>
              <a:gs pos="0">
                <a:srgbClr val="7CD54F"/>
              </a:gs>
              <a:gs pos="100000">
                <a:srgbClr val="0A6C0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185155" y="4724401"/>
            <a:ext cx="2057400" cy="1090915"/>
            <a:chOff x="568271" y="1410352"/>
            <a:chExt cx="3082079" cy="1090915"/>
          </a:xfrm>
        </p:grpSpPr>
        <p:sp>
          <p:nvSpPr>
            <p:cNvPr id="16"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17" name="Rectangle 16"/>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18" name="Group 17"/>
          <p:cNvGrpSpPr/>
          <p:nvPr/>
        </p:nvGrpSpPr>
        <p:grpSpPr>
          <a:xfrm>
            <a:off x="7949447" y="4724401"/>
            <a:ext cx="2057400" cy="1090915"/>
            <a:chOff x="568271" y="1410352"/>
            <a:chExt cx="3082079" cy="1090915"/>
          </a:xfrm>
        </p:grpSpPr>
        <p:sp>
          <p:nvSpPr>
            <p:cNvPr id="19"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0" name="Rectangle 19"/>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21" name="Group 20"/>
          <p:cNvGrpSpPr/>
          <p:nvPr/>
        </p:nvGrpSpPr>
        <p:grpSpPr>
          <a:xfrm>
            <a:off x="5067301" y="5450451"/>
            <a:ext cx="2057400" cy="1090915"/>
            <a:chOff x="568271" y="1410352"/>
            <a:chExt cx="3082079" cy="1090915"/>
          </a:xfrm>
        </p:grpSpPr>
        <p:sp>
          <p:nvSpPr>
            <p:cNvPr id="22" name="Rectangle 21"/>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3" name="Rectangle 22"/>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sp>
        <p:nvSpPr>
          <p:cNvPr id="24" name="Rectangle 23"/>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chemeClr val="tx1">
                    <a:lumMod val="65000"/>
                    <a:lumOff val="35000"/>
                  </a:schemeClr>
                </a:solidFill>
                <a:latin typeface="Arial" pitchFamily="34" charset="0"/>
                <a:cs typeface="Arial" pitchFamily="34" charset="0"/>
              </a:rPr>
              <a:t>Sample Heading</a:t>
            </a:r>
            <a:endParaRPr lang="en-US" sz="2000" b="1" kern="0" dirty="0">
              <a:solidFill>
                <a:schemeClr val="tx1">
                  <a:lumMod val="65000"/>
                  <a:lumOff val="35000"/>
                </a:schemeClr>
              </a:solidFill>
              <a:latin typeface="Arial" pitchFamily="34" charset="0"/>
              <a:cs typeface="Arial" pitchFamily="34" charset="0"/>
            </a:endParaRPr>
          </a:p>
        </p:txBody>
      </p:sp>
      <p:sp>
        <p:nvSpPr>
          <p:cNvPr id="25" name="Rectangle 24"/>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pic>
        <p:nvPicPr>
          <p:cNvPr id="26" name="Picture 25" descr="E:\websites\slidehunter\2012beew\psd\logo201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96928"/>
            <a:ext cx="1790700" cy="518361"/>
          </a:xfrm>
          <a:prstGeom prst="rect">
            <a:avLst/>
          </a:prstGeom>
          <a:noFill/>
          <a:effectLst>
            <a:outerShdw blurRad="50800" dist="254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664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4242555" y="2438400"/>
            <a:ext cx="3706892" cy="2929890"/>
          </a:xfrm>
          <a:custGeom>
            <a:avLst/>
            <a:gdLst>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88464" h="1729740">
                <a:moveTo>
                  <a:pt x="1094232" y="0"/>
                </a:moveTo>
                <a:lnTo>
                  <a:pt x="1563624" y="346710"/>
                </a:lnTo>
                <a:lnTo>
                  <a:pt x="1360696" y="346710"/>
                </a:lnTo>
                <a:cubicBezTo>
                  <a:pt x="1509457" y="785572"/>
                  <a:pt x="1987237" y="1031884"/>
                  <a:pt x="2188464" y="1148334"/>
                </a:cubicBezTo>
                <a:lnTo>
                  <a:pt x="2017776" y="1245870"/>
                </a:lnTo>
                <a:lnTo>
                  <a:pt x="2042160" y="1431798"/>
                </a:lnTo>
                <a:cubicBezTo>
                  <a:pt x="1722019" y="1280162"/>
                  <a:pt x="1479893" y="1073712"/>
                  <a:pt x="1262634" y="853424"/>
                </a:cubicBezTo>
                <a:lnTo>
                  <a:pt x="1262634" y="1718310"/>
                </a:lnTo>
                <a:lnTo>
                  <a:pt x="1094994" y="1615440"/>
                </a:lnTo>
                <a:lnTo>
                  <a:pt x="927354" y="1729740"/>
                </a:lnTo>
                <a:lnTo>
                  <a:pt x="927354" y="851169"/>
                </a:lnTo>
                <a:lnTo>
                  <a:pt x="926592" y="852678"/>
                </a:lnTo>
                <a:cubicBezTo>
                  <a:pt x="709168" y="1073150"/>
                  <a:pt x="484515" y="1267374"/>
                  <a:pt x="146304" y="1431798"/>
                </a:cubicBezTo>
                <a:lnTo>
                  <a:pt x="170688" y="1245870"/>
                </a:lnTo>
                <a:lnTo>
                  <a:pt x="0" y="1148334"/>
                </a:lnTo>
                <a:cubicBezTo>
                  <a:pt x="196164" y="1024289"/>
                  <a:pt x="679008" y="785572"/>
                  <a:pt x="827768" y="346710"/>
                </a:cubicBezTo>
                <a:lnTo>
                  <a:pt x="624840" y="346710"/>
                </a:lnTo>
                <a:lnTo>
                  <a:pt x="1094232" y="0"/>
                </a:lnTo>
                <a:close/>
              </a:path>
            </a:pathLst>
          </a:custGeom>
          <a:gradFill>
            <a:gsLst>
              <a:gs pos="0">
                <a:srgbClr val="FA4848"/>
              </a:gs>
              <a:gs pos="100000">
                <a:srgbClr val="92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185155" y="4724401"/>
            <a:ext cx="2057400" cy="1090915"/>
            <a:chOff x="568271" y="1410352"/>
            <a:chExt cx="3082079" cy="1090915"/>
          </a:xfrm>
        </p:grpSpPr>
        <p:sp>
          <p:nvSpPr>
            <p:cNvPr id="16"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17" name="Rectangle 16"/>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18" name="Group 17"/>
          <p:cNvGrpSpPr/>
          <p:nvPr/>
        </p:nvGrpSpPr>
        <p:grpSpPr>
          <a:xfrm>
            <a:off x="7949447" y="4724401"/>
            <a:ext cx="2057400" cy="1090915"/>
            <a:chOff x="568271" y="1410352"/>
            <a:chExt cx="3082079" cy="1090915"/>
          </a:xfrm>
        </p:grpSpPr>
        <p:sp>
          <p:nvSpPr>
            <p:cNvPr id="19"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0" name="Rectangle 19"/>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21" name="Group 20"/>
          <p:cNvGrpSpPr/>
          <p:nvPr/>
        </p:nvGrpSpPr>
        <p:grpSpPr>
          <a:xfrm>
            <a:off x="5067301" y="5450451"/>
            <a:ext cx="2057400" cy="1090915"/>
            <a:chOff x="568271" y="1410352"/>
            <a:chExt cx="3082079" cy="1090915"/>
          </a:xfrm>
        </p:grpSpPr>
        <p:sp>
          <p:nvSpPr>
            <p:cNvPr id="22" name="Rectangle 21"/>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3" name="Rectangle 22"/>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sp>
        <p:nvSpPr>
          <p:cNvPr id="24" name="Rectangle 23"/>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chemeClr val="tx1">
                    <a:lumMod val="65000"/>
                    <a:lumOff val="35000"/>
                  </a:schemeClr>
                </a:solidFill>
                <a:latin typeface="Arial" pitchFamily="34" charset="0"/>
                <a:cs typeface="Arial" pitchFamily="34" charset="0"/>
              </a:rPr>
              <a:t>Sample Heading</a:t>
            </a:r>
            <a:endParaRPr lang="en-US" sz="2000" b="1" kern="0" dirty="0">
              <a:solidFill>
                <a:schemeClr val="tx1">
                  <a:lumMod val="65000"/>
                  <a:lumOff val="35000"/>
                </a:schemeClr>
              </a:solidFill>
              <a:latin typeface="Arial" pitchFamily="34" charset="0"/>
              <a:cs typeface="Arial" pitchFamily="34" charset="0"/>
            </a:endParaRPr>
          </a:p>
        </p:txBody>
      </p:sp>
      <p:sp>
        <p:nvSpPr>
          <p:cNvPr id="25" name="Rectangle 24"/>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spTree>
    <p:extLst>
      <p:ext uri="{BB962C8B-B14F-4D97-AF65-F5344CB8AC3E}">
        <p14:creationId xmlns:p14="http://schemas.microsoft.com/office/powerpoint/2010/main" val="4226808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4242555" y="2438400"/>
            <a:ext cx="3706892" cy="2929890"/>
          </a:xfrm>
          <a:custGeom>
            <a:avLst/>
            <a:gdLst>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 name="connsiteX0" fmla="*/ 1094232 w 2188464"/>
              <a:gd name="connsiteY0" fmla="*/ 0 h 1729740"/>
              <a:gd name="connsiteX1" fmla="*/ 1563624 w 2188464"/>
              <a:gd name="connsiteY1" fmla="*/ 346710 h 1729740"/>
              <a:gd name="connsiteX2" fmla="*/ 1360696 w 2188464"/>
              <a:gd name="connsiteY2" fmla="*/ 346710 h 1729740"/>
              <a:gd name="connsiteX3" fmla="*/ 2188464 w 2188464"/>
              <a:gd name="connsiteY3" fmla="*/ 1148334 h 1729740"/>
              <a:gd name="connsiteX4" fmla="*/ 2017776 w 2188464"/>
              <a:gd name="connsiteY4" fmla="*/ 1245870 h 1729740"/>
              <a:gd name="connsiteX5" fmla="*/ 2042160 w 2188464"/>
              <a:gd name="connsiteY5" fmla="*/ 1431798 h 1729740"/>
              <a:gd name="connsiteX6" fmla="*/ 1262634 w 2188464"/>
              <a:gd name="connsiteY6" fmla="*/ 853424 h 1729740"/>
              <a:gd name="connsiteX7" fmla="*/ 1262634 w 2188464"/>
              <a:gd name="connsiteY7" fmla="*/ 1718310 h 1729740"/>
              <a:gd name="connsiteX8" fmla="*/ 1094994 w 2188464"/>
              <a:gd name="connsiteY8" fmla="*/ 1615440 h 1729740"/>
              <a:gd name="connsiteX9" fmla="*/ 927354 w 2188464"/>
              <a:gd name="connsiteY9" fmla="*/ 1729740 h 1729740"/>
              <a:gd name="connsiteX10" fmla="*/ 927354 w 2188464"/>
              <a:gd name="connsiteY10" fmla="*/ 851169 h 1729740"/>
              <a:gd name="connsiteX11" fmla="*/ 926592 w 2188464"/>
              <a:gd name="connsiteY11" fmla="*/ 852678 h 1729740"/>
              <a:gd name="connsiteX12" fmla="*/ 146304 w 2188464"/>
              <a:gd name="connsiteY12" fmla="*/ 1431798 h 1729740"/>
              <a:gd name="connsiteX13" fmla="*/ 170688 w 2188464"/>
              <a:gd name="connsiteY13" fmla="*/ 1245870 h 1729740"/>
              <a:gd name="connsiteX14" fmla="*/ 0 w 2188464"/>
              <a:gd name="connsiteY14" fmla="*/ 1148334 h 1729740"/>
              <a:gd name="connsiteX15" fmla="*/ 827768 w 2188464"/>
              <a:gd name="connsiteY15" fmla="*/ 346710 h 1729740"/>
              <a:gd name="connsiteX16" fmla="*/ 624840 w 2188464"/>
              <a:gd name="connsiteY16" fmla="*/ 346710 h 1729740"/>
              <a:gd name="connsiteX17" fmla="*/ 1094232 w 2188464"/>
              <a:gd name="connsiteY17" fmla="*/ 0 h 1729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88464" h="1729740">
                <a:moveTo>
                  <a:pt x="1094232" y="0"/>
                </a:moveTo>
                <a:lnTo>
                  <a:pt x="1563624" y="346710"/>
                </a:lnTo>
                <a:lnTo>
                  <a:pt x="1360696" y="346710"/>
                </a:lnTo>
                <a:cubicBezTo>
                  <a:pt x="1509457" y="785572"/>
                  <a:pt x="1987237" y="1031884"/>
                  <a:pt x="2188464" y="1148334"/>
                </a:cubicBezTo>
                <a:lnTo>
                  <a:pt x="2017776" y="1245870"/>
                </a:lnTo>
                <a:lnTo>
                  <a:pt x="2042160" y="1431798"/>
                </a:lnTo>
                <a:cubicBezTo>
                  <a:pt x="1722019" y="1280162"/>
                  <a:pt x="1479893" y="1073712"/>
                  <a:pt x="1262634" y="853424"/>
                </a:cubicBezTo>
                <a:lnTo>
                  <a:pt x="1262634" y="1718310"/>
                </a:lnTo>
                <a:lnTo>
                  <a:pt x="1094994" y="1615440"/>
                </a:lnTo>
                <a:lnTo>
                  <a:pt x="927354" y="1729740"/>
                </a:lnTo>
                <a:lnTo>
                  <a:pt x="927354" y="851169"/>
                </a:lnTo>
                <a:lnTo>
                  <a:pt x="926592" y="852678"/>
                </a:lnTo>
                <a:cubicBezTo>
                  <a:pt x="709168" y="1073150"/>
                  <a:pt x="484515" y="1267374"/>
                  <a:pt x="146304" y="1431798"/>
                </a:cubicBezTo>
                <a:lnTo>
                  <a:pt x="170688" y="1245870"/>
                </a:lnTo>
                <a:lnTo>
                  <a:pt x="0" y="1148334"/>
                </a:lnTo>
                <a:cubicBezTo>
                  <a:pt x="196164" y="1024289"/>
                  <a:pt x="679008" y="785572"/>
                  <a:pt x="827768" y="346710"/>
                </a:cubicBezTo>
                <a:lnTo>
                  <a:pt x="624840" y="346710"/>
                </a:lnTo>
                <a:lnTo>
                  <a:pt x="1094232" y="0"/>
                </a:lnTo>
                <a:close/>
              </a:path>
            </a:pathLst>
          </a:custGeom>
          <a:gradFill flip="none" rotWithShape="1">
            <a:gsLst>
              <a:gs pos="0">
                <a:srgbClr val="F3BC0D"/>
              </a:gs>
              <a:gs pos="100000">
                <a:srgbClr val="B054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185155" y="4724401"/>
            <a:ext cx="2057400" cy="1090915"/>
            <a:chOff x="568271" y="1410352"/>
            <a:chExt cx="3082079" cy="1090915"/>
          </a:xfrm>
        </p:grpSpPr>
        <p:sp>
          <p:nvSpPr>
            <p:cNvPr id="16"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17" name="Rectangle 16"/>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18" name="Group 17"/>
          <p:cNvGrpSpPr/>
          <p:nvPr/>
        </p:nvGrpSpPr>
        <p:grpSpPr>
          <a:xfrm>
            <a:off x="7949447" y="4724401"/>
            <a:ext cx="2057400" cy="1090915"/>
            <a:chOff x="568271" y="1410352"/>
            <a:chExt cx="3082079" cy="1090915"/>
          </a:xfrm>
        </p:grpSpPr>
        <p:sp>
          <p:nvSpPr>
            <p:cNvPr id="19"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0" name="Rectangle 19"/>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grpSp>
        <p:nvGrpSpPr>
          <p:cNvPr id="21" name="Group 20"/>
          <p:cNvGrpSpPr/>
          <p:nvPr/>
        </p:nvGrpSpPr>
        <p:grpSpPr>
          <a:xfrm>
            <a:off x="5067301" y="5450451"/>
            <a:ext cx="2057400" cy="1090915"/>
            <a:chOff x="568271" y="1410352"/>
            <a:chExt cx="3082079" cy="1090915"/>
          </a:xfrm>
        </p:grpSpPr>
        <p:sp>
          <p:nvSpPr>
            <p:cNvPr id="22" name="Rectangle 21"/>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ysClr val="windowText" lastClr="000000">
                      <a:lumMod val="65000"/>
                      <a:lumOff val="35000"/>
                    </a:sysClr>
                  </a:solidFill>
                  <a:latin typeface="Arial" pitchFamily="34" charset="0"/>
                  <a:cs typeface="Arial" pitchFamily="34" charset="0"/>
                </a:rPr>
                <a:t>Sample Heading</a:t>
              </a:r>
              <a:endParaRPr lang="en-US" b="1" kern="0" dirty="0">
                <a:solidFill>
                  <a:sysClr val="windowText" lastClr="000000">
                    <a:lumMod val="65000"/>
                    <a:lumOff val="35000"/>
                  </a:sysClr>
                </a:solidFill>
                <a:latin typeface="Arial" pitchFamily="34" charset="0"/>
                <a:cs typeface="Arial" pitchFamily="34" charset="0"/>
              </a:endParaRPr>
            </a:p>
          </p:txBody>
        </p:sp>
        <p:sp>
          <p:nvSpPr>
            <p:cNvPr id="23" name="Rectangle 22"/>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grpSp>
      <p:sp>
        <p:nvSpPr>
          <p:cNvPr id="24" name="Rectangle 23"/>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chemeClr val="tx1">
                    <a:lumMod val="65000"/>
                    <a:lumOff val="35000"/>
                  </a:schemeClr>
                </a:solidFill>
                <a:latin typeface="Arial" pitchFamily="34" charset="0"/>
                <a:cs typeface="Arial" pitchFamily="34" charset="0"/>
              </a:rPr>
              <a:t>Sample Heading</a:t>
            </a:r>
            <a:endParaRPr lang="en-US" sz="2000" b="1" kern="0" dirty="0">
              <a:solidFill>
                <a:schemeClr val="tx1">
                  <a:lumMod val="65000"/>
                  <a:lumOff val="35000"/>
                </a:schemeClr>
              </a:solidFill>
              <a:latin typeface="Arial" pitchFamily="34" charset="0"/>
              <a:cs typeface="Arial" pitchFamily="34" charset="0"/>
            </a:endParaRPr>
          </a:p>
        </p:txBody>
      </p:sp>
      <p:sp>
        <p:nvSpPr>
          <p:cNvPr id="25" name="Rectangle 24"/>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ysClr val="windowText" lastClr="000000">
                    <a:lumMod val="65000"/>
                    <a:lumOff val="35000"/>
                  </a:sysClr>
                </a:solidFill>
                <a:latin typeface="Arial" pitchFamily="34" charset="0"/>
                <a:cs typeface="Arial" pitchFamily="34" charset="0"/>
              </a:rPr>
              <a:t>This is a sample text. Insert your desired text here.</a:t>
            </a:r>
          </a:p>
        </p:txBody>
      </p:sp>
      <p:pic>
        <p:nvPicPr>
          <p:cNvPr id="27" name="Picture 26" descr="E:\websites\slidehunter\2012beew\psd\logo201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96928"/>
            <a:ext cx="1790700" cy="518361"/>
          </a:xfrm>
          <a:prstGeom prst="rect">
            <a:avLst/>
          </a:prstGeom>
          <a:noFill/>
          <a:effectLst>
            <a:outerShdw blurRad="50800" dist="254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097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Converging Arrows </a:t>
            </a:r>
            <a:r>
              <a:rPr lang="en-US" dirty="0" smtClean="0"/>
              <a:t>Template</a:t>
            </a:r>
            <a:endParaRPr lang="en-US" dirty="0"/>
          </a:p>
        </p:txBody>
      </p:sp>
      <p:sp>
        <p:nvSpPr>
          <p:cNvPr id="12" name="Isosceles Triangle 11"/>
          <p:cNvSpPr/>
          <p:nvPr/>
        </p:nvSpPr>
        <p:spPr>
          <a:xfrm>
            <a:off x="5182188" y="2438400"/>
            <a:ext cx="1822560" cy="1812263"/>
          </a:xfrm>
          <a:custGeom>
            <a:avLst/>
            <a:gdLst>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1903782 h 2929890"/>
              <a:gd name="connsiteX14" fmla="*/ 2138691 w 3706892"/>
              <a:gd name="connsiteY14" fmla="*/ 2910530 h 2929890"/>
              <a:gd name="connsiteX15" fmla="*/ 2135602 w 3706892"/>
              <a:gd name="connsiteY15" fmla="*/ 2908635 h 2929890"/>
              <a:gd name="connsiteX16" fmla="*/ 1570783 w 3706892"/>
              <a:gd name="connsiteY16" fmla="*/ 1903782 h 2929890"/>
              <a:gd name="connsiteX17" fmla="*/ 1571290 w 3706892"/>
              <a:gd name="connsiteY17" fmla="*/ 1903782 h 2929890"/>
              <a:gd name="connsiteX18" fmla="*/ 1571290 w 3706892"/>
              <a:gd name="connsiteY18" fmla="*/ 2929545 h 2929890"/>
              <a:gd name="connsiteX19" fmla="*/ 1570783 w 3706892"/>
              <a:gd name="connsiteY19" fmla="*/ 2929890 h 2929890"/>
              <a:gd name="connsiteX20" fmla="*/ 1570783 w 3706892"/>
              <a:gd name="connsiteY20" fmla="*/ 1903782 h 2929890"/>
              <a:gd name="connsiteX21" fmla="*/ 2472208 w 3706892"/>
              <a:gd name="connsiteY21" fmla="*/ 1748890 h 2929890"/>
              <a:gd name="connsiteX22" fmla="*/ 2750047 w 3706892"/>
              <a:gd name="connsiteY22" fmla="*/ 1991075 h 2929890"/>
              <a:gd name="connsiteX23" fmla="*/ 2465482 w 3706892"/>
              <a:gd name="connsiteY23" fmla="*/ 1756102 h 2929890"/>
              <a:gd name="connsiteX24" fmla="*/ 2472208 w 3706892"/>
              <a:gd name="connsiteY24" fmla="*/ 1748890 h 2929890"/>
              <a:gd name="connsiteX25" fmla="*/ 1230873 w 3706892"/>
              <a:gd name="connsiteY25" fmla="*/ 1748890 h 2929890"/>
              <a:gd name="connsiteX26" fmla="*/ 1239735 w 3706892"/>
              <a:gd name="connsiteY26" fmla="*/ 1758393 h 2929890"/>
              <a:gd name="connsiteX27" fmla="*/ 876898 w 3706892"/>
              <a:gd name="connsiteY27" fmla="*/ 2049759 h 2929890"/>
              <a:gd name="connsiteX28" fmla="*/ 1230873 w 3706892"/>
              <a:gd name="connsiteY28" fmla="*/ 1748890 h 2929890"/>
              <a:gd name="connsiteX29" fmla="*/ 2840256 w 3706892"/>
              <a:gd name="connsiteY29" fmla="*/ 1354207 h 2929890"/>
              <a:gd name="connsiteX30" fmla="*/ 3706892 w 3706892"/>
              <a:gd name="connsiteY30" fmla="*/ 1945086 h 2929890"/>
              <a:gd name="connsiteX31" fmla="*/ 3417775 w 3706892"/>
              <a:gd name="connsiteY31" fmla="*/ 2110295 h 2929890"/>
              <a:gd name="connsiteX32" fmla="*/ 3459078 w 3706892"/>
              <a:gd name="connsiteY32" fmla="*/ 2425226 h 2929890"/>
              <a:gd name="connsiteX33" fmla="*/ 3339559 w 3706892"/>
              <a:gd name="connsiteY33" fmla="*/ 2364335 h 2929890"/>
              <a:gd name="connsiteX34" fmla="*/ 3454704 w 3706892"/>
              <a:gd name="connsiteY34" fmla="*/ 2418032 h 2929890"/>
              <a:gd name="connsiteX35" fmla="*/ 3414543 w 3706892"/>
              <a:gd name="connsiteY35" fmla="*/ 2111796 h 2929890"/>
              <a:gd name="connsiteX36" fmla="*/ 3695677 w 3706892"/>
              <a:gd name="connsiteY36" fmla="*/ 1951148 h 2929890"/>
              <a:gd name="connsiteX37" fmla="*/ 2837279 w 3706892"/>
              <a:gd name="connsiteY37" fmla="*/ 1357399 h 2929890"/>
              <a:gd name="connsiteX38" fmla="*/ 2840256 w 3706892"/>
              <a:gd name="connsiteY38" fmla="*/ 1354207 h 2929890"/>
              <a:gd name="connsiteX39" fmla="*/ 861369 w 3706892"/>
              <a:gd name="connsiteY39" fmla="*/ 1352646 h 2929890"/>
              <a:gd name="connsiteX40" fmla="*/ 865801 w 3706892"/>
              <a:gd name="connsiteY40" fmla="*/ 1357399 h 2929890"/>
              <a:gd name="connsiteX41" fmla="*/ 9024 w 3706892"/>
              <a:gd name="connsiteY41" fmla="*/ 1950243 h 2929890"/>
              <a:gd name="connsiteX42" fmla="*/ 0 w 3706892"/>
              <a:gd name="connsiteY42" fmla="*/ 1945086 h 2929890"/>
              <a:gd name="connsiteX43" fmla="*/ 861369 w 3706892"/>
              <a:gd name="connsiteY43" fmla="*/ 1352646 h 2929890"/>
              <a:gd name="connsiteX44" fmla="*/ 1853446 w 3706892"/>
              <a:gd name="connsiteY44" fmla="*/ 0 h 2929890"/>
              <a:gd name="connsiteX45" fmla="*/ 2648518 w 3706892"/>
              <a:gd name="connsiteY45" fmla="*/ 587269 h 2929890"/>
              <a:gd name="connsiteX46" fmla="*/ 2304792 w 3706892"/>
              <a:gd name="connsiteY46" fmla="*/ 587269 h 2929890"/>
              <a:gd name="connsiteX47" fmla="*/ 2762193 w 3706892"/>
              <a:gd name="connsiteY47" fmla="*/ 1283732 h 2929890"/>
              <a:gd name="connsiteX48" fmla="*/ 2437219 w 3706892"/>
              <a:gd name="connsiteY48" fmla="*/ 1344744 h 2929890"/>
              <a:gd name="connsiteX49" fmla="*/ 2396648 w 3706892"/>
              <a:gd name="connsiteY49" fmla="*/ 1693627 h 2929890"/>
              <a:gd name="connsiteX50" fmla="*/ 2138691 w 3706892"/>
              <a:gd name="connsiteY50" fmla="*/ 1445558 h 2929890"/>
              <a:gd name="connsiteX51" fmla="*/ 2138691 w 3706892"/>
              <a:gd name="connsiteY51" fmla="*/ 1812263 h 2929890"/>
              <a:gd name="connsiteX52" fmla="*/ 1853446 w 3706892"/>
              <a:gd name="connsiteY52" fmla="*/ 1606167 h 2929890"/>
              <a:gd name="connsiteX53" fmla="*/ 1570783 w 3706892"/>
              <a:gd name="connsiteY53" fmla="*/ 1810397 h 2929890"/>
              <a:gd name="connsiteX54" fmla="*/ 1570783 w 3706892"/>
              <a:gd name="connsiteY54" fmla="*/ 1441738 h 2929890"/>
              <a:gd name="connsiteX55" fmla="*/ 1569492 w 3706892"/>
              <a:gd name="connsiteY55" fmla="*/ 1444294 h 2929890"/>
              <a:gd name="connsiteX56" fmla="*/ 1306923 w 3706892"/>
              <a:gd name="connsiteY56" fmla="*/ 1697840 h 2929890"/>
              <a:gd name="connsiteX57" fmla="*/ 1265861 w 3706892"/>
              <a:gd name="connsiteY57" fmla="*/ 1344744 h 2929890"/>
              <a:gd name="connsiteX58" fmla="*/ 939633 w 3706892"/>
              <a:gd name="connsiteY58" fmla="*/ 1283497 h 2929890"/>
              <a:gd name="connsiteX59" fmla="*/ 1402101 w 3706892"/>
              <a:gd name="connsiteY59" fmla="*/ 587269 h 2929890"/>
              <a:gd name="connsiteX60" fmla="*/ 1058375 w 3706892"/>
              <a:gd name="connsiteY60" fmla="*/ 587269 h 2929890"/>
              <a:gd name="connsiteX61" fmla="*/ 1853446 w 3706892"/>
              <a:gd name="connsiteY61"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2910530 h 2929890"/>
              <a:gd name="connsiteX14" fmla="*/ 2135602 w 3706892"/>
              <a:gd name="connsiteY14" fmla="*/ 2908635 h 2929890"/>
              <a:gd name="connsiteX15" fmla="*/ 1570783 w 3706892"/>
              <a:gd name="connsiteY15" fmla="*/ 1903782 h 2929890"/>
              <a:gd name="connsiteX16" fmla="*/ 1571290 w 3706892"/>
              <a:gd name="connsiteY16" fmla="*/ 1903782 h 2929890"/>
              <a:gd name="connsiteX17" fmla="*/ 1571290 w 3706892"/>
              <a:gd name="connsiteY17" fmla="*/ 2929545 h 2929890"/>
              <a:gd name="connsiteX18" fmla="*/ 1570783 w 3706892"/>
              <a:gd name="connsiteY18" fmla="*/ 2929890 h 2929890"/>
              <a:gd name="connsiteX19" fmla="*/ 1570783 w 3706892"/>
              <a:gd name="connsiteY19" fmla="*/ 1903782 h 2929890"/>
              <a:gd name="connsiteX20" fmla="*/ 2472208 w 3706892"/>
              <a:gd name="connsiteY20" fmla="*/ 1748890 h 2929890"/>
              <a:gd name="connsiteX21" fmla="*/ 2750047 w 3706892"/>
              <a:gd name="connsiteY21" fmla="*/ 1991075 h 2929890"/>
              <a:gd name="connsiteX22" fmla="*/ 2465482 w 3706892"/>
              <a:gd name="connsiteY22" fmla="*/ 1756102 h 2929890"/>
              <a:gd name="connsiteX23" fmla="*/ 2472208 w 3706892"/>
              <a:gd name="connsiteY23" fmla="*/ 1748890 h 2929890"/>
              <a:gd name="connsiteX24" fmla="*/ 1230873 w 3706892"/>
              <a:gd name="connsiteY24" fmla="*/ 1748890 h 2929890"/>
              <a:gd name="connsiteX25" fmla="*/ 1239735 w 3706892"/>
              <a:gd name="connsiteY25" fmla="*/ 1758393 h 2929890"/>
              <a:gd name="connsiteX26" fmla="*/ 876898 w 3706892"/>
              <a:gd name="connsiteY26" fmla="*/ 2049759 h 2929890"/>
              <a:gd name="connsiteX27" fmla="*/ 1230873 w 3706892"/>
              <a:gd name="connsiteY27" fmla="*/ 1748890 h 2929890"/>
              <a:gd name="connsiteX28" fmla="*/ 2840256 w 3706892"/>
              <a:gd name="connsiteY28" fmla="*/ 1354207 h 2929890"/>
              <a:gd name="connsiteX29" fmla="*/ 3706892 w 3706892"/>
              <a:gd name="connsiteY29" fmla="*/ 1945086 h 2929890"/>
              <a:gd name="connsiteX30" fmla="*/ 3417775 w 3706892"/>
              <a:gd name="connsiteY30" fmla="*/ 2110295 h 2929890"/>
              <a:gd name="connsiteX31" fmla="*/ 3459078 w 3706892"/>
              <a:gd name="connsiteY31" fmla="*/ 2425226 h 2929890"/>
              <a:gd name="connsiteX32" fmla="*/ 3339559 w 3706892"/>
              <a:gd name="connsiteY32" fmla="*/ 2364335 h 2929890"/>
              <a:gd name="connsiteX33" fmla="*/ 3454704 w 3706892"/>
              <a:gd name="connsiteY33" fmla="*/ 2418032 h 2929890"/>
              <a:gd name="connsiteX34" fmla="*/ 3414543 w 3706892"/>
              <a:gd name="connsiteY34" fmla="*/ 2111796 h 2929890"/>
              <a:gd name="connsiteX35" fmla="*/ 3695677 w 3706892"/>
              <a:gd name="connsiteY35" fmla="*/ 1951148 h 2929890"/>
              <a:gd name="connsiteX36" fmla="*/ 2837279 w 3706892"/>
              <a:gd name="connsiteY36" fmla="*/ 1357399 h 2929890"/>
              <a:gd name="connsiteX37" fmla="*/ 2840256 w 3706892"/>
              <a:gd name="connsiteY37" fmla="*/ 1354207 h 2929890"/>
              <a:gd name="connsiteX38" fmla="*/ 861369 w 3706892"/>
              <a:gd name="connsiteY38" fmla="*/ 1352646 h 2929890"/>
              <a:gd name="connsiteX39" fmla="*/ 865801 w 3706892"/>
              <a:gd name="connsiteY39" fmla="*/ 1357399 h 2929890"/>
              <a:gd name="connsiteX40" fmla="*/ 9024 w 3706892"/>
              <a:gd name="connsiteY40" fmla="*/ 1950243 h 2929890"/>
              <a:gd name="connsiteX41" fmla="*/ 0 w 3706892"/>
              <a:gd name="connsiteY41" fmla="*/ 1945086 h 2929890"/>
              <a:gd name="connsiteX42" fmla="*/ 861369 w 3706892"/>
              <a:gd name="connsiteY42" fmla="*/ 1352646 h 2929890"/>
              <a:gd name="connsiteX43" fmla="*/ 1853446 w 3706892"/>
              <a:gd name="connsiteY43" fmla="*/ 0 h 2929890"/>
              <a:gd name="connsiteX44" fmla="*/ 2648518 w 3706892"/>
              <a:gd name="connsiteY44" fmla="*/ 587269 h 2929890"/>
              <a:gd name="connsiteX45" fmla="*/ 2304792 w 3706892"/>
              <a:gd name="connsiteY45" fmla="*/ 587269 h 2929890"/>
              <a:gd name="connsiteX46" fmla="*/ 2762193 w 3706892"/>
              <a:gd name="connsiteY46" fmla="*/ 1283732 h 2929890"/>
              <a:gd name="connsiteX47" fmla="*/ 2437219 w 3706892"/>
              <a:gd name="connsiteY47" fmla="*/ 1344744 h 2929890"/>
              <a:gd name="connsiteX48" fmla="*/ 2396648 w 3706892"/>
              <a:gd name="connsiteY48" fmla="*/ 1693627 h 2929890"/>
              <a:gd name="connsiteX49" fmla="*/ 2138691 w 3706892"/>
              <a:gd name="connsiteY49" fmla="*/ 1445558 h 2929890"/>
              <a:gd name="connsiteX50" fmla="*/ 2138691 w 3706892"/>
              <a:gd name="connsiteY50" fmla="*/ 1812263 h 2929890"/>
              <a:gd name="connsiteX51" fmla="*/ 1853446 w 3706892"/>
              <a:gd name="connsiteY51" fmla="*/ 1606167 h 2929890"/>
              <a:gd name="connsiteX52" fmla="*/ 1570783 w 3706892"/>
              <a:gd name="connsiteY52" fmla="*/ 1810397 h 2929890"/>
              <a:gd name="connsiteX53" fmla="*/ 1570783 w 3706892"/>
              <a:gd name="connsiteY53" fmla="*/ 1441738 h 2929890"/>
              <a:gd name="connsiteX54" fmla="*/ 1569492 w 3706892"/>
              <a:gd name="connsiteY54" fmla="*/ 1444294 h 2929890"/>
              <a:gd name="connsiteX55" fmla="*/ 1306923 w 3706892"/>
              <a:gd name="connsiteY55" fmla="*/ 1697840 h 2929890"/>
              <a:gd name="connsiteX56" fmla="*/ 1265861 w 3706892"/>
              <a:gd name="connsiteY56" fmla="*/ 1344744 h 2929890"/>
              <a:gd name="connsiteX57" fmla="*/ 939633 w 3706892"/>
              <a:gd name="connsiteY57" fmla="*/ 1283497 h 2929890"/>
              <a:gd name="connsiteX58" fmla="*/ 1402101 w 3706892"/>
              <a:gd name="connsiteY58" fmla="*/ 587269 h 2929890"/>
              <a:gd name="connsiteX59" fmla="*/ 1058375 w 3706892"/>
              <a:gd name="connsiteY59" fmla="*/ 587269 h 2929890"/>
              <a:gd name="connsiteX60" fmla="*/ 1853446 w 3706892"/>
              <a:gd name="connsiteY60"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1570783 w 3706892"/>
              <a:gd name="connsiteY12" fmla="*/ 1903782 h 2929890"/>
              <a:gd name="connsiteX13" fmla="*/ 1571290 w 3706892"/>
              <a:gd name="connsiteY13" fmla="*/ 1903782 h 2929890"/>
              <a:gd name="connsiteX14" fmla="*/ 1571290 w 3706892"/>
              <a:gd name="connsiteY14" fmla="*/ 2929545 h 2929890"/>
              <a:gd name="connsiteX15" fmla="*/ 1570783 w 3706892"/>
              <a:gd name="connsiteY15" fmla="*/ 2929890 h 2929890"/>
              <a:gd name="connsiteX16" fmla="*/ 1570783 w 3706892"/>
              <a:gd name="connsiteY16" fmla="*/ 1903782 h 2929890"/>
              <a:gd name="connsiteX17" fmla="*/ 2472208 w 3706892"/>
              <a:gd name="connsiteY17" fmla="*/ 1748890 h 2929890"/>
              <a:gd name="connsiteX18" fmla="*/ 2750047 w 3706892"/>
              <a:gd name="connsiteY18" fmla="*/ 1991075 h 2929890"/>
              <a:gd name="connsiteX19" fmla="*/ 2465482 w 3706892"/>
              <a:gd name="connsiteY19" fmla="*/ 1756102 h 2929890"/>
              <a:gd name="connsiteX20" fmla="*/ 2472208 w 3706892"/>
              <a:gd name="connsiteY20" fmla="*/ 1748890 h 2929890"/>
              <a:gd name="connsiteX21" fmla="*/ 1230873 w 3706892"/>
              <a:gd name="connsiteY21" fmla="*/ 1748890 h 2929890"/>
              <a:gd name="connsiteX22" fmla="*/ 1239735 w 3706892"/>
              <a:gd name="connsiteY22" fmla="*/ 1758393 h 2929890"/>
              <a:gd name="connsiteX23" fmla="*/ 876898 w 3706892"/>
              <a:gd name="connsiteY23" fmla="*/ 2049759 h 2929890"/>
              <a:gd name="connsiteX24" fmla="*/ 1230873 w 3706892"/>
              <a:gd name="connsiteY24" fmla="*/ 1748890 h 2929890"/>
              <a:gd name="connsiteX25" fmla="*/ 2840256 w 3706892"/>
              <a:gd name="connsiteY25" fmla="*/ 1354207 h 2929890"/>
              <a:gd name="connsiteX26" fmla="*/ 3706892 w 3706892"/>
              <a:gd name="connsiteY26" fmla="*/ 1945086 h 2929890"/>
              <a:gd name="connsiteX27" fmla="*/ 3417775 w 3706892"/>
              <a:gd name="connsiteY27" fmla="*/ 2110295 h 2929890"/>
              <a:gd name="connsiteX28" fmla="*/ 3459078 w 3706892"/>
              <a:gd name="connsiteY28" fmla="*/ 2425226 h 2929890"/>
              <a:gd name="connsiteX29" fmla="*/ 3339559 w 3706892"/>
              <a:gd name="connsiteY29" fmla="*/ 2364335 h 2929890"/>
              <a:gd name="connsiteX30" fmla="*/ 3454704 w 3706892"/>
              <a:gd name="connsiteY30" fmla="*/ 2418032 h 2929890"/>
              <a:gd name="connsiteX31" fmla="*/ 3414543 w 3706892"/>
              <a:gd name="connsiteY31" fmla="*/ 2111796 h 2929890"/>
              <a:gd name="connsiteX32" fmla="*/ 3695677 w 3706892"/>
              <a:gd name="connsiteY32" fmla="*/ 1951148 h 2929890"/>
              <a:gd name="connsiteX33" fmla="*/ 2837279 w 3706892"/>
              <a:gd name="connsiteY33" fmla="*/ 1357399 h 2929890"/>
              <a:gd name="connsiteX34" fmla="*/ 2840256 w 3706892"/>
              <a:gd name="connsiteY34" fmla="*/ 1354207 h 2929890"/>
              <a:gd name="connsiteX35" fmla="*/ 861369 w 3706892"/>
              <a:gd name="connsiteY35" fmla="*/ 1352646 h 2929890"/>
              <a:gd name="connsiteX36" fmla="*/ 865801 w 3706892"/>
              <a:gd name="connsiteY36" fmla="*/ 1357399 h 2929890"/>
              <a:gd name="connsiteX37" fmla="*/ 9024 w 3706892"/>
              <a:gd name="connsiteY37" fmla="*/ 1950243 h 2929890"/>
              <a:gd name="connsiteX38" fmla="*/ 0 w 3706892"/>
              <a:gd name="connsiteY38" fmla="*/ 1945086 h 2929890"/>
              <a:gd name="connsiteX39" fmla="*/ 861369 w 3706892"/>
              <a:gd name="connsiteY39" fmla="*/ 1352646 h 2929890"/>
              <a:gd name="connsiteX40" fmla="*/ 1853446 w 3706892"/>
              <a:gd name="connsiteY40" fmla="*/ 0 h 2929890"/>
              <a:gd name="connsiteX41" fmla="*/ 2648518 w 3706892"/>
              <a:gd name="connsiteY41" fmla="*/ 587269 h 2929890"/>
              <a:gd name="connsiteX42" fmla="*/ 2304792 w 3706892"/>
              <a:gd name="connsiteY42" fmla="*/ 587269 h 2929890"/>
              <a:gd name="connsiteX43" fmla="*/ 2762193 w 3706892"/>
              <a:gd name="connsiteY43" fmla="*/ 1283732 h 2929890"/>
              <a:gd name="connsiteX44" fmla="*/ 2437219 w 3706892"/>
              <a:gd name="connsiteY44" fmla="*/ 1344744 h 2929890"/>
              <a:gd name="connsiteX45" fmla="*/ 2396648 w 3706892"/>
              <a:gd name="connsiteY45" fmla="*/ 1693627 h 2929890"/>
              <a:gd name="connsiteX46" fmla="*/ 2138691 w 3706892"/>
              <a:gd name="connsiteY46" fmla="*/ 1445558 h 2929890"/>
              <a:gd name="connsiteX47" fmla="*/ 2138691 w 3706892"/>
              <a:gd name="connsiteY47" fmla="*/ 1812263 h 2929890"/>
              <a:gd name="connsiteX48" fmla="*/ 1853446 w 3706892"/>
              <a:gd name="connsiteY48" fmla="*/ 1606167 h 2929890"/>
              <a:gd name="connsiteX49" fmla="*/ 1570783 w 3706892"/>
              <a:gd name="connsiteY49" fmla="*/ 1810397 h 2929890"/>
              <a:gd name="connsiteX50" fmla="*/ 1570783 w 3706892"/>
              <a:gd name="connsiteY50" fmla="*/ 1441738 h 2929890"/>
              <a:gd name="connsiteX51" fmla="*/ 1569492 w 3706892"/>
              <a:gd name="connsiteY51" fmla="*/ 1444294 h 2929890"/>
              <a:gd name="connsiteX52" fmla="*/ 1306923 w 3706892"/>
              <a:gd name="connsiteY52" fmla="*/ 1697840 h 2929890"/>
              <a:gd name="connsiteX53" fmla="*/ 1265861 w 3706892"/>
              <a:gd name="connsiteY53" fmla="*/ 1344744 h 2929890"/>
              <a:gd name="connsiteX54" fmla="*/ 939633 w 3706892"/>
              <a:gd name="connsiteY54" fmla="*/ 1283497 h 2929890"/>
              <a:gd name="connsiteX55" fmla="*/ 1402101 w 3706892"/>
              <a:gd name="connsiteY55" fmla="*/ 587269 h 2929890"/>
              <a:gd name="connsiteX56" fmla="*/ 1058375 w 3706892"/>
              <a:gd name="connsiteY56" fmla="*/ 587269 h 2929890"/>
              <a:gd name="connsiteX57" fmla="*/ 1853446 w 3706892"/>
              <a:gd name="connsiteY57" fmla="*/ 0 h 2929890"/>
              <a:gd name="connsiteX0" fmla="*/ 1853446 w 3706892"/>
              <a:gd name="connsiteY0" fmla="*/ 2726026 h 2929890"/>
              <a:gd name="connsiteX1" fmla="*/ 1854737 w 3706892"/>
              <a:gd name="connsiteY1" fmla="*/ 2736285 h 2929890"/>
              <a:gd name="connsiteX2" fmla="*/ 1579759 w 3706892"/>
              <a:gd name="connsiteY2" fmla="*/ 2923770 h 2929890"/>
              <a:gd name="connsiteX3" fmla="*/ 1853446 w 3706892"/>
              <a:gd name="connsiteY3" fmla="*/ 2726026 h 2929890"/>
              <a:gd name="connsiteX4" fmla="*/ 381987 w 3706892"/>
              <a:gd name="connsiteY4" fmla="*/ 2355724 h 2929890"/>
              <a:gd name="connsiteX5" fmla="*/ 247815 w 3706892"/>
              <a:gd name="connsiteY5" fmla="*/ 2425226 h 2929890"/>
              <a:gd name="connsiteX6" fmla="*/ 248783 w 3706892"/>
              <a:gd name="connsiteY6" fmla="*/ 2417842 h 2929890"/>
              <a:gd name="connsiteX7" fmla="*/ 381987 w 3706892"/>
              <a:gd name="connsiteY7" fmla="*/ 2355724 h 2929890"/>
              <a:gd name="connsiteX8" fmla="*/ 454392 w 3706892"/>
              <a:gd name="connsiteY8" fmla="*/ 2318189 h 2929890"/>
              <a:gd name="connsiteX9" fmla="*/ 452772 w 3706892"/>
              <a:gd name="connsiteY9" fmla="*/ 2319057 h 2929890"/>
              <a:gd name="connsiteX10" fmla="*/ 454392 w 3706892"/>
              <a:gd name="connsiteY10" fmla="*/ 2318189 h 2929890"/>
              <a:gd name="connsiteX11" fmla="*/ 1570783 w 3706892"/>
              <a:gd name="connsiteY11" fmla="*/ 1903782 h 2929890"/>
              <a:gd name="connsiteX12" fmla="*/ 1571290 w 3706892"/>
              <a:gd name="connsiteY12" fmla="*/ 1903782 h 2929890"/>
              <a:gd name="connsiteX13" fmla="*/ 1571290 w 3706892"/>
              <a:gd name="connsiteY13" fmla="*/ 2929545 h 2929890"/>
              <a:gd name="connsiteX14" fmla="*/ 1570783 w 3706892"/>
              <a:gd name="connsiteY14" fmla="*/ 2929890 h 2929890"/>
              <a:gd name="connsiteX15" fmla="*/ 1570783 w 3706892"/>
              <a:gd name="connsiteY15" fmla="*/ 1903782 h 2929890"/>
              <a:gd name="connsiteX16" fmla="*/ 2472208 w 3706892"/>
              <a:gd name="connsiteY16" fmla="*/ 1748890 h 2929890"/>
              <a:gd name="connsiteX17" fmla="*/ 2750047 w 3706892"/>
              <a:gd name="connsiteY17" fmla="*/ 1991075 h 2929890"/>
              <a:gd name="connsiteX18" fmla="*/ 2465482 w 3706892"/>
              <a:gd name="connsiteY18" fmla="*/ 1756102 h 2929890"/>
              <a:gd name="connsiteX19" fmla="*/ 2472208 w 3706892"/>
              <a:gd name="connsiteY19" fmla="*/ 1748890 h 2929890"/>
              <a:gd name="connsiteX20" fmla="*/ 1230873 w 3706892"/>
              <a:gd name="connsiteY20" fmla="*/ 1748890 h 2929890"/>
              <a:gd name="connsiteX21" fmla="*/ 1239735 w 3706892"/>
              <a:gd name="connsiteY21" fmla="*/ 1758393 h 2929890"/>
              <a:gd name="connsiteX22" fmla="*/ 876898 w 3706892"/>
              <a:gd name="connsiteY22" fmla="*/ 2049759 h 2929890"/>
              <a:gd name="connsiteX23" fmla="*/ 1230873 w 3706892"/>
              <a:gd name="connsiteY23" fmla="*/ 1748890 h 2929890"/>
              <a:gd name="connsiteX24" fmla="*/ 2840256 w 3706892"/>
              <a:gd name="connsiteY24" fmla="*/ 1354207 h 2929890"/>
              <a:gd name="connsiteX25" fmla="*/ 3706892 w 3706892"/>
              <a:gd name="connsiteY25" fmla="*/ 1945086 h 2929890"/>
              <a:gd name="connsiteX26" fmla="*/ 3417775 w 3706892"/>
              <a:gd name="connsiteY26" fmla="*/ 2110295 h 2929890"/>
              <a:gd name="connsiteX27" fmla="*/ 3459078 w 3706892"/>
              <a:gd name="connsiteY27" fmla="*/ 2425226 h 2929890"/>
              <a:gd name="connsiteX28" fmla="*/ 3339559 w 3706892"/>
              <a:gd name="connsiteY28" fmla="*/ 2364335 h 2929890"/>
              <a:gd name="connsiteX29" fmla="*/ 3454704 w 3706892"/>
              <a:gd name="connsiteY29" fmla="*/ 2418032 h 2929890"/>
              <a:gd name="connsiteX30" fmla="*/ 3414543 w 3706892"/>
              <a:gd name="connsiteY30" fmla="*/ 2111796 h 2929890"/>
              <a:gd name="connsiteX31" fmla="*/ 3695677 w 3706892"/>
              <a:gd name="connsiteY31" fmla="*/ 1951148 h 2929890"/>
              <a:gd name="connsiteX32" fmla="*/ 2837279 w 3706892"/>
              <a:gd name="connsiteY32" fmla="*/ 1357399 h 2929890"/>
              <a:gd name="connsiteX33" fmla="*/ 2840256 w 3706892"/>
              <a:gd name="connsiteY33" fmla="*/ 1354207 h 2929890"/>
              <a:gd name="connsiteX34" fmla="*/ 861369 w 3706892"/>
              <a:gd name="connsiteY34" fmla="*/ 1352646 h 2929890"/>
              <a:gd name="connsiteX35" fmla="*/ 865801 w 3706892"/>
              <a:gd name="connsiteY35" fmla="*/ 1357399 h 2929890"/>
              <a:gd name="connsiteX36" fmla="*/ 9024 w 3706892"/>
              <a:gd name="connsiteY36" fmla="*/ 1950243 h 2929890"/>
              <a:gd name="connsiteX37" fmla="*/ 0 w 3706892"/>
              <a:gd name="connsiteY37" fmla="*/ 1945086 h 2929890"/>
              <a:gd name="connsiteX38" fmla="*/ 861369 w 3706892"/>
              <a:gd name="connsiteY38" fmla="*/ 1352646 h 2929890"/>
              <a:gd name="connsiteX39" fmla="*/ 1853446 w 3706892"/>
              <a:gd name="connsiteY39" fmla="*/ 0 h 2929890"/>
              <a:gd name="connsiteX40" fmla="*/ 2648518 w 3706892"/>
              <a:gd name="connsiteY40" fmla="*/ 587269 h 2929890"/>
              <a:gd name="connsiteX41" fmla="*/ 2304792 w 3706892"/>
              <a:gd name="connsiteY41" fmla="*/ 587269 h 2929890"/>
              <a:gd name="connsiteX42" fmla="*/ 2762193 w 3706892"/>
              <a:gd name="connsiteY42" fmla="*/ 1283732 h 2929890"/>
              <a:gd name="connsiteX43" fmla="*/ 2437219 w 3706892"/>
              <a:gd name="connsiteY43" fmla="*/ 1344744 h 2929890"/>
              <a:gd name="connsiteX44" fmla="*/ 2396648 w 3706892"/>
              <a:gd name="connsiteY44" fmla="*/ 1693627 h 2929890"/>
              <a:gd name="connsiteX45" fmla="*/ 2138691 w 3706892"/>
              <a:gd name="connsiteY45" fmla="*/ 1445558 h 2929890"/>
              <a:gd name="connsiteX46" fmla="*/ 2138691 w 3706892"/>
              <a:gd name="connsiteY46" fmla="*/ 1812263 h 2929890"/>
              <a:gd name="connsiteX47" fmla="*/ 1853446 w 3706892"/>
              <a:gd name="connsiteY47" fmla="*/ 1606167 h 2929890"/>
              <a:gd name="connsiteX48" fmla="*/ 1570783 w 3706892"/>
              <a:gd name="connsiteY48" fmla="*/ 1810397 h 2929890"/>
              <a:gd name="connsiteX49" fmla="*/ 1570783 w 3706892"/>
              <a:gd name="connsiteY49" fmla="*/ 1441738 h 2929890"/>
              <a:gd name="connsiteX50" fmla="*/ 1569492 w 3706892"/>
              <a:gd name="connsiteY50" fmla="*/ 1444294 h 2929890"/>
              <a:gd name="connsiteX51" fmla="*/ 1306923 w 3706892"/>
              <a:gd name="connsiteY51" fmla="*/ 1697840 h 2929890"/>
              <a:gd name="connsiteX52" fmla="*/ 1265861 w 3706892"/>
              <a:gd name="connsiteY52" fmla="*/ 1344744 h 2929890"/>
              <a:gd name="connsiteX53" fmla="*/ 939633 w 3706892"/>
              <a:gd name="connsiteY53" fmla="*/ 1283497 h 2929890"/>
              <a:gd name="connsiteX54" fmla="*/ 1402101 w 3706892"/>
              <a:gd name="connsiteY54" fmla="*/ 587269 h 2929890"/>
              <a:gd name="connsiteX55" fmla="*/ 1058375 w 3706892"/>
              <a:gd name="connsiteY55" fmla="*/ 587269 h 2929890"/>
              <a:gd name="connsiteX56" fmla="*/ 1853446 w 3706892"/>
              <a:gd name="connsiteY56" fmla="*/ 0 h 2929890"/>
              <a:gd name="connsiteX0" fmla="*/ 1579759 w 3706892"/>
              <a:gd name="connsiteY0" fmla="*/ 2923770 h 2929890"/>
              <a:gd name="connsiteX1" fmla="*/ 1854737 w 3706892"/>
              <a:gd name="connsiteY1" fmla="*/ 2736285 h 2929890"/>
              <a:gd name="connsiteX2" fmla="*/ 1579759 w 3706892"/>
              <a:gd name="connsiteY2" fmla="*/ 2923770 h 2929890"/>
              <a:gd name="connsiteX3" fmla="*/ 381987 w 3706892"/>
              <a:gd name="connsiteY3" fmla="*/ 2355724 h 2929890"/>
              <a:gd name="connsiteX4" fmla="*/ 247815 w 3706892"/>
              <a:gd name="connsiteY4" fmla="*/ 2425226 h 2929890"/>
              <a:gd name="connsiteX5" fmla="*/ 248783 w 3706892"/>
              <a:gd name="connsiteY5" fmla="*/ 2417842 h 2929890"/>
              <a:gd name="connsiteX6" fmla="*/ 381987 w 3706892"/>
              <a:gd name="connsiteY6" fmla="*/ 2355724 h 2929890"/>
              <a:gd name="connsiteX7" fmla="*/ 454392 w 3706892"/>
              <a:gd name="connsiteY7" fmla="*/ 2318189 h 2929890"/>
              <a:gd name="connsiteX8" fmla="*/ 452772 w 3706892"/>
              <a:gd name="connsiteY8" fmla="*/ 2319057 h 2929890"/>
              <a:gd name="connsiteX9" fmla="*/ 454392 w 3706892"/>
              <a:gd name="connsiteY9" fmla="*/ 2318189 h 2929890"/>
              <a:gd name="connsiteX10" fmla="*/ 1570783 w 3706892"/>
              <a:gd name="connsiteY10" fmla="*/ 1903782 h 2929890"/>
              <a:gd name="connsiteX11" fmla="*/ 1571290 w 3706892"/>
              <a:gd name="connsiteY11" fmla="*/ 1903782 h 2929890"/>
              <a:gd name="connsiteX12" fmla="*/ 1571290 w 3706892"/>
              <a:gd name="connsiteY12" fmla="*/ 2929545 h 2929890"/>
              <a:gd name="connsiteX13" fmla="*/ 1570783 w 3706892"/>
              <a:gd name="connsiteY13" fmla="*/ 2929890 h 2929890"/>
              <a:gd name="connsiteX14" fmla="*/ 1570783 w 3706892"/>
              <a:gd name="connsiteY14" fmla="*/ 1903782 h 2929890"/>
              <a:gd name="connsiteX15" fmla="*/ 2472208 w 3706892"/>
              <a:gd name="connsiteY15" fmla="*/ 1748890 h 2929890"/>
              <a:gd name="connsiteX16" fmla="*/ 2750047 w 3706892"/>
              <a:gd name="connsiteY16" fmla="*/ 1991075 h 2929890"/>
              <a:gd name="connsiteX17" fmla="*/ 2465482 w 3706892"/>
              <a:gd name="connsiteY17" fmla="*/ 1756102 h 2929890"/>
              <a:gd name="connsiteX18" fmla="*/ 2472208 w 3706892"/>
              <a:gd name="connsiteY18" fmla="*/ 1748890 h 2929890"/>
              <a:gd name="connsiteX19" fmla="*/ 1230873 w 3706892"/>
              <a:gd name="connsiteY19" fmla="*/ 1748890 h 2929890"/>
              <a:gd name="connsiteX20" fmla="*/ 1239735 w 3706892"/>
              <a:gd name="connsiteY20" fmla="*/ 1758393 h 2929890"/>
              <a:gd name="connsiteX21" fmla="*/ 876898 w 3706892"/>
              <a:gd name="connsiteY21" fmla="*/ 2049759 h 2929890"/>
              <a:gd name="connsiteX22" fmla="*/ 1230873 w 3706892"/>
              <a:gd name="connsiteY22" fmla="*/ 1748890 h 2929890"/>
              <a:gd name="connsiteX23" fmla="*/ 2840256 w 3706892"/>
              <a:gd name="connsiteY23" fmla="*/ 1354207 h 2929890"/>
              <a:gd name="connsiteX24" fmla="*/ 3706892 w 3706892"/>
              <a:gd name="connsiteY24" fmla="*/ 1945086 h 2929890"/>
              <a:gd name="connsiteX25" fmla="*/ 3417775 w 3706892"/>
              <a:gd name="connsiteY25" fmla="*/ 2110295 h 2929890"/>
              <a:gd name="connsiteX26" fmla="*/ 3459078 w 3706892"/>
              <a:gd name="connsiteY26" fmla="*/ 2425226 h 2929890"/>
              <a:gd name="connsiteX27" fmla="*/ 3339559 w 3706892"/>
              <a:gd name="connsiteY27" fmla="*/ 2364335 h 2929890"/>
              <a:gd name="connsiteX28" fmla="*/ 3454704 w 3706892"/>
              <a:gd name="connsiteY28" fmla="*/ 2418032 h 2929890"/>
              <a:gd name="connsiteX29" fmla="*/ 3414543 w 3706892"/>
              <a:gd name="connsiteY29" fmla="*/ 2111796 h 2929890"/>
              <a:gd name="connsiteX30" fmla="*/ 3695677 w 3706892"/>
              <a:gd name="connsiteY30" fmla="*/ 1951148 h 2929890"/>
              <a:gd name="connsiteX31" fmla="*/ 2837279 w 3706892"/>
              <a:gd name="connsiteY31" fmla="*/ 1357399 h 2929890"/>
              <a:gd name="connsiteX32" fmla="*/ 2840256 w 3706892"/>
              <a:gd name="connsiteY32" fmla="*/ 1354207 h 2929890"/>
              <a:gd name="connsiteX33" fmla="*/ 861369 w 3706892"/>
              <a:gd name="connsiteY33" fmla="*/ 1352646 h 2929890"/>
              <a:gd name="connsiteX34" fmla="*/ 865801 w 3706892"/>
              <a:gd name="connsiteY34" fmla="*/ 1357399 h 2929890"/>
              <a:gd name="connsiteX35" fmla="*/ 9024 w 3706892"/>
              <a:gd name="connsiteY35" fmla="*/ 1950243 h 2929890"/>
              <a:gd name="connsiteX36" fmla="*/ 0 w 3706892"/>
              <a:gd name="connsiteY36" fmla="*/ 1945086 h 2929890"/>
              <a:gd name="connsiteX37" fmla="*/ 861369 w 3706892"/>
              <a:gd name="connsiteY37" fmla="*/ 1352646 h 2929890"/>
              <a:gd name="connsiteX38" fmla="*/ 1853446 w 3706892"/>
              <a:gd name="connsiteY38" fmla="*/ 0 h 2929890"/>
              <a:gd name="connsiteX39" fmla="*/ 2648518 w 3706892"/>
              <a:gd name="connsiteY39" fmla="*/ 587269 h 2929890"/>
              <a:gd name="connsiteX40" fmla="*/ 2304792 w 3706892"/>
              <a:gd name="connsiteY40" fmla="*/ 587269 h 2929890"/>
              <a:gd name="connsiteX41" fmla="*/ 2762193 w 3706892"/>
              <a:gd name="connsiteY41" fmla="*/ 1283732 h 2929890"/>
              <a:gd name="connsiteX42" fmla="*/ 2437219 w 3706892"/>
              <a:gd name="connsiteY42" fmla="*/ 1344744 h 2929890"/>
              <a:gd name="connsiteX43" fmla="*/ 2396648 w 3706892"/>
              <a:gd name="connsiteY43" fmla="*/ 1693627 h 2929890"/>
              <a:gd name="connsiteX44" fmla="*/ 2138691 w 3706892"/>
              <a:gd name="connsiteY44" fmla="*/ 1445558 h 2929890"/>
              <a:gd name="connsiteX45" fmla="*/ 2138691 w 3706892"/>
              <a:gd name="connsiteY45" fmla="*/ 1812263 h 2929890"/>
              <a:gd name="connsiteX46" fmla="*/ 1853446 w 3706892"/>
              <a:gd name="connsiteY46" fmla="*/ 1606167 h 2929890"/>
              <a:gd name="connsiteX47" fmla="*/ 1570783 w 3706892"/>
              <a:gd name="connsiteY47" fmla="*/ 1810397 h 2929890"/>
              <a:gd name="connsiteX48" fmla="*/ 1570783 w 3706892"/>
              <a:gd name="connsiteY48" fmla="*/ 1441738 h 2929890"/>
              <a:gd name="connsiteX49" fmla="*/ 1569492 w 3706892"/>
              <a:gd name="connsiteY49" fmla="*/ 1444294 h 2929890"/>
              <a:gd name="connsiteX50" fmla="*/ 1306923 w 3706892"/>
              <a:gd name="connsiteY50" fmla="*/ 1697840 h 2929890"/>
              <a:gd name="connsiteX51" fmla="*/ 1265861 w 3706892"/>
              <a:gd name="connsiteY51" fmla="*/ 1344744 h 2929890"/>
              <a:gd name="connsiteX52" fmla="*/ 939633 w 3706892"/>
              <a:gd name="connsiteY52" fmla="*/ 1283497 h 2929890"/>
              <a:gd name="connsiteX53" fmla="*/ 1402101 w 3706892"/>
              <a:gd name="connsiteY53" fmla="*/ 587269 h 2929890"/>
              <a:gd name="connsiteX54" fmla="*/ 1058375 w 3706892"/>
              <a:gd name="connsiteY54" fmla="*/ 587269 h 2929890"/>
              <a:gd name="connsiteX55" fmla="*/ 1853446 w 3706892"/>
              <a:gd name="connsiteY55"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1903782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1570783 w 3706892"/>
              <a:gd name="connsiteY11" fmla="*/ 1903782 h 2929890"/>
              <a:gd name="connsiteX12" fmla="*/ 2472208 w 3706892"/>
              <a:gd name="connsiteY12" fmla="*/ 1748890 h 2929890"/>
              <a:gd name="connsiteX13" fmla="*/ 2750047 w 3706892"/>
              <a:gd name="connsiteY13" fmla="*/ 1991075 h 2929890"/>
              <a:gd name="connsiteX14" fmla="*/ 2465482 w 3706892"/>
              <a:gd name="connsiteY14" fmla="*/ 1756102 h 2929890"/>
              <a:gd name="connsiteX15" fmla="*/ 2472208 w 3706892"/>
              <a:gd name="connsiteY15" fmla="*/ 1748890 h 2929890"/>
              <a:gd name="connsiteX16" fmla="*/ 1230873 w 3706892"/>
              <a:gd name="connsiteY16" fmla="*/ 1748890 h 2929890"/>
              <a:gd name="connsiteX17" fmla="*/ 1239735 w 3706892"/>
              <a:gd name="connsiteY17" fmla="*/ 1758393 h 2929890"/>
              <a:gd name="connsiteX18" fmla="*/ 876898 w 3706892"/>
              <a:gd name="connsiteY18" fmla="*/ 2049759 h 2929890"/>
              <a:gd name="connsiteX19" fmla="*/ 1230873 w 3706892"/>
              <a:gd name="connsiteY19" fmla="*/ 1748890 h 2929890"/>
              <a:gd name="connsiteX20" fmla="*/ 2840256 w 3706892"/>
              <a:gd name="connsiteY20" fmla="*/ 1354207 h 2929890"/>
              <a:gd name="connsiteX21" fmla="*/ 3706892 w 3706892"/>
              <a:gd name="connsiteY21" fmla="*/ 1945086 h 2929890"/>
              <a:gd name="connsiteX22" fmla="*/ 3417775 w 3706892"/>
              <a:gd name="connsiteY22" fmla="*/ 2110295 h 2929890"/>
              <a:gd name="connsiteX23" fmla="*/ 3459078 w 3706892"/>
              <a:gd name="connsiteY23" fmla="*/ 2425226 h 2929890"/>
              <a:gd name="connsiteX24" fmla="*/ 3339559 w 3706892"/>
              <a:gd name="connsiteY24" fmla="*/ 2364335 h 2929890"/>
              <a:gd name="connsiteX25" fmla="*/ 3454704 w 3706892"/>
              <a:gd name="connsiteY25" fmla="*/ 2418032 h 2929890"/>
              <a:gd name="connsiteX26" fmla="*/ 3414543 w 3706892"/>
              <a:gd name="connsiteY26" fmla="*/ 2111796 h 2929890"/>
              <a:gd name="connsiteX27" fmla="*/ 3695677 w 3706892"/>
              <a:gd name="connsiteY27" fmla="*/ 1951148 h 2929890"/>
              <a:gd name="connsiteX28" fmla="*/ 2837279 w 3706892"/>
              <a:gd name="connsiteY28" fmla="*/ 1357399 h 2929890"/>
              <a:gd name="connsiteX29" fmla="*/ 2840256 w 3706892"/>
              <a:gd name="connsiteY29" fmla="*/ 1354207 h 2929890"/>
              <a:gd name="connsiteX30" fmla="*/ 861369 w 3706892"/>
              <a:gd name="connsiteY30" fmla="*/ 1352646 h 2929890"/>
              <a:gd name="connsiteX31" fmla="*/ 865801 w 3706892"/>
              <a:gd name="connsiteY31" fmla="*/ 1357399 h 2929890"/>
              <a:gd name="connsiteX32" fmla="*/ 9024 w 3706892"/>
              <a:gd name="connsiteY32" fmla="*/ 1950243 h 2929890"/>
              <a:gd name="connsiteX33" fmla="*/ 0 w 3706892"/>
              <a:gd name="connsiteY33" fmla="*/ 1945086 h 2929890"/>
              <a:gd name="connsiteX34" fmla="*/ 861369 w 3706892"/>
              <a:gd name="connsiteY34" fmla="*/ 1352646 h 2929890"/>
              <a:gd name="connsiteX35" fmla="*/ 1853446 w 3706892"/>
              <a:gd name="connsiteY35" fmla="*/ 0 h 2929890"/>
              <a:gd name="connsiteX36" fmla="*/ 2648518 w 3706892"/>
              <a:gd name="connsiteY36" fmla="*/ 587269 h 2929890"/>
              <a:gd name="connsiteX37" fmla="*/ 2304792 w 3706892"/>
              <a:gd name="connsiteY37" fmla="*/ 587269 h 2929890"/>
              <a:gd name="connsiteX38" fmla="*/ 2762193 w 3706892"/>
              <a:gd name="connsiteY38" fmla="*/ 1283732 h 2929890"/>
              <a:gd name="connsiteX39" fmla="*/ 2437219 w 3706892"/>
              <a:gd name="connsiteY39" fmla="*/ 1344744 h 2929890"/>
              <a:gd name="connsiteX40" fmla="*/ 2396648 w 3706892"/>
              <a:gd name="connsiteY40" fmla="*/ 1693627 h 2929890"/>
              <a:gd name="connsiteX41" fmla="*/ 2138691 w 3706892"/>
              <a:gd name="connsiteY41" fmla="*/ 1445558 h 2929890"/>
              <a:gd name="connsiteX42" fmla="*/ 2138691 w 3706892"/>
              <a:gd name="connsiteY42" fmla="*/ 1812263 h 2929890"/>
              <a:gd name="connsiteX43" fmla="*/ 1853446 w 3706892"/>
              <a:gd name="connsiteY43" fmla="*/ 1606167 h 2929890"/>
              <a:gd name="connsiteX44" fmla="*/ 1570783 w 3706892"/>
              <a:gd name="connsiteY44" fmla="*/ 1810397 h 2929890"/>
              <a:gd name="connsiteX45" fmla="*/ 1570783 w 3706892"/>
              <a:gd name="connsiteY45" fmla="*/ 1441738 h 2929890"/>
              <a:gd name="connsiteX46" fmla="*/ 1569492 w 3706892"/>
              <a:gd name="connsiteY46" fmla="*/ 1444294 h 2929890"/>
              <a:gd name="connsiteX47" fmla="*/ 1306923 w 3706892"/>
              <a:gd name="connsiteY47" fmla="*/ 1697840 h 2929890"/>
              <a:gd name="connsiteX48" fmla="*/ 1265861 w 3706892"/>
              <a:gd name="connsiteY48" fmla="*/ 1344744 h 2929890"/>
              <a:gd name="connsiteX49" fmla="*/ 939633 w 3706892"/>
              <a:gd name="connsiteY49" fmla="*/ 1283497 h 2929890"/>
              <a:gd name="connsiteX50" fmla="*/ 1402101 w 3706892"/>
              <a:gd name="connsiteY50" fmla="*/ 587269 h 2929890"/>
              <a:gd name="connsiteX51" fmla="*/ 1058375 w 3706892"/>
              <a:gd name="connsiteY51" fmla="*/ 587269 h 2929890"/>
              <a:gd name="connsiteX52" fmla="*/ 1853446 w 3706892"/>
              <a:gd name="connsiteY52"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2472208 w 3706892"/>
              <a:gd name="connsiteY11" fmla="*/ 1748890 h 2929890"/>
              <a:gd name="connsiteX12" fmla="*/ 2750047 w 3706892"/>
              <a:gd name="connsiteY12" fmla="*/ 1991075 h 2929890"/>
              <a:gd name="connsiteX13" fmla="*/ 2465482 w 3706892"/>
              <a:gd name="connsiteY13" fmla="*/ 1756102 h 2929890"/>
              <a:gd name="connsiteX14" fmla="*/ 2472208 w 3706892"/>
              <a:gd name="connsiteY14" fmla="*/ 1748890 h 2929890"/>
              <a:gd name="connsiteX15" fmla="*/ 1230873 w 3706892"/>
              <a:gd name="connsiteY15" fmla="*/ 1748890 h 2929890"/>
              <a:gd name="connsiteX16" fmla="*/ 1239735 w 3706892"/>
              <a:gd name="connsiteY16" fmla="*/ 1758393 h 2929890"/>
              <a:gd name="connsiteX17" fmla="*/ 876898 w 3706892"/>
              <a:gd name="connsiteY17" fmla="*/ 2049759 h 2929890"/>
              <a:gd name="connsiteX18" fmla="*/ 1230873 w 3706892"/>
              <a:gd name="connsiteY18" fmla="*/ 1748890 h 2929890"/>
              <a:gd name="connsiteX19" fmla="*/ 2840256 w 3706892"/>
              <a:gd name="connsiteY19" fmla="*/ 1354207 h 2929890"/>
              <a:gd name="connsiteX20" fmla="*/ 3706892 w 3706892"/>
              <a:gd name="connsiteY20" fmla="*/ 1945086 h 2929890"/>
              <a:gd name="connsiteX21" fmla="*/ 3417775 w 3706892"/>
              <a:gd name="connsiteY21" fmla="*/ 2110295 h 2929890"/>
              <a:gd name="connsiteX22" fmla="*/ 3459078 w 3706892"/>
              <a:gd name="connsiteY22" fmla="*/ 2425226 h 2929890"/>
              <a:gd name="connsiteX23" fmla="*/ 3339559 w 3706892"/>
              <a:gd name="connsiteY23" fmla="*/ 2364335 h 2929890"/>
              <a:gd name="connsiteX24" fmla="*/ 3454704 w 3706892"/>
              <a:gd name="connsiteY24" fmla="*/ 2418032 h 2929890"/>
              <a:gd name="connsiteX25" fmla="*/ 3414543 w 3706892"/>
              <a:gd name="connsiteY25" fmla="*/ 2111796 h 2929890"/>
              <a:gd name="connsiteX26" fmla="*/ 3695677 w 3706892"/>
              <a:gd name="connsiteY26" fmla="*/ 1951148 h 2929890"/>
              <a:gd name="connsiteX27" fmla="*/ 2837279 w 3706892"/>
              <a:gd name="connsiteY27" fmla="*/ 1357399 h 2929890"/>
              <a:gd name="connsiteX28" fmla="*/ 2840256 w 3706892"/>
              <a:gd name="connsiteY28" fmla="*/ 1354207 h 2929890"/>
              <a:gd name="connsiteX29" fmla="*/ 861369 w 3706892"/>
              <a:gd name="connsiteY29" fmla="*/ 1352646 h 2929890"/>
              <a:gd name="connsiteX30" fmla="*/ 865801 w 3706892"/>
              <a:gd name="connsiteY30" fmla="*/ 1357399 h 2929890"/>
              <a:gd name="connsiteX31" fmla="*/ 9024 w 3706892"/>
              <a:gd name="connsiteY31" fmla="*/ 1950243 h 2929890"/>
              <a:gd name="connsiteX32" fmla="*/ 0 w 3706892"/>
              <a:gd name="connsiteY32" fmla="*/ 1945086 h 2929890"/>
              <a:gd name="connsiteX33" fmla="*/ 861369 w 3706892"/>
              <a:gd name="connsiteY33" fmla="*/ 1352646 h 2929890"/>
              <a:gd name="connsiteX34" fmla="*/ 1853446 w 3706892"/>
              <a:gd name="connsiteY34" fmla="*/ 0 h 2929890"/>
              <a:gd name="connsiteX35" fmla="*/ 2648518 w 3706892"/>
              <a:gd name="connsiteY35" fmla="*/ 587269 h 2929890"/>
              <a:gd name="connsiteX36" fmla="*/ 2304792 w 3706892"/>
              <a:gd name="connsiteY36" fmla="*/ 587269 h 2929890"/>
              <a:gd name="connsiteX37" fmla="*/ 2762193 w 3706892"/>
              <a:gd name="connsiteY37" fmla="*/ 1283732 h 2929890"/>
              <a:gd name="connsiteX38" fmla="*/ 2437219 w 3706892"/>
              <a:gd name="connsiteY38" fmla="*/ 1344744 h 2929890"/>
              <a:gd name="connsiteX39" fmla="*/ 2396648 w 3706892"/>
              <a:gd name="connsiteY39" fmla="*/ 1693627 h 2929890"/>
              <a:gd name="connsiteX40" fmla="*/ 2138691 w 3706892"/>
              <a:gd name="connsiteY40" fmla="*/ 1445558 h 2929890"/>
              <a:gd name="connsiteX41" fmla="*/ 2138691 w 3706892"/>
              <a:gd name="connsiteY41" fmla="*/ 1812263 h 2929890"/>
              <a:gd name="connsiteX42" fmla="*/ 1853446 w 3706892"/>
              <a:gd name="connsiteY42" fmla="*/ 1606167 h 2929890"/>
              <a:gd name="connsiteX43" fmla="*/ 1570783 w 3706892"/>
              <a:gd name="connsiteY43" fmla="*/ 1810397 h 2929890"/>
              <a:gd name="connsiteX44" fmla="*/ 1570783 w 3706892"/>
              <a:gd name="connsiteY44" fmla="*/ 1441738 h 2929890"/>
              <a:gd name="connsiteX45" fmla="*/ 1569492 w 3706892"/>
              <a:gd name="connsiteY45" fmla="*/ 1444294 h 2929890"/>
              <a:gd name="connsiteX46" fmla="*/ 1306923 w 3706892"/>
              <a:gd name="connsiteY46" fmla="*/ 1697840 h 2929890"/>
              <a:gd name="connsiteX47" fmla="*/ 1265861 w 3706892"/>
              <a:gd name="connsiteY47" fmla="*/ 1344744 h 2929890"/>
              <a:gd name="connsiteX48" fmla="*/ 939633 w 3706892"/>
              <a:gd name="connsiteY48" fmla="*/ 1283497 h 2929890"/>
              <a:gd name="connsiteX49" fmla="*/ 1402101 w 3706892"/>
              <a:gd name="connsiteY49" fmla="*/ 587269 h 2929890"/>
              <a:gd name="connsiteX50" fmla="*/ 1058375 w 3706892"/>
              <a:gd name="connsiteY50" fmla="*/ 587269 h 2929890"/>
              <a:gd name="connsiteX51" fmla="*/ 1853446 w 3706892"/>
              <a:gd name="connsiteY51"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2929545 h 2929890"/>
              <a:gd name="connsiteX9" fmla="*/ 1570783 w 3706892"/>
              <a:gd name="connsiteY9" fmla="*/ 2929890 h 2929890"/>
              <a:gd name="connsiteX10" fmla="*/ 2472208 w 3706892"/>
              <a:gd name="connsiteY10" fmla="*/ 1748890 h 2929890"/>
              <a:gd name="connsiteX11" fmla="*/ 2750047 w 3706892"/>
              <a:gd name="connsiteY11" fmla="*/ 1991075 h 2929890"/>
              <a:gd name="connsiteX12" fmla="*/ 2465482 w 3706892"/>
              <a:gd name="connsiteY12" fmla="*/ 1756102 h 2929890"/>
              <a:gd name="connsiteX13" fmla="*/ 2472208 w 3706892"/>
              <a:gd name="connsiteY13" fmla="*/ 1748890 h 2929890"/>
              <a:gd name="connsiteX14" fmla="*/ 1230873 w 3706892"/>
              <a:gd name="connsiteY14" fmla="*/ 1748890 h 2929890"/>
              <a:gd name="connsiteX15" fmla="*/ 1239735 w 3706892"/>
              <a:gd name="connsiteY15" fmla="*/ 1758393 h 2929890"/>
              <a:gd name="connsiteX16" fmla="*/ 876898 w 3706892"/>
              <a:gd name="connsiteY16" fmla="*/ 2049759 h 2929890"/>
              <a:gd name="connsiteX17" fmla="*/ 1230873 w 3706892"/>
              <a:gd name="connsiteY17" fmla="*/ 1748890 h 2929890"/>
              <a:gd name="connsiteX18" fmla="*/ 2840256 w 3706892"/>
              <a:gd name="connsiteY18" fmla="*/ 1354207 h 2929890"/>
              <a:gd name="connsiteX19" fmla="*/ 3706892 w 3706892"/>
              <a:gd name="connsiteY19" fmla="*/ 1945086 h 2929890"/>
              <a:gd name="connsiteX20" fmla="*/ 3417775 w 3706892"/>
              <a:gd name="connsiteY20" fmla="*/ 2110295 h 2929890"/>
              <a:gd name="connsiteX21" fmla="*/ 3459078 w 3706892"/>
              <a:gd name="connsiteY21" fmla="*/ 2425226 h 2929890"/>
              <a:gd name="connsiteX22" fmla="*/ 3339559 w 3706892"/>
              <a:gd name="connsiteY22" fmla="*/ 2364335 h 2929890"/>
              <a:gd name="connsiteX23" fmla="*/ 3454704 w 3706892"/>
              <a:gd name="connsiteY23" fmla="*/ 2418032 h 2929890"/>
              <a:gd name="connsiteX24" fmla="*/ 3414543 w 3706892"/>
              <a:gd name="connsiteY24" fmla="*/ 2111796 h 2929890"/>
              <a:gd name="connsiteX25" fmla="*/ 3695677 w 3706892"/>
              <a:gd name="connsiteY25" fmla="*/ 1951148 h 2929890"/>
              <a:gd name="connsiteX26" fmla="*/ 2837279 w 3706892"/>
              <a:gd name="connsiteY26" fmla="*/ 1357399 h 2929890"/>
              <a:gd name="connsiteX27" fmla="*/ 2840256 w 3706892"/>
              <a:gd name="connsiteY27" fmla="*/ 1354207 h 2929890"/>
              <a:gd name="connsiteX28" fmla="*/ 861369 w 3706892"/>
              <a:gd name="connsiteY28" fmla="*/ 1352646 h 2929890"/>
              <a:gd name="connsiteX29" fmla="*/ 865801 w 3706892"/>
              <a:gd name="connsiteY29" fmla="*/ 1357399 h 2929890"/>
              <a:gd name="connsiteX30" fmla="*/ 9024 w 3706892"/>
              <a:gd name="connsiteY30" fmla="*/ 1950243 h 2929890"/>
              <a:gd name="connsiteX31" fmla="*/ 0 w 3706892"/>
              <a:gd name="connsiteY31" fmla="*/ 1945086 h 2929890"/>
              <a:gd name="connsiteX32" fmla="*/ 861369 w 3706892"/>
              <a:gd name="connsiteY32" fmla="*/ 1352646 h 2929890"/>
              <a:gd name="connsiteX33" fmla="*/ 1853446 w 3706892"/>
              <a:gd name="connsiteY33" fmla="*/ 0 h 2929890"/>
              <a:gd name="connsiteX34" fmla="*/ 2648518 w 3706892"/>
              <a:gd name="connsiteY34" fmla="*/ 587269 h 2929890"/>
              <a:gd name="connsiteX35" fmla="*/ 2304792 w 3706892"/>
              <a:gd name="connsiteY35" fmla="*/ 587269 h 2929890"/>
              <a:gd name="connsiteX36" fmla="*/ 2762193 w 3706892"/>
              <a:gd name="connsiteY36" fmla="*/ 1283732 h 2929890"/>
              <a:gd name="connsiteX37" fmla="*/ 2437219 w 3706892"/>
              <a:gd name="connsiteY37" fmla="*/ 1344744 h 2929890"/>
              <a:gd name="connsiteX38" fmla="*/ 2396648 w 3706892"/>
              <a:gd name="connsiteY38" fmla="*/ 1693627 h 2929890"/>
              <a:gd name="connsiteX39" fmla="*/ 2138691 w 3706892"/>
              <a:gd name="connsiteY39" fmla="*/ 1445558 h 2929890"/>
              <a:gd name="connsiteX40" fmla="*/ 2138691 w 3706892"/>
              <a:gd name="connsiteY40" fmla="*/ 1812263 h 2929890"/>
              <a:gd name="connsiteX41" fmla="*/ 1853446 w 3706892"/>
              <a:gd name="connsiteY41" fmla="*/ 1606167 h 2929890"/>
              <a:gd name="connsiteX42" fmla="*/ 1570783 w 3706892"/>
              <a:gd name="connsiteY42" fmla="*/ 1810397 h 2929890"/>
              <a:gd name="connsiteX43" fmla="*/ 1570783 w 3706892"/>
              <a:gd name="connsiteY43" fmla="*/ 1441738 h 2929890"/>
              <a:gd name="connsiteX44" fmla="*/ 1569492 w 3706892"/>
              <a:gd name="connsiteY44" fmla="*/ 1444294 h 2929890"/>
              <a:gd name="connsiteX45" fmla="*/ 1306923 w 3706892"/>
              <a:gd name="connsiteY45" fmla="*/ 1697840 h 2929890"/>
              <a:gd name="connsiteX46" fmla="*/ 1265861 w 3706892"/>
              <a:gd name="connsiteY46" fmla="*/ 1344744 h 2929890"/>
              <a:gd name="connsiteX47" fmla="*/ 939633 w 3706892"/>
              <a:gd name="connsiteY47" fmla="*/ 1283497 h 2929890"/>
              <a:gd name="connsiteX48" fmla="*/ 1402101 w 3706892"/>
              <a:gd name="connsiteY48" fmla="*/ 587269 h 2929890"/>
              <a:gd name="connsiteX49" fmla="*/ 1058375 w 3706892"/>
              <a:gd name="connsiteY49" fmla="*/ 587269 h 2929890"/>
              <a:gd name="connsiteX50" fmla="*/ 1853446 w 3706892"/>
              <a:gd name="connsiteY50" fmla="*/ 0 h 2929890"/>
              <a:gd name="connsiteX0" fmla="*/ 381987 w 3706892"/>
              <a:gd name="connsiteY0" fmla="*/ 2355724 h 2425226"/>
              <a:gd name="connsiteX1" fmla="*/ 247815 w 3706892"/>
              <a:gd name="connsiteY1" fmla="*/ 2425226 h 2425226"/>
              <a:gd name="connsiteX2" fmla="*/ 248783 w 3706892"/>
              <a:gd name="connsiteY2" fmla="*/ 2417842 h 2425226"/>
              <a:gd name="connsiteX3" fmla="*/ 381987 w 3706892"/>
              <a:gd name="connsiteY3" fmla="*/ 2355724 h 2425226"/>
              <a:gd name="connsiteX4" fmla="*/ 454392 w 3706892"/>
              <a:gd name="connsiteY4" fmla="*/ 2318189 h 2425226"/>
              <a:gd name="connsiteX5" fmla="*/ 452772 w 3706892"/>
              <a:gd name="connsiteY5" fmla="*/ 2319057 h 2425226"/>
              <a:gd name="connsiteX6" fmla="*/ 454392 w 3706892"/>
              <a:gd name="connsiteY6" fmla="*/ 2318189 h 2425226"/>
              <a:gd name="connsiteX7" fmla="*/ 2472208 w 3706892"/>
              <a:gd name="connsiteY7" fmla="*/ 1748890 h 2425226"/>
              <a:gd name="connsiteX8" fmla="*/ 2750047 w 3706892"/>
              <a:gd name="connsiteY8" fmla="*/ 1991075 h 2425226"/>
              <a:gd name="connsiteX9" fmla="*/ 2465482 w 3706892"/>
              <a:gd name="connsiteY9" fmla="*/ 1756102 h 2425226"/>
              <a:gd name="connsiteX10" fmla="*/ 2472208 w 3706892"/>
              <a:gd name="connsiteY10" fmla="*/ 1748890 h 2425226"/>
              <a:gd name="connsiteX11" fmla="*/ 1230873 w 3706892"/>
              <a:gd name="connsiteY11" fmla="*/ 1748890 h 2425226"/>
              <a:gd name="connsiteX12" fmla="*/ 1239735 w 3706892"/>
              <a:gd name="connsiteY12" fmla="*/ 1758393 h 2425226"/>
              <a:gd name="connsiteX13" fmla="*/ 876898 w 3706892"/>
              <a:gd name="connsiteY13" fmla="*/ 2049759 h 2425226"/>
              <a:gd name="connsiteX14" fmla="*/ 1230873 w 3706892"/>
              <a:gd name="connsiteY14" fmla="*/ 1748890 h 2425226"/>
              <a:gd name="connsiteX15" fmla="*/ 2840256 w 3706892"/>
              <a:gd name="connsiteY15" fmla="*/ 1354207 h 2425226"/>
              <a:gd name="connsiteX16" fmla="*/ 3706892 w 3706892"/>
              <a:gd name="connsiteY16" fmla="*/ 1945086 h 2425226"/>
              <a:gd name="connsiteX17" fmla="*/ 3417775 w 3706892"/>
              <a:gd name="connsiteY17" fmla="*/ 2110295 h 2425226"/>
              <a:gd name="connsiteX18" fmla="*/ 3459078 w 3706892"/>
              <a:gd name="connsiteY18" fmla="*/ 2425226 h 2425226"/>
              <a:gd name="connsiteX19" fmla="*/ 3339559 w 3706892"/>
              <a:gd name="connsiteY19" fmla="*/ 2364335 h 2425226"/>
              <a:gd name="connsiteX20" fmla="*/ 3454704 w 3706892"/>
              <a:gd name="connsiteY20" fmla="*/ 2418032 h 2425226"/>
              <a:gd name="connsiteX21" fmla="*/ 3414543 w 3706892"/>
              <a:gd name="connsiteY21" fmla="*/ 2111796 h 2425226"/>
              <a:gd name="connsiteX22" fmla="*/ 3695677 w 3706892"/>
              <a:gd name="connsiteY22" fmla="*/ 1951148 h 2425226"/>
              <a:gd name="connsiteX23" fmla="*/ 2837279 w 3706892"/>
              <a:gd name="connsiteY23" fmla="*/ 1357399 h 2425226"/>
              <a:gd name="connsiteX24" fmla="*/ 2840256 w 3706892"/>
              <a:gd name="connsiteY24" fmla="*/ 1354207 h 2425226"/>
              <a:gd name="connsiteX25" fmla="*/ 861369 w 3706892"/>
              <a:gd name="connsiteY25" fmla="*/ 1352646 h 2425226"/>
              <a:gd name="connsiteX26" fmla="*/ 865801 w 3706892"/>
              <a:gd name="connsiteY26" fmla="*/ 1357399 h 2425226"/>
              <a:gd name="connsiteX27" fmla="*/ 9024 w 3706892"/>
              <a:gd name="connsiteY27" fmla="*/ 1950243 h 2425226"/>
              <a:gd name="connsiteX28" fmla="*/ 0 w 3706892"/>
              <a:gd name="connsiteY28" fmla="*/ 1945086 h 2425226"/>
              <a:gd name="connsiteX29" fmla="*/ 861369 w 3706892"/>
              <a:gd name="connsiteY29" fmla="*/ 1352646 h 2425226"/>
              <a:gd name="connsiteX30" fmla="*/ 1853446 w 3706892"/>
              <a:gd name="connsiteY30" fmla="*/ 0 h 2425226"/>
              <a:gd name="connsiteX31" fmla="*/ 2648518 w 3706892"/>
              <a:gd name="connsiteY31" fmla="*/ 587269 h 2425226"/>
              <a:gd name="connsiteX32" fmla="*/ 2304792 w 3706892"/>
              <a:gd name="connsiteY32" fmla="*/ 587269 h 2425226"/>
              <a:gd name="connsiteX33" fmla="*/ 2762193 w 3706892"/>
              <a:gd name="connsiteY33" fmla="*/ 1283732 h 2425226"/>
              <a:gd name="connsiteX34" fmla="*/ 2437219 w 3706892"/>
              <a:gd name="connsiteY34" fmla="*/ 1344744 h 2425226"/>
              <a:gd name="connsiteX35" fmla="*/ 2396648 w 3706892"/>
              <a:gd name="connsiteY35" fmla="*/ 1693627 h 2425226"/>
              <a:gd name="connsiteX36" fmla="*/ 2138691 w 3706892"/>
              <a:gd name="connsiteY36" fmla="*/ 1445558 h 2425226"/>
              <a:gd name="connsiteX37" fmla="*/ 2138691 w 3706892"/>
              <a:gd name="connsiteY37" fmla="*/ 1812263 h 2425226"/>
              <a:gd name="connsiteX38" fmla="*/ 1853446 w 3706892"/>
              <a:gd name="connsiteY38" fmla="*/ 1606167 h 2425226"/>
              <a:gd name="connsiteX39" fmla="*/ 1570783 w 3706892"/>
              <a:gd name="connsiteY39" fmla="*/ 1810397 h 2425226"/>
              <a:gd name="connsiteX40" fmla="*/ 1570783 w 3706892"/>
              <a:gd name="connsiteY40" fmla="*/ 1441738 h 2425226"/>
              <a:gd name="connsiteX41" fmla="*/ 1569492 w 3706892"/>
              <a:gd name="connsiteY41" fmla="*/ 1444294 h 2425226"/>
              <a:gd name="connsiteX42" fmla="*/ 1306923 w 3706892"/>
              <a:gd name="connsiteY42" fmla="*/ 1697840 h 2425226"/>
              <a:gd name="connsiteX43" fmla="*/ 1265861 w 3706892"/>
              <a:gd name="connsiteY43" fmla="*/ 1344744 h 2425226"/>
              <a:gd name="connsiteX44" fmla="*/ 939633 w 3706892"/>
              <a:gd name="connsiteY44" fmla="*/ 1283497 h 2425226"/>
              <a:gd name="connsiteX45" fmla="*/ 1402101 w 3706892"/>
              <a:gd name="connsiteY45" fmla="*/ 587269 h 2425226"/>
              <a:gd name="connsiteX46" fmla="*/ 1058375 w 3706892"/>
              <a:gd name="connsiteY46" fmla="*/ 587269 h 2425226"/>
              <a:gd name="connsiteX47" fmla="*/ 1853446 w 3706892"/>
              <a:gd name="connsiteY47" fmla="*/ 0 h 2425226"/>
              <a:gd name="connsiteX0" fmla="*/ 248783 w 3706892"/>
              <a:gd name="connsiteY0" fmla="*/ 2417842 h 2425226"/>
              <a:gd name="connsiteX1" fmla="*/ 247815 w 3706892"/>
              <a:gd name="connsiteY1" fmla="*/ 2425226 h 2425226"/>
              <a:gd name="connsiteX2" fmla="*/ 248783 w 3706892"/>
              <a:gd name="connsiteY2" fmla="*/ 2417842 h 2425226"/>
              <a:gd name="connsiteX3" fmla="*/ 454392 w 3706892"/>
              <a:gd name="connsiteY3" fmla="*/ 2318189 h 2425226"/>
              <a:gd name="connsiteX4" fmla="*/ 452772 w 3706892"/>
              <a:gd name="connsiteY4" fmla="*/ 2319057 h 2425226"/>
              <a:gd name="connsiteX5" fmla="*/ 454392 w 3706892"/>
              <a:gd name="connsiteY5" fmla="*/ 2318189 h 2425226"/>
              <a:gd name="connsiteX6" fmla="*/ 2472208 w 3706892"/>
              <a:gd name="connsiteY6" fmla="*/ 1748890 h 2425226"/>
              <a:gd name="connsiteX7" fmla="*/ 2750047 w 3706892"/>
              <a:gd name="connsiteY7" fmla="*/ 1991075 h 2425226"/>
              <a:gd name="connsiteX8" fmla="*/ 2465482 w 3706892"/>
              <a:gd name="connsiteY8" fmla="*/ 1756102 h 2425226"/>
              <a:gd name="connsiteX9" fmla="*/ 2472208 w 3706892"/>
              <a:gd name="connsiteY9" fmla="*/ 1748890 h 2425226"/>
              <a:gd name="connsiteX10" fmla="*/ 1230873 w 3706892"/>
              <a:gd name="connsiteY10" fmla="*/ 1748890 h 2425226"/>
              <a:gd name="connsiteX11" fmla="*/ 1239735 w 3706892"/>
              <a:gd name="connsiteY11" fmla="*/ 1758393 h 2425226"/>
              <a:gd name="connsiteX12" fmla="*/ 876898 w 3706892"/>
              <a:gd name="connsiteY12" fmla="*/ 2049759 h 2425226"/>
              <a:gd name="connsiteX13" fmla="*/ 1230873 w 3706892"/>
              <a:gd name="connsiteY13" fmla="*/ 1748890 h 2425226"/>
              <a:gd name="connsiteX14" fmla="*/ 2840256 w 3706892"/>
              <a:gd name="connsiteY14" fmla="*/ 1354207 h 2425226"/>
              <a:gd name="connsiteX15" fmla="*/ 3706892 w 3706892"/>
              <a:gd name="connsiteY15" fmla="*/ 1945086 h 2425226"/>
              <a:gd name="connsiteX16" fmla="*/ 3417775 w 3706892"/>
              <a:gd name="connsiteY16" fmla="*/ 2110295 h 2425226"/>
              <a:gd name="connsiteX17" fmla="*/ 3459078 w 3706892"/>
              <a:gd name="connsiteY17" fmla="*/ 2425226 h 2425226"/>
              <a:gd name="connsiteX18" fmla="*/ 3339559 w 3706892"/>
              <a:gd name="connsiteY18" fmla="*/ 2364335 h 2425226"/>
              <a:gd name="connsiteX19" fmla="*/ 3454704 w 3706892"/>
              <a:gd name="connsiteY19" fmla="*/ 2418032 h 2425226"/>
              <a:gd name="connsiteX20" fmla="*/ 3414543 w 3706892"/>
              <a:gd name="connsiteY20" fmla="*/ 2111796 h 2425226"/>
              <a:gd name="connsiteX21" fmla="*/ 3695677 w 3706892"/>
              <a:gd name="connsiteY21" fmla="*/ 1951148 h 2425226"/>
              <a:gd name="connsiteX22" fmla="*/ 2837279 w 3706892"/>
              <a:gd name="connsiteY22" fmla="*/ 1357399 h 2425226"/>
              <a:gd name="connsiteX23" fmla="*/ 2840256 w 3706892"/>
              <a:gd name="connsiteY23" fmla="*/ 1354207 h 2425226"/>
              <a:gd name="connsiteX24" fmla="*/ 861369 w 3706892"/>
              <a:gd name="connsiteY24" fmla="*/ 1352646 h 2425226"/>
              <a:gd name="connsiteX25" fmla="*/ 865801 w 3706892"/>
              <a:gd name="connsiteY25" fmla="*/ 1357399 h 2425226"/>
              <a:gd name="connsiteX26" fmla="*/ 9024 w 3706892"/>
              <a:gd name="connsiteY26" fmla="*/ 1950243 h 2425226"/>
              <a:gd name="connsiteX27" fmla="*/ 0 w 3706892"/>
              <a:gd name="connsiteY27" fmla="*/ 1945086 h 2425226"/>
              <a:gd name="connsiteX28" fmla="*/ 861369 w 3706892"/>
              <a:gd name="connsiteY28" fmla="*/ 1352646 h 2425226"/>
              <a:gd name="connsiteX29" fmla="*/ 1853446 w 3706892"/>
              <a:gd name="connsiteY29" fmla="*/ 0 h 2425226"/>
              <a:gd name="connsiteX30" fmla="*/ 2648518 w 3706892"/>
              <a:gd name="connsiteY30" fmla="*/ 587269 h 2425226"/>
              <a:gd name="connsiteX31" fmla="*/ 2304792 w 3706892"/>
              <a:gd name="connsiteY31" fmla="*/ 587269 h 2425226"/>
              <a:gd name="connsiteX32" fmla="*/ 2762193 w 3706892"/>
              <a:gd name="connsiteY32" fmla="*/ 1283732 h 2425226"/>
              <a:gd name="connsiteX33" fmla="*/ 2437219 w 3706892"/>
              <a:gd name="connsiteY33" fmla="*/ 1344744 h 2425226"/>
              <a:gd name="connsiteX34" fmla="*/ 2396648 w 3706892"/>
              <a:gd name="connsiteY34" fmla="*/ 1693627 h 2425226"/>
              <a:gd name="connsiteX35" fmla="*/ 2138691 w 3706892"/>
              <a:gd name="connsiteY35" fmla="*/ 1445558 h 2425226"/>
              <a:gd name="connsiteX36" fmla="*/ 2138691 w 3706892"/>
              <a:gd name="connsiteY36" fmla="*/ 1812263 h 2425226"/>
              <a:gd name="connsiteX37" fmla="*/ 1853446 w 3706892"/>
              <a:gd name="connsiteY37" fmla="*/ 1606167 h 2425226"/>
              <a:gd name="connsiteX38" fmla="*/ 1570783 w 3706892"/>
              <a:gd name="connsiteY38" fmla="*/ 1810397 h 2425226"/>
              <a:gd name="connsiteX39" fmla="*/ 1570783 w 3706892"/>
              <a:gd name="connsiteY39" fmla="*/ 1441738 h 2425226"/>
              <a:gd name="connsiteX40" fmla="*/ 1569492 w 3706892"/>
              <a:gd name="connsiteY40" fmla="*/ 1444294 h 2425226"/>
              <a:gd name="connsiteX41" fmla="*/ 1306923 w 3706892"/>
              <a:gd name="connsiteY41" fmla="*/ 1697840 h 2425226"/>
              <a:gd name="connsiteX42" fmla="*/ 1265861 w 3706892"/>
              <a:gd name="connsiteY42" fmla="*/ 1344744 h 2425226"/>
              <a:gd name="connsiteX43" fmla="*/ 939633 w 3706892"/>
              <a:gd name="connsiteY43" fmla="*/ 1283497 h 2425226"/>
              <a:gd name="connsiteX44" fmla="*/ 1402101 w 3706892"/>
              <a:gd name="connsiteY44" fmla="*/ 587269 h 2425226"/>
              <a:gd name="connsiteX45" fmla="*/ 1058375 w 3706892"/>
              <a:gd name="connsiteY45" fmla="*/ 587269 h 2425226"/>
              <a:gd name="connsiteX46" fmla="*/ 1853446 w 3706892"/>
              <a:gd name="connsiteY46" fmla="*/ 0 h 2425226"/>
              <a:gd name="connsiteX0" fmla="*/ 454392 w 3706892"/>
              <a:gd name="connsiteY0" fmla="*/ 2318189 h 2425226"/>
              <a:gd name="connsiteX1" fmla="*/ 452772 w 3706892"/>
              <a:gd name="connsiteY1" fmla="*/ 2319057 h 2425226"/>
              <a:gd name="connsiteX2" fmla="*/ 454392 w 3706892"/>
              <a:gd name="connsiteY2" fmla="*/ 2318189 h 2425226"/>
              <a:gd name="connsiteX3" fmla="*/ 2472208 w 3706892"/>
              <a:gd name="connsiteY3" fmla="*/ 1748890 h 2425226"/>
              <a:gd name="connsiteX4" fmla="*/ 2750047 w 3706892"/>
              <a:gd name="connsiteY4" fmla="*/ 1991075 h 2425226"/>
              <a:gd name="connsiteX5" fmla="*/ 2465482 w 3706892"/>
              <a:gd name="connsiteY5" fmla="*/ 1756102 h 2425226"/>
              <a:gd name="connsiteX6" fmla="*/ 2472208 w 3706892"/>
              <a:gd name="connsiteY6" fmla="*/ 1748890 h 2425226"/>
              <a:gd name="connsiteX7" fmla="*/ 1230873 w 3706892"/>
              <a:gd name="connsiteY7" fmla="*/ 1748890 h 2425226"/>
              <a:gd name="connsiteX8" fmla="*/ 1239735 w 3706892"/>
              <a:gd name="connsiteY8" fmla="*/ 1758393 h 2425226"/>
              <a:gd name="connsiteX9" fmla="*/ 876898 w 3706892"/>
              <a:gd name="connsiteY9" fmla="*/ 2049759 h 2425226"/>
              <a:gd name="connsiteX10" fmla="*/ 1230873 w 3706892"/>
              <a:gd name="connsiteY10" fmla="*/ 1748890 h 2425226"/>
              <a:gd name="connsiteX11" fmla="*/ 2840256 w 3706892"/>
              <a:gd name="connsiteY11" fmla="*/ 1354207 h 2425226"/>
              <a:gd name="connsiteX12" fmla="*/ 3706892 w 3706892"/>
              <a:gd name="connsiteY12" fmla="*/ 1945086 h 2425226"/>
              <a:gd name="connsiteX13" fmla="*/ 3417775 w 3706892"/>
              <a:gd name="connsiteY13" fmla="*/ 2110295 h 2425226"/>
              <a:gd name="connsiteX14" fmla="*/ 3459078 w 3706892"/>
              <a:gd name="connsiteY14" fmla="*/ 2425226 h 2425226"/>
              <a:gd name="connsiteX15" fmla="*/ 3339559 w 3706892"/>
              <a:gd name="connsiteY15" fmla="*/ 2364335 h 2425226"/>
              <a:gd name="connsiteX16" fmla="*/ 3454704 w 3706892"/>
              <a:gd name="connsiteY16" fmla="*/ 2418032 h 2425226"/>
              <a:gd name="connsiteX17" fmla="*/ 3414543 w 3706892"/>
              <a:gd name="connsiteY17" fmla="*/ 2111796 h 2425226"/>
              <a:gd name="connsiteX18" fmla="*/ 3695677 w 3706892"/>
              <a:gd name="connsiteY18" fmla="*/ 1951148 h 2425226"/>
              <a:gd name="connsiteX19" fmla="*/ 2837279 w 3706892"/>
              <a:gd name="connsiteY19" fmla="*/ 1357399 h 2425226"/>
              <a:gd name="connsiteX20" fmla="*/ 2840256 w 3706892"/>
              <a:gd name="connsiteY20" fmla="*/ 1354207 h 2425226"/>
              <a:gd name="connsiteX21" fmla="*/ 861369 w 3706892"/>
              <a:gd name="connsiteY21" fmla="*/ 1352646 h 2425226"/>
              <a:gd name="connsiteX22" fmla="*/ 865801 w 3706892"/>
              <a:gd name="connsiteY22" fmla="*/ 1357399 h 2425226"/>
              <a:gd name="connsiteX23" fmla="*/ 9024 w 3706892"/>
              <a:gd name="connsiteY23" fmla="*/ 1950243 h 2425226"/>
              <a:gd name="connsiteX24" fmla="*/ 0 w 3706892"/>
              <a:gd name="connsiteY24" fmla="*/ 1945086 h 2425226"/>
              <a:gd name="connsiteX25" fmla="*/ 861369 w 3706892"/>
              <a:gd name="connsiteY25" fmla="*/ 1352646 h 2425226"/>
              <a:gd name="connsiteX26" fmla="*/ 1853446 w 3706892"/>
              <a:gd name="connsiteY26" fmla="*/ 0 h 2425226"/>
              <a:gd name="connsiteX27" fmla="*/ 2648518 w 3706892"/>
              <a:gd name="connsiteY27" fmla="*/ 587269 h 2425226"/>
              <a:gd name="connsiteX28" fmla="*/ 2304792 w 3706892"/>
              <a:gd name="connsiteY28" fmla="*/ 587269 h 2425226"/>
              <a:gd name="connsiteX29" fmla="*/ 2762193 w 3706892"/>
              <a:gd name="connsiteY29" fmla="*/ 1283732 h 2425226"/>
              <a:gd name="connsiteX30" fmla="*/ 2437219 w 3706892"/>
              <a:gd name="connsiteY30" fmla="*/ 1344744 h 2425226"/>
              <a:gd name="connsiteX31" fmla="*/ 2396648 w 3706892"/>
              <a:gd name="connsiteY31" fmla="*/ 1693627 h 2425226"/>
              <a:gd name="connsiteX32" fmla="*/ 2138691 w 3706892"/>
              <a:gd name="connsiteY32" fmla="*/ 1445558 h 2425226"/>
              <a:gd name="connsiteX33" fmla="*/ 2138691 w 3706892"/>
              <a:gd name="connsiteY33" fmla="*/ 1812263 h 2425226"/>
              <a:gd name="connsiteX34" fmla="*/ 1853446 w 3706892"/>
              <a:gd name="connsiteY34" fmla="*/ 1606167 h 2425226"/>
              <a:gd name="connsiteX35" fmla="*/ 1570783 w 3706892"/>
              <a:gd name="connsiteY35" fmla="*/ 1810397 h 2425226"/>
              <a:gd name="connsiteX36" fmla="*/ 1570783 w 3706892"/>
              <a:gd name="connsiteY36" fmla="*/ 1441738 h 2425226"/>
              <a:gd name="connsiteX37" fmla="*/ 1569492 w 3706892"/>
              <a:gd name="connsiteY37" fmla="*/ 1444294 h 2425226"/>
              <a:gd name="connsiteX38" fmla="*/ 1306923 w 3706892"/>
              <a:gd name="connsiteY38" fmla="*/ 1697840 h 2425226"/>
              <a:gd name="connsiteX39" fmla="*/ 1265861 w 3706892"/>
              <a:gd name="connsiteY39" fmla="*/ 1344744 h 2425226"/>
              <a:gd name="connsiteX40" fmla="*/ 939633 w 3706892"/>
              <a:gd name="connsiteY40" fmla="*/ 1283497 h 2425226"/>
              <a:gd name="connsiteX41" fmla="*/ 1402101 w 3706892"/>
              <a:gd name="connsiteY41" fmla="*/ 587269 h 2425226"/>
              <a:gd name="connsiteX42" fmla="*/ 1058375 w 3706892"/>
              <a:gd name="connsiteY42" fmla="*/ 587269 h 2425226"/>
              <a:gd name="connsiteX43" fmla="*/ 1853446 w 3706892"/>
              <a:gd name="connsiteY43" fmla="*/ 0 h 2425226"/>
              <a:gd name="connsiteX0" fmla="*/ 2472208 w 3706892"/>
              <a:gd name="connsiteY0" fmla="*/ 1748890 h 2425226"/>
              <a:gd name="connsiteX1" fmla="*/ 2750047 w 3706892"/>
              <a:gd name="connsiteY1" fmla="*/ 1991075 h 2425226"/>
              <a:gd name="connsiteX2" fmla="*/ 2465482 w 3706892"/>
              <a:gd name="connsiteY2" fmla="*/ 1756102 h 2425226"/>
              <a:gd name="connsiteX3" fmla="*/ 2472208 w 3706892"/>
              <a:gd name="connsiteY3" fmla="*/ 1748890 h 2425226"/>
              <a:gd name="connsiteX4" fmla="*/ 1230873 w 3706892"/>
              <a:gd name="connsiteY4" fmla="*/ 1748890 h 2425226"/>
              <a:gd name="connsiteX5" fmla="*/ 1239735 w 3706892"/>
              <a:gd name="connsiteY5" fmla="*/ 1758393 h 2425226"/>
              <a:gd name="connsiteX6" fmla="*/ 876898 w 3706892"/>
              <a:gd name="connsiteY6" fmla="*/ 2049759 h 2425226"/>
              <a:gd name="connsiteX7" fmla="*/ 1230873 w 3706892"/>
              <a:gd name="connsiteY7" fmla="*/ 1748890 h 2425226"/>
              <a:gd name="connsiteX8" fmla="*/ 2840256 w 3706892"/>
              <a:gd name="connsiteY8" fmla="*/ 1354207 h 2425226"/>
              <a:gd name="connsiteX9" fmla="*/ 3706892 w 3706892"/>
              <a:gd name="connsiteY9" fmla="*/ 1945086 h 2425226"/>
              <a:gd name="connsiteX10" fmla="*/ 3417775 w 3706892"/>
              <a:gd name="connsiteY10" fmla="*/ 2110295 h 2425226"/>
              <a:gd name="connsiteX11" fmla="*/ 3459078 w 3706892"/>
              <a:gd name="connsiteY11" fmla="*/ 2425226 h 2425226"/>
              <a:gd name="connsiteX12" fmla="*/ 3339559 w 3706892"/>
              <a:gd name="connsiteY12" fmla="*/ 2364335 h 2425226"/>
              <a:gd name="connsiteX13" fmla="*/ 3454704 w 3706892"/>
              <a:gd name="connsiteY13" fmla="*/ 2418032 h 2425226"/>
              <a:gd name="connsiteX14" fmla="*/ 3414543 w 3706892"/>
              <a:gd name="connsiteY14" fmla="*/ 2111796 h 2425226"/>
              <a:gd name="connsiteX15" fmla="*/ 3695677 w 3706892"/>
              <a:gd name="connsiteY15" fmla="*/ 1951148 h 2425226"/>
              <a:gd name="connsiteX16" fmla="*/ 2837279 w 3706892"/>
              <a:gd name="connsiteY16" fmla="*/ 1357399 h 2425226"/>
              <a:gd name="connsiteX17" fmla="*/ 2840256 w 3706892"/>
              <a:gd name="connsiteY17" fmla="*/ 1354207 h 2425226"/>
              <a:gd name="connsiteX18" fmla="*/ 861369 w 3706892"/>
              <a:gd name="connsiteY18" fmla="*/ 1352646 h 2425226"/>
              <a:gd name="connsiteX19" fmla="*/ 865801 w 3706892"/>
              <a:gd name="connsiteY19" fmla="*/ 1357399 h 2425226"/>
              <a:gd name="connsiteX20" fmla="*/ 9024 w 3706892"/>
              <a:gd name="connsiteY20" fmla="*/ 1950243 h 2425226"/>
              <a:gd name="connsiteX21" fmla="*/ 0 w 3706892"/>
              <a:gd name="connsiteY21" fmla="*/ 1945086 h 2425226"/>
              <a:gd name="connsiteX22" fmla="*/ 861369 w 3706892"/>
              <a:gd name="connsiteY22" fmla="*/ 1352646 h 2425226"/>
              <a:gd name="connsiteX23" fmla="*/ 1853446 w 3706892"/>
              <a:gd name="connsiteY23" fmla="*/ 0 h 2425226"/>
              <a:gd name="connsiteX24" fmla="*/ 2648518 w 3706892"/>
              <a:gd name="connsiteY24" fmla="*/ 587269 h 2425226"/>
              <a:gd name="connsiteX25" fmla="*/ 2304792 w 3706892"/>
              <a:gd name="connsiteY25" fmla="*/ 587269 h 2425226"/>
              <a:gd name="connsiteX26" fmla="*/ 2762193 w 3706892"/>
              <a:gd name="connsiteY26" fmla="*/ 1283732 h 2425226"/>
              <a:gd name="connsiteX27" fmla="*/ 2437219 w 3706892"/>
              <a:gd name="connsiteY27" fmla="*/ 1344744 h 2425226"/>
              <a:gd name="connsiteX28" fmla="*/ 2396648 w 3706892"/>
              <a:gd name="connsiteY28" fmla="*/ 1693627 h 2425226"/>
              <a:gd name="connsiteX29" fmla="*/ 2138691 w 3706892"/>
              <a:gd name="connsiteY29" fmla="*/ 1445558 h 2425226"/>
              <a:gd name="connsiteX30" fmla="*/ 2138691 w 3706892"/>
              <a:gd name="connsiteY30" fmla="*/ 1812263 h 2425226"/>
              <a:gd name="connsiteX31" fmla="*/ 1853446 w 3706892"/>
              <a:gd name="connsiteY31" fmla="*/ 1606167 h 2425226"/>
              <a:gd name="connsiteX32" fmla="*/ 1570783 w 3706892"/>
              <a:gd name="connsiteY32" fmla="*/ 1810397 h 2425226"/>
              <a:gd name="connsiteX33" fmla="*/ 1570783 w 3706892"/>
              <a:gd name="connsiteY33" fmla="*/ 1441738 h 2425226"/>
              <a:gd name="connsiteX34" fmla="*/ 1569492 w 3706892"/>
              <a:gd name="connsiteY34" fmla="*/ 1444294 h 2425226"/>
              <a:gd name="connsiteX35" fmla="*/ 1306923 w 3706892"/>
              <a:gd name="connsiteY35" fmla="*/ 1697840 h 2425226"/>
              <a:gd name="connsiteX36" fmla="*/ 1265861 w 3706892"/>
              <a:gd name="connsiteY36" fmla="*/ 1344744 h 2425226"/>
              <a:gd name="connsiteX37" fmla="*/ 939633 w 3706892"/>
              <a:gd name="connsiteY37" fmla="*/ 1283497 h 2425226"/>
              <a:gd name="connsiteX38" fmla="*/ 1402101 w 3706892"/>
              <a:gd name="connsiteY38" fmla="*/ 587269 h 2425226"/>
              <a:gd name="connsiteX39" fmla="*/ 1058375 w 3706892"/>
              <a:gd name="connsiteY39" fmla="*/ 587269 h 2425226"/>
              <a:gd name="connsiteX40" fmla="*/ 1853446 w 3706892"/>
              <a:gd name="connsiteY40" fmla="*/ 0 h 2425226"/>
              <a:gd name="connsiteX0" fmla="*/ 2465482 w 3706892"/>
              <a:gd name="connsiteY0" fmla="*/ 1756102 h 2425226"/>
              <a:gd name="connsiteX1" fmla="*/ 2750047 w 3706892"/>
              <a:gd name="connsiteY1" fmla="*/ 1991075 h 2425226"/>
              <a:gd name="connsiteX2" fmla="*/ 2465482 w 3706892"/>
              <a:gd name="connsiteY2" fmla="*/ 1756102 h 2425226"/>
              <a:gd name="connsiteX3" fmla="*/ 1230873 w 3706892"/>
              <a:gd name="connsiteY3" fmla="*/ 1748890 h 2425226"/>
              <a:gd name="connsiteX4" fmla="*/ 1239735 w 3706892"/>
              <a:gd name="connsiteY4" fmla="*/ 1758393 h 2425226"/>
              <a:gd name="connsiteX5" fmla="*/ 876898 w 3706892"/>
              <a:gd name="connsiteY5" fmla="*/ 2049759 h 2425226"/>
              <a:gd name="connsiteX6" fmla="*/ 1230873 w 3706892"/>
              <a:gd name="connsiteY6" fmla="*/ 1748890 h 2425226"/>
              <a:gd name="connsiteX7" fmla="*/ 2840256 w 3706892"/>
              <a:gd name="connsiteY7" fmla="*/ 1354207 h 2425226"/>
              <a:gd name="connsiteX8" fmla="*/ 3706892 w 3706892"/>
              <a:gd name="connsiteY8" fmla="*/ 1945086 h 2425226"/>
              <a:gd name="connsiteX9" fmla="*/ 3417775 w 3706892"/>
              <a:gd name="connsiteY9" fmla="*/ 2110295 h 2425226"/>
              <a:gd name="connsiteX10" fmla="*/ 3459078 w 3706892"/>
              <a:gd name="connsiteY10" fmla="*/ 2425226 h 2425226"/>
              <a:gd name="connsiteX11" fmla="*/ 3339559 w 3706892"/>
              <a:gd name="connsiteY11" fmla="*/ 2364335 h 2425226"/>
              <a:gd name="connsiteX12" fmla="*/ 3454704 w 3706892"/>
              <a:gd name="connsiteY12" fmla="*/ 2418032 h 2425226"/>
              <a:gd name="connsiteX13" fmla="*/ 3414543 w 3706892"/>
              <a:gd name="connsiteY13" fmla="*/ 2111796 h 2425226"/>
              <a:gd name="connsiteX14" fmla="*/ 3695677 w 3706892"/>
              <a:gd name="connsiteY14" fmla="*/ 1951148 h 2425226"/>
              <a:gd name="connsiteX15" fmla="*/ 2837279 w 3706892"/>
              <a:gd name="connsiteY15" fmla="*/ 1357399 h 2425226"/>
              <a:gd name="connsiteX16" fmla="*/ 2840256 w 3706892"/>
              <a:gd name="connsiteY16" fmla="*/ 1354207 h 2425226"/>
              <a:gd name="connsiteX17" fmla="*/ 861369 w 3706892"/>
              <a:gd name="connsiteY17" fmla="*/ 1352646 h 2425226"/>
              <a:gd name="connsiteX18" fmla="*/ 865801 w 3706892"/>
              <a:gd name="connsiteY18" fmla="*/ 1357399 h 2425226"/>
              <a:gd name="connsiteX19" fmla="*/ 9024 w 3706892"/>
              <a:gd name="connsiteY19" fmla="*/ 1950243 h 2425226"/>
              <a:gd name="connsiteX20" fmla="*/ 0 w 3706892"/>
              <a:gd name="connsiteY20" fmla="*/ 1945086 h 2425226"/>
              <a:gd name="connsiteX21" fmla="*/ 861369 w 3706892"/>
              <a:gd name="connsiteY21" fmla="*/ 1352646 h 2425226"/>
              <a:gd name="connsiteX22" fmla="*/ 1853446 w 3706892"/>
              <a:gd name="connsiteY22" fmla="*/ 0 h 2425226"/>
              <a:gd name="connsiteX23" fmla="*/ 2648518 w 3706892"/>
              <a:gd name="connsiteY23" fmla="*/ 587269 h 2425226"/>
              <a:gd name="connsiteX24" fmla="*/ 2304792 w 3706892"/>
              <a:gd name="connsiteY24" fmla="*/ 587269 h 2425226"/>
              <a:gd name="connsiteX25" fmla="*/ 2762193 w 3706892"/>
              <a:gd name="connsiteY25" fmla="*/ 1283732 h 2425226"/>
              <a:gd name="connsiteX26" fmla="*/ 2437219 w 3706892"/>
              <a:gd name="connsiteY26" fmla="*/ 1344744 h 2425226"/>
              <a:gd name="connsiteX27" fmla="*/ 2396648 w 3706892"/>
              <a:gd name="connsiteY27" fmla="*/ 1693627 h 2425226"/>
              <a:gd name="connsiteX28" fmla="*/ 2138691 w 3706892"/>
              <a:gd name="connsiteY28" fmla="*/ 1445558 h 2425226"/>
              <a:gd name="connsiteX29" fmla="*/ 2138691 w 3706892"/>
              <a:gd name="connsiteY29" fmla="*/ 1812263 h 2425226"/>
              <a:gd name="connsiteX30" fmla="*/ 1853446 w 3706892"/>
              <a:gd name="connsiteY30" fmla="*/ 1606167 h 2425226"/>
              <a:gd name="connsiteX31" fmla="*/ 1570783 w 3706892"/>
              <a:gd name="connsiteY31" fmla="*/ 1810397 h 2425226"/>
              <a:gd name="connsiteX32" fmla="*/ 1570783 w 3706892"/>
              <a:gd name="connsiteY32" fmla="*/ 1441738 h 2425226"/>
              <a:gd name="connsiteX33" fmla="*/ 1569492 w 3706892"/>
              <a:gd name="connsiteY33" fmla="*/ 1444294 h 2425226"/>
              <a:gd name="connsiteX34" fmla="*/ 1306923 w 3706892"/>
              <a:gd name="connsiteY34" fmla="*/ 1697840 h 2425226"/>
              <a:gd name="connsiteX35" fmla="*/ 1265861 w 3706892"/>
              <a:gd name="connsiteY35" fmla="*/ 1344744 h 2425226"/>
              <a:gd name="connsiteX36" fmla="*/ 939633 w 3706892"/>
              <a:gd name="connsiteY36" fmla="*/ 1283497 h 2425226"/>
              <a:gd name="connsiteX37" fmla="*/ 1402101 w 3706892"/>
              <a:gd name="connsiteY37" fmla="*/ 587269 h 2425226"/>
              <a:gd name="connsiteX38" fmla="*/ 1058375 w 3706892"/>
              <a:gd name="connsiteY38" fmla="*/ 587269 h 2425226"/>
              <a:gd name="connsiteX39" fmla="*/ 1853446 w 3706892"/>
              <a:gd name="connsiteY39" fmla="*/ 0 h 2425226"/>
              <a:gd name="connsiteX0" fmla="*/ 1230873 w 3706892"/>
              <a:gd name="connsiteY0" fmla="*/ 1748890 h 2425226"/>
              <a:gd name="connsiteX1" fmla="*/ 1239735 w 3706892"/>
              <a:gd name="connsiteY1" fmla="*/ 1758393 h 2425226"/>
              <a:gd name="connsiteX2" fmla="*/ 876898 w 3706892"/>
              <a:gd name="connsiteY2" fmla="*/ 2049759 h 2425226"/>
              <a:gd name="connsiteX3" fmla="*/ 1230873 w 3706892"/>
              <a:gd name="connsiteY3" fmla="*/ 1748890 h 2425226"/>
              <a:gd name="connsiteX4" fmla="*/ 2840256 w 3706892"/>
              <a:gd name="connsiteY4" fmla="*/ 1354207 h 2425226"/>
              <a:gd name="connsiteX5" fmla="*/ 3706892 w 3706892"/>
              <a:gd name="connsiteY5" fmla="*/ 1945086 h 2425226"/>
              <a:gd name="connsiteX6" fmla="*/ 3417775 w 3706892"/>
              <a:gd name="connsiteY6" fmla="*/ 2110295 h 2425226"/>
              <a:gd name="connsiteX7" fmla="*/ 3459078 w 3706892"/>
              <a:gd name="connsiteY7" fmla="*/ 2425226 h 2425226"/>
              <a:gd name="connsiteX8" fmla="*/ 3339559 w 3706892"/>
              <a:gd name="connsiteY8" fmla="*/ 2364335 h 2425226"/>
              <a:gd name="connsiteX9" fmla="*/ 3454704 w 3706892"/>
              <a:gd name="connsiteY9" fmla="*/ 2418032 h 2425226"/>
              <a:gd name="connsiteX10" fmla="*/ 3414543 w 3706892"/>
              <a:gd name="connsiteY10" fmla="*/ 2111796 h 2425226"/>
              <a:gd name="connsiteX11" fmla="*/ 3695677 w 3706892"/>
              <a:gd name="connsiteY11" fmla="*/ 1951148 h 2425226"/>
              <a:gd name="connsiteX12" fmla="*/ 2837279 w 3706892"/>
              <a:gd name="connsiteY12" fmla="*/ 1357399 h 2425226"/>
              <a:gd name="connsiteX13" fmla="*/ 2840256 w 3706892"/>
              <a:gd name="connsiteY13" fmla="*/ 1354207 h 2425226"/>
              <a:gd name="connsiteX14" fmla="*/ 861369 w 3706892"/>
              <a:gd name="connsiteY14" fmla="*/ 1352646 h 2425226"/>
              <a:gd name="connsiteX15" fmla="*/ 865801 w 3706892"/>
              <a:gd name="connsiteY15" fmla="*/ 1357399 h 2425226"/>
              <a:gd name="connsiteX16" fmla="*/ 9024 w 3706892"/>
              <a:gd name="connsiteY16" fmla="*/ 1950243 h 2425226"/>
              <a:gd name="connsiteX17" fmla="*/ 0 w 3706892"/>
              <a:gd name="connsiteY17" fmla="*/ 1945086 h 2425226"/>
              <a:gd name="connsiteX18" fmla="*/ 861369 w 3706892"/>
              <a:gd name="connsiteY18" fmla="*/ 1352646 h 2425226"/>
              <a:gd name="connsiteX19" fmla="*/ 1853446 w 3706892"/>
              <a:gd name="connsiteY19" fmla="*/ 0 h 2425226"/>
              <a:gd name="connsiteX20" fmla="*/ 2648518 w 3706892"/>
              <a:gd name="connsiteY20" fmla="*/ 587269 h 2425226"/>
              <a:gd name="connsiteX21" fmla="*/ 2304792 w 3706892"/>
              <a:gd name="connsiteY21" fmla="*/ 587269 h 2425226"/>
              <a:gd name="connsiteX22" fmla="*/ 2762193 w 3706892"/>
              <a:gd name="connsiteY22" fmla="*/ 1283732 h 2425226"/>
              <a:gd name="connsiteX23" fmla="*/ 2437219 w 3706892"/>
              <a:gd name="connsiteY23" fmla="*/ 1344744 h 2425226"/>
              <a:gd name="connsiteX24" fmla="*/ 2396648 w 3706892"/>
              <a:gd name="connsiteY24" fmla="*/ 1693627 h 2425226"/>
              <a:gd name="connsiteX25" fmla="*/ 2138691 w 3706892"/>
              <a:gd name="connsiteY25" fmla="*/ 1445558 h 2425226"/>
              <a:gd name="connsiteX26" fmla="*/ 2138691 w 3706892"/>
              <a:gd name="connsiteY26" fmla="*/ 1812263 h 2425226"/>
              <a:gd name="connsiteX27" fmla="*/ 1853446 w 3706892"/>
              <a:gd name="connsiteY27" fmla="*/ 1606167 h 2425226"/>
              <a:gd name="connsiteX28" fmla="*/ 1570783 w 3706892"/>
              <a:gd name="connsiteY28" fmla="*/ 1810397 h 2425226"/>
              <a:gd name="connsiteX29" fmla="*/ 1570783 w 3706892"/>
              <a:gd name="connsiteY29" fmla="*/ 1441738 h 2425226"/>
              <a:gd name="connsiteX30" fmla="*/ 1569492 w 3706892"/>
              <a:gd name="connsiteY30" fmla="*/ 1444294 h 2425226"/>
              <a:gd name="connsiteX31" fmla="*/ 1306923 w 3706892"/>
              <a:gd name="connsiteY31" fmla="*/ 1697840 h 2425226"/>
              <a:gd name="connsiteX32" fmla="*/ 1265861 w 3706892"/>
              <a:gd name="connsiteY32" fmla="*/ 1344744 h 2425226"/>
              <a:gd name="connsiteX33" fmla="*/ 939633 w 3706892"/>
              <a:gd name="connsiteY33" fmla="*/ 1283497 h 2425226"/>
              <a:gd name="connsiteX34" fmla="*/ 1402101 w 3706892"/>
              <a:gd name="connsiteY34" fmla="*/ 587269 h 2425226"/>
              <a:gd name="connsiteX35" fmla="*/ 1058375 w 3706892"/>
              <a:gd name="connsiteY35" fmla="*/ 587269 h 2425226"/>
              <a:gd name="connsiteX36" fmla="*/ 1853446 w 3706892"/>
              <a:gd name="connsiteY36" fmla="*/ 0 h 2425226"/>
              <a:gd name="connsiteX0" fmla="*/ 876898 w 3706892"/>
              <a:gd name="connsiteY0" fmla="*/ 2049759 h 2425226"/>
              <a:gd name="connsiteX1" fmla="*/ 1239735 w 3706892"/>
              <a:gd name="connsiteY1" fmla="*/ 1758393 h 2425226"/>
              <a:gd name="connsiteX2" fmla="*/ 876898 w 3706892"/>
              <a:gd name="connsiteY2" fmla="*/ 2049759 h 2425226"/>
              <a:gd name="connsiteX3" fmla="*/ 2840256 w 3706892"/>
              <a:gd name="connsiteY3" fmla="*/ 1354207 h 2425226"/>
              <a:gd name="connsiteX4" fmla="*/ 3706892 w 3706892"/>
              <a:gd name="connsiteY4" fmla="*/ 1945086 h 2425226"/>
              <a:gd name="connsiteX5" fmla="*/ 3417775 w 3706892"/>
              <a:gd name="connsiteY5" fmla="*/ 2110295 h 2425226"/>
              <a:gd name="connsiteX6" fmla="*/ 3459078 w 3706892"/>
              <a:gd name="connsiteY6" fmla="*/ 2425226 h 2425226"/>
              <a:gd name="connsiteX7" fmla="*/ 3339559 w 3706892"/>
              <a:gd name="connsiteY7" fmla="*/ 2364335 h 2425226"/>
              <a:gd name="connsiteX8" fmla="*/ 3454704 w 3706892"/>
              <a:gd name="connsiteY8" fmla="*/ 2418032 h 2425226"/>
              <a:gd name="connsiteX9" fmla="*/ 3414543 w 3706892"/>
              <a:gd name="connsiteY9" fmla="*/ 2111796 h 2425226"/>
              <a:gd name="connsiteX10" fmla="*/ 3695677 w 3706892"/>
              <a:gd name="connsiteY10" fmla="*/ 1951148 h 2425226"/>
              <a:gd name="connsiteX11" fmla="*/ 2837279 w 3706892"/>
              <a:gd name="connsiteY11" fmla="*/ 1357399 h 2425226"/>
              <a:gd name="connsiteX12" fmla="*/ 2840256 w 3706892"/>
              <a:gd name="connsiteY12" fmla="*/ 1354207 h 2425226"/>
              <a:gd name="connsiteX13" fmla="*/ 861369 w 3706892"/>
              <a:gd name="connsiteY13" fmla="*/ 1352646 h 2425226"/>
              <a:gd name="connsiteX14" fmla="*/ 865801 w 3706892"/>
              <a:gd name="connsiteY14" fmla="*/ 1357399 h 2425226"/>
              <a:gd name="connsiteX15" fmla="*/ 9024 w 3706892"/>
              <a:gd name="connsiteY15" fmla="*/ 1950243 h 2425226"/>
              <a:gd name="connsiteX16" fmla="*/ 0 w 3706892"/>
              <a:gd name="connsiteY16" fmla="*/ 1945086 h 2425226"/>
              <a:gd name="connsiteX17" fmla="*/ 861369 w 3706892"/>
              <a:gd name="connsiteY17" fmla="*/ 1352646 h 2425226"/>
              <a:gd name="connsiteX18" fmla="*/ 1853446 w 3706892"/>
              <a:gd name="connsiteY18" fmla="*/ 0 h 2425226"/>
              <a:gd name="connsiteX19" fmla="*/ 2648518 w 3706892"/>
              <a:gd name="connsiteY19" fmla="*/ 587269 h 2425226"/>
              <a:gd name="connsiteX20" fmla="*/ 2304792 w 3706892"/>
              <a:gd name="connsiteY20" fmla="*/ 587269 h 2425226"/>
              <a:gd name="connsiteX21" fmla="*/ 2762193 w 3706892"/>
              <a:gd name="connsiteY21" fmla="*/ 1283732 h 2425226"/>
              <a:gd name="connsiteX22" fmla="*/ 2437219 w 3706892"/>
              <a:gd name="connsiteY22" fmla="*/ 1344744 h 2425226"/>
              <a:gd name="connsiteX23" fmla="*/ 2396648 w 3706892"/>
              <a:gd name="connsiteY23" fmla="*/ 1693627 h 2425226"/>
              <a:gd name="connsiteX24" fmla="*/ 2138691 w 3706892"/>
              <a:gd name="connsiteY24" fmla="*/ 1445558 h 2425226"/>
              <a:gd name="connsiteX25" fmla="*/ 2138691 w 3706892"/>
              <a:gd name="connsiteY25" fmla="*/ 1812263 h 2425226"/>
              <a:gd name="connsiteX26" fmla="*/ 1853446 w 3706892"/>
              <a:gd name="connsiteY26" fmla="*/ 1606167 h 2425226"/>
              <a:gd name="connsiteX27" fmla="*/ 1570783 w 3706892"/>
              <a:gd name="connsiteY27" fmla="*/ 1810397 h 2425226"/>
              <a:gd name="connsiteX28" fmla="*/ 1570783 w 3706892"/>
              <a:gd name="connsiteY28" fmla="*/ 1441738 h 2425226"/>
              <a:gd name="connsiteX29" fmla="*/ 1569492 w 3706892"/>
              <a:gd name="connsiteY29" fmla="*/ 1444294 h 2425226"/>
              <a:gd name="connsiteX30" fmla="*/ 1306923 w 3706892"/>
              <a:gd name="connsiteY30" fmla="*/ 1697840 h 2425226"/>
              <a:gd name="connsiteX31" fmla="*/ 1265861 w 3706892"/>
              <a:gd name="connsiteY31" fmla="*/ 1344744 h 2425226"/>
              <a:gd name="connsiteX32" fmla="*/ 939633 w 3706892"/>
              <a:gd name="connsiteY32" fmla="*/ 1283497 h 2425226"/>
              <a:gd name="connsiteX33" fmla="*/ 1402101 w 3706892"/>
              <a:gd name="connsiteY33" fmla="*/ 587269 h 2425226"/>
              <a:gd name="connsiteX34" fmla="*/ 1058375 w 3706892"/>
              <a:gd name="connsiteY34" fmla="*/ 587269 h 2425226"/>
              <a:gd name="connsiteX35" fmla="*/ 1853446 w 3706892"/>
              <a:gd name="connsiteY35" fmla="*/ 0 h 2425226"/>
              <a:gd name="connsiteX0" fmla="*/ 2840256 w 3706892"/>
              <a:gd name="connsiteY0" fmla="*/ 1354207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2840256 w 3706892"/>
              <a:gd name="connsiteY9" fmla="*/ 1354207 h 2425226"/>
              <a:gd name="connsiteX10" fmla="*/ 861369 w 3706892"/>
              <a:gd name="connsiteY10" fmla="*/ 1352646 h 2425226"/>
              <a:gd name="connsiteX11" fmla="*/ 865801 w 3706892"/>
              <a:gd name="connsiteY11" fmla="*/ 1357399 h 2425226"/>
              <a:gd name="connsiteX12" fmla="*/ 9024 w 3706892"/>
              <a:gd name="connsiteY12" fmla="*/ 1950243 h 2425226"/>
              <a:gd name="connsiteX13" fmla="*/ 0 w 3706892"/>
              <a:gd name="connsiteY13" fmla="*/ 1945086 h 2425226"/>
              <a:gd name="connsiteX14" fmla="*/ 861369 w 3706892"/>
              <a:gd name="connsiteY14" fmla="*/ 1352646 h 2425226"/>
              <a:gd name="connsiteX15" fmla="*/ 1853446 w 3706892"/>
              <a:gd name="connsiteY15" fmla="*/ 0 h 2425226"/>
              <a:gd name="connsiteX16" fmla="*/ 2648518 w 3706892"/>
              <a:gd name="connsiteY16" fmla="*/ 587269 h 2425226"/>
              <a:gd name="connsiteX17" fmla="*/ 2304792 w 3706892"/>
              <a:gd name="connsiteY17" fmla="*/ 587269 h 2425226"/>
              <a:gd name="connsiteX18" fmla="*/ 2762193 w 3706892"/>
              <a:gd name="connsiteY18" fmla="*/ 1283732 h 2425226"/>
              <a:gd name="connsiteX19" fmla="*/ 2437219 w 3706892"/>
              <a:gd name="connsiteY19" fmla="*/ 1344744 h 2425226"/>
              <a:gd name="connsiteX20" fmla="*/ 2396648 w 3706892"/>
              <a:gd name="connsiteY20" fmla="*/ 1693627 h 2425226"/>
              <a:gd name="connsiteX21" fmla="*/ 2138691 w 3706892"/>
              <a:gd name="connsiteY21" fmla="*/ 1445558 h 2425226"/>
              <a:gd name="connsiteX22" fmla="*/ 2138691 w 3706892"/>
              <a:gd name="connsiteY22" fmla="*/ 1812263 h 2425226"/>
              <a:gd name="connsiteX23" fmla="*/ 1853446 w 3706892"/>
              <a:gd name="connsiteY23" fmla="*/ 1606167 h 2425226"/>
              <a:gd name="connsiteX24" fmla="*/ 1570783 w 3706892"/>
              <a:gd name="connsiteY24" fmla="*/ 1810397 h 2425226"/>
              <a:gd name="connsiteX25" fmla="*/ 1570783 w 3706892"/>
              <a:gd name="connsiteY25" fmla="*/ 1441738 h 2425226"/>
              <a:gd name="connsiteX26" fmla="*/ 1569492 w 3706892"/>
              <a:gd name="connsiteY26" fmla="*/ 1444294 h 2425226"/>
              <a:gd name="connsiteX27" fmla="*/ 1306923 w 3706892"/>
              <a:gd name="connsiteY27" fmla="*/ 1697840 h 2425226"/>
              <a:gd name="connsiteX28" fmla="*/ 1265861 w 3706892"/>
              <a:gd name="connsiteY28" fmla="*/ 1344744 h 2425226"/>
              <a:gd name="connsiteX29" fmla="*/ 939633 w 3706892"/>
              <a:gd name="connsiteY29" fmla="*/ 1283497 h 2425226"/>
              <a:gd name="connsiteX30" fmla="*/ 1402101 w 3706892"/>
              <a:gd name="connsiteY30" fmla="*/ 587269 h 2425226"/>
              <a:gd name="connsiteX31" fmla="*/ 1058375 w 3706892"/>
              <a:gd name="connsiteY31" fmla="*/ 587269 h 2425226"/>
              <a:gd name="connsiteX32" fmla="*/ 1853446 w 3706892"/>
              <a:gd name="connsiteY32" fmla="*/ 0 h 2425226"/>
              <a:gd name="connsiteX0" fmla="*/ 2837279 w 3706892"/>
              <a:gd name="connsiteY0" fmla="*/ 1357399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861369 w 3706892"/>
              <a:gd name="connsiteY9" fmla="*/ 1352646 h 2425226"/>
              <a:gd name="connsiteX10" fmla="*/ 865801 w 3706892"/>
              <a:gd name="connsiteY10" fmla="*/ 1357399 h 2425226"/>
              <a:gd name="connsiteX11" fmla="*/ 9024 w 3706892"/>
              <a:gd name="connsiteY11" fmla="*/ 1950243 h 2425226"/>
              <a:gd name="connsiteX12" fmla="*/ 0 w 3706892"/>
              <a:gd name="connsiteY12" fmla="*/ 1945086 h 2425226"/>
              <a:gd name="connsiteX13" fmla="*/ 861369 w 3706892"/>
              <a:gd name="connsiteY13" fmla="*/ 1352646 h 2425226"/>
              <a:gd name="connsiteX14" fmla="*/ 1853446 w 3706892"/>
              <a:gd name="connsiteY14" fmla="*/ 0 h 2425226"/>
              <a:gd name="connsiteX15" fmla="*/ 2648518 w 3706892"/>
              <a:gd name="connsiteY15" fmla="*/ 587269 h 2425226"/>
              <a:gd name="connsiteX16" fmla="*/ 2304792 w 3706892"/>
              <a:gd name="connsiteY16" fmla="*/ 587269 h 2425226"/>
              <a:gd name="connsiteX17" fmla="*/ 2762193 w 3706892"/>
              <a:gd name="connsiteY17" fmla="*/ 1283732 h 2425226"/>
              <a:gd name="connsiteX18" fmla="*/ 2437219 w 3706892"/>
              <a:gd name="connsiteY18" fmla="*/ 1344744 h 2425226"/>
              <a:gd name="connsiteX19" fmla="*/ 2396648 w 3706892"/>
              <a:gd name="connsiteY19" fmla="*/ 1693627 h 2425226"/>
              <a:gd name="connsiteX20" fmla="*/ 2138691 w 3706892"/>
              <a:gd name="connsiteY20" fmla="*/ 1445558 h 2425226"/>
              <a:gd name="connsiteX21" fmla="*/ 2138691 w 3706892"/>
              <a:gd name="connsiteY21" fmla="*/ 1812263 h 2425226"/>
              <a:gd name="connsiteX22" fmla="*/ 1853446 w 3706892"/>
              <a:gd name="connsiteY22" fmla="*/ 1606167 h 2425226"/>
              <a:gd name="connsiteX23" fmla="*/ 1570783 w 3706892"/>
              <a:gd name="connsiteY23" fmla="*/ 1810397 h 2425226"/>
              <a:gd name="connsiteX24" fmla="*/ 1570783 w 3706892"/>
              <a:gd name="connsiteY24" fmla="*/ 1441738 h 2425226"/>
              <a:gd name="connsiteX25" fmla="*/ 1569492 w 3706892"/>
              <a:gd name="connsiteY25" fmla="*/ 1444294 h 2425226"/>
              <a:gd name="connsiteX26" fmla="*/ 1306923 w 3706892"/>
              <a:gd name="connsiteY26" fmla="*/ 1697840 h 2425226"/>
              <a:gd name="connsiteX27" fmla="*/ 1265861 w 3706892"/>
              <a:gd name="connsiteY27" fmla="*/ 1344744 h 2425226"/>
              <a:gd name="connsiteX28" fmla="*/ 939633 w 3706892"/>
              <a:gd name="connsiteY28" fmla="*/ 1283497 h 2425226"/>
              <a:gd name="connsiteX29" fmla="*/ 1402101 w 3706892"/>
              <a:gd name="connsiteY29" fmla="*/ 587269 h 2425226"/>
              <a:gd name="connsiteX30" fmla="*/ 1058375 w 3706892"/>
              <a:gd name="connsiteY30" fmla="*/ 587269 h 2425226"/>
              <a:gd name="connsiteX31" fmla="*/ 1853446 w 3706892"/>
              <a:gd name="connsiteY31" fmla="*/ 0 h 2425226"/>
              <a:gd name="connsiteX0" fmla="*/ 3695677 w 3737318"/>
              <a:gd name="connsiteY0" fmla="*/ 1951148 h 2425226"/>
              <a:gd name="connsiteX1" fmla="*/ 3706892 w 3737318"/>
              <a:gd name="connsiteY1" fmla="*/ 1945086 h 2425226"/>
              <a:gd name="connsiteX2" fmla="*/ 3417775 w 3737318"/>
              <a:gd name="connsiteY2" fmla="*/ 2110295 h 2425226"/>
              <a:gd name="connsiteX3" fmla="*/ 3459078 w 3737318"/>
              <a:gd name="connsiteY3" fmla="*/ 2425226 h 2425226"/>
              <a:gd name="connsiteX4" fmla="*/ 3339559 w 3737318"/>
              <a:gd name="connsiteY4" fmla="*/ 2364335 h 2425226"/>
              <a:gd name="connsiteX5" fmla="*/ 3454704 w 3737318"/>
              <a:gd name="connsiteY5" fmla="*/ 2418032 h 2425226"/>
              <a:gd name="connsiteX6" fmla="*/ 3414543 w 3737318"/>
              <a:gd name="connsiteY6" fmla="*/ 2111796 h 2425226"/>
              <a:gd name="connsiteX7" fmla="*/ 3695677 w 3737318"/>
              <a:gd name="connsiteY7" fmla="*/ 1951148 h 2425226"/>
              <a:gd name="connsiteX8" fmla="*/ 861369 w 3737318"/>
              <a:gd name="connsiteY8" fmla="*/ 1352646 h 2425226"/>
              <a:gd name="connsiteX9" fmla="*/ 865801 w 3737318"/>
              <a:gd name="connsiteY9" fmla="*/ 1357399 h 2425226"/>
              <a:gd name="connsiteX10" fmla="*/ 9024 w 3737318"/>
              <a:gd name="connsiteY10" fmla="*/ 1950243 h 2425226"/>
              <a:gd name="connsiteX11" fmla="*/ 0 w 3737318"/>
              <a:gd name="connsiteY11" fmla="*/ 1945086 h 2425226"/>
              <a:gd name="connsiteX12" fmla="*/ 861369 w 3737318"/>
              <a:gd name="connsiteY12" fmla="*/ 1352646 h 2425226"/>
              <a:gd name="connsiteX13" fmla="*/ 1853446 w 3737318"/>
              <a:gd name="connsiteY13" fmla="*/ 0 h 2425226"/>
              <a:gd name="connsiteX14" fmla="*/ 2648518 w 3737318"/>
              <a:gd name="connsiteY14" fmla="*/ 587269 h 2425226"/>
              <a:gd name="connsiteX15" fmla="*/ 2304792 w 3737318"/>
              <a:gd name="connsiteY15" fmla="*/ 587269 h 2425226"/>
              <a:gd name="connsiteX16" fmla="*/ 2762193 w 3737318"/>
              <a:gd name="connsiteY16" fmla="*/ 1283732 h 2425226"/>
              <a:gd name="connsiteX17" fmla="*/ 2437219 w 3737318"/>
              <a:gd name="connsiteY17" fmla="*/ 1344744 h 2425226"/>
              <a:gd name="connsiteX18" fmla="*/ 2396648 w 3737318"/>
              <a:gd name="connsiteY18" fmla="*/ 1693627 h 2425226"/>
              <a:gd name="connsiteX19" fmla="*/ 2138691 w 3737318"/>
              <a:gd name="connsiteY19" fmla="*/ 1445558 h 2425226"/>
              <a:gd name="connsiteX20" fmla="*/ 2138691 w 3737318"/>
              <a:gd name="connsiteY20" fmla="*/ 1812263 h 2425226"/>
              <a:gd name="connsiteX21" fmla="*/ 1853446 w 3737318"/>
              <a:gd name="connsiteY21" fmla="*/ 1606167 h 2425226"/>
              <a:gd name="connsiteX22" fmla="*/ 1570783 w 3737318"/>
              <a:gd name="connsiteY22" fmla="*/ 1810397 h 2425226"/>
              <a:gd name="connsiteX23" fmla="*/ 1570783 w 3737318"/>
              <a:gd name="connsiteY23" fmla="*/ 1441738 h 2425226"/>
              <a:gd name="connsiteX24" fmla="*/ 1569492 w 3737318"/>
              <a:gd name="connsiteY24" fmla="*/ 1444294 h 2425226"/>
              <a:gd name="connsiteX25" fmla="*/ 1306923 w 3737318"/>
              <a:gd name="connsiteY25" fmla="*/ 1697840 h 2425226"/>
              <a:gd name="connsiteX26" fmla="*/ 1265861 w 3737318"/>
              <a:gd name="connsiteY26" fmla="*/ 1344744 h 2425226"/>
              <a:gd name="connsiteX27" fmla="*/ 939633 w 3737318"/>
              <a:gd name="connsiteY27" fmla="*/ 1283497 h 2425226"/>
              <a:gd name="connsiteX28" fmla="*/ 1402101 w 3737318"/>
              <a:gd name="connsiteY28" fmla="*/ 587269 h 2425226"/>
              <a:gd name="connsiteX29" fmla="*/ 1058375 w 3737318"/>
              <a:gd name="connsiteY29" fmla="*/ 587269 h 2425226"/>
              <a:gd name="connsiteX30" fmla="*/ 1853446 w 3737318"/>
              <a:gd name="connsiteY30" fmla="*/ 0 h 2425226"/>
              <a:gd name="connsiteX0" fmla="*/ 3414543 w 3706892"/>
              <a:gd name="connsiteY0" fmla="*/ 211179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861369 w 3706892"/>
              <a:gd name="connsiteY7" fmla="*/ 1352646 h 2425226"/>
              <a:gd name="connsiteX8" fmla="*/ 865801 w 3706892"/>
              <a:gd name="connsiteY8" fmla="*/ 1357399 h 2425226"/>
              <a:gd name="connsiteX9" fmla="*/ 9024 w 3706892"/>
              <a:gd name="connsiteY9" fmla="*/ 1950243 h 2425226"/>
              <a:gd name="connsiteX10" fmla="*/ 0 w 3706892"/>
              <a:gd name="connsiteY10" fmla="*/ 1945086 h 2425226"/>
              <a:gd name="connsiteX11" fmla="*/ 861369 w 3706892"/>
              <a:gd name="connsiteY11" fmla="*/ 1352646 h 2425226"/>
              <a:gd name="connsiteX12" fmla="*/ 1853446 w 3706892"/>
              <a:gd name="connsiteY12" fmla="*/ 0 h 2425226"/>
              <a:gd name="connsiteX13" fmla="*/ 2648518 w 3706892"/>
              <a:gd name="connsiteY13" fmla="*/ 587269 h 2425226"/>
              <a:gd name="connsiteX14" fmla="*/ 2304792 w 3706892"/>
              <a:gd name="connsiteY14" fmla="*/ 587269 h 2425226"/>
              <a:gd name="connsiteX15" fmla="*/ 2762193 w 3706892"/>
              <a:gd name="connsiteY15" fmla="*/ 1283732 h 2425226"/>
              <a:gd name="connsiteX16" fmla="*/ 2437219 w 3706892"/>
              <a:gd name="connsiteY16" fmla="*/ 1344744 h 2425226"/>
              <a:gd name="connsiteX17" fmla="*/ 2396648 w 3706892"/>
              <a:gd name="connsiteY17" fmla="*/ 1693627 h 2425226"/>
              <a:gd name="connsiteX18" fmla="*/ 2138691 w 3706892"/>
              <a:gd name="connsiteY18" fmla="*/ 1445558 h 2425226"/>
              <a:gd name="connsiteX19" fmla="*/ 2138691 w 3706892"/>
              <a:gd name="connsiteY19" fmla="*/ 1812263 h 2425226"/>
              <a:gd name="connsiteX20" fmla="*/ 1853446 w 3706892"/>
              <a:gd name="connsiteY20" fmla="*/ 1606167 h 2425226"/>
              <a:gd name="connsiteX21" fmla="*/ 1570783 w 3706892"/>
              <a:gd name="connsiteY21" fmla="*/ 1810397 h 2425226"/>
              <a:gd name="connsiteX22" fmla="*/ 1570783 w 3706892"/>
              <a:gd name="connsiteY22" fmla="*/ 1441738 h 2425226"/>
              <a:gd name="connsiteX23" fmla="*/ 1569492 w 3706892"/>
              <a:gd name="connsiteY23" fmla="*/ 1444294 h 2425226"/>
              <a:gd name="connsiteX24" fmla="*/ 1306923 w 3706892"/>
              <a:gd name="connsiteY24" fmla="*/ 1697840 h 2425226"/>
              <a:gd name="connsiteX25" fmla="*/ 1265861 w 3706892"/>
              <a:gd name="connsiteY25" fmla="*/ 1344744 h 2425226"/>
              <a:gd name="connsiteX26" fmla="*/ 939633 w 3706892"/>
              <a:gd name="connsiteY26" fmla="*/ 1283497 h 2425226"/>
              <a:gd name="connsiteX27" fmla="*/ 1402101 w 3706892"/>
              <a:gd name="connsiteY27" fmla="*/ 587269 h 2425226"/>
              <a:gd name="connsiteX28" fmla="*/ 1058375 w 3706892"/>
              <a:gd name="connsiteY28" fmla="*/ 587269 h 2425226"/>
              <a:gd name="connsiteX29" fmla="*/ 1853446 w 3706892"/>
              <a:gd name="connsiteY29" fmla="*/ 0 h 2425226"/>
              <a:gd name="connsiteX0" fmla="*/ 3454704 w 3706892"/>
              <a:gd name="connsiteY0" fmla="*/ 2418032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861369 w 3706892"/>
              <a:gd name="connsiteY6" fmla="*/ 1352646 h 2425226"/>
              <a:gd name="connsiteX7" fmla="*/ 865801 w 3706892"/>
              <a:gd name="connsiteY7" fmla="*/ 1357399 h 2425226"/>
              <a:gd name="connsiteX8" fmla="*/ 9024 w 3706892"/>
              <a:gd name="connsiteY8" fmla="*/ 1950243 h 2425226"/>
              <a:gd name="connsiteX9" fmla="*/ 0 w 3706892"/>
              <a:gd name="connsiteY9" fmla="*/ 1945086 h 2425226"/>
              <a:gd name="connsiteX10" fmla="*/ 861369 w 3706892"/>
              <a:gd name="connsiteY10" fmla="*/ 1352646 h 2425226"/>
              <a:gd name="connsiteX11" fmla="*/ 1853446 w 3706892"/>
              <a:gd name="connsiteY11" fmla="*/ 0 h 2425226"/>
              <a:gd name="connsiteX12" fmla="*/ 2648518 w 3706892"/>
              <a:gd name="connsiteY12" fmla="*/ 587269 h 2425226"/>
              <a:gd name="connsiteX13" fmla="*/ 2304792 w 3706892"/>
              <a:gd name="connsiteY13" fmla="*/ 587269 h 2425226"/>
              <a:gd name="connsiteX14" fmla="*/ 2762193 w 3706892"/>
              <a:gd name="connsiteY14" fmla="*/ 1283732 h 2425226"/>
              <a:gd name="connsiteX15" fmla="*/ 2437219 w 3706892"/>
              <a:gd name="connsiteY15" fmla="*/ 1344744 h 2425226"/>
              <a:gd name="connsiteX16" fmla="*/ 2396648 w 3706892"/>
              <a:gd name="connsiteY16" fmla="*/ 1693627 h 2425226"/>
              <a:gd name="connsiteX17" fmla="*/ 2138691 w 3706892"/>
              <a:gd name="connsiteY17" fmla="*/ 1445558 h 2425226"/>
              <a:gd name="connsiteX18" fmla="*/ 2138691 w 3706892"/>
              <a:gd name="connsiteY18" fmla="*/ 1812263 h 2425226"/>
              <a:gd name="connsiteX19" fmla="*/ 1853446 w 3706892"/>
              <a:gd name="connsiteY19" fmla="*/ 1606167 h 2425226"/>
              <a:gd name="connsiteX20" fmla="*/ 1570783 w 3706892"/>
              <a:gd name="connsiteY20" fmla="*/ 1810397 h 2425226"/>
              <a:gd name="connsiteX21" fmla="*/ 1570783 w 3706892"/>
              <a:gd name="connsiteY21" fmla="*/ 1441738 h 2425226"/>
              <a:gd name="connsiteX22" fmla="*/ 1569492 w 3706892"/>
              <a:gd name="connsiteY22" fmla="*/ 1444294 h 2425226"/>
              <a:gd name="connsiteX23" fmla="*/ 1306923 w 3706892"/>
              <a:gd name="connsiteY23" fmla="*/ 1697840 h 2425226"/>
              <a:gd name="connsiteX24" fmla="*/ 1265861 w 3706892"/>
              <a:gd name="connsiteY24" fmla="*/ 1344744 h 2425226"/>
              <a:gd name="connsiteX25" fmla="*/ 939633 w 3706892"/>
              <a:gd name="connsiteY25" fmla="*/ 1283497 h 2425226"/>
              <a:gd name="connsiteX26" fmla="*/ 1402101 w 3706892"/>
              <a:gd name="connsiteY26" fmla="*/ 587269 h 2425226"/>
              <a:gd name="connsiteX27" fmla="*/ 1058375 w 3706892"/>
              <a:gd name="connsiteY27" fmla="*/ 587269 h 2425226"/>
              <a:gd name="connsiteX28" fmla="*/ 1853446 w 3706892"/>
              <a:gd name="connsiteY28" fmla="*/ 0 h 2425226"/>
              <a:gd name="connsiteX0" fmla="*/ 3339559 w 3706892"/>
              <a:gd name="connsiteY0" fmla="*/ 2364335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861369 w 3706892"/>
              <a:gd name="connsiteY5" fmla="*/ 1352646 h 2425226"/>
              <a:gd name="connsiteX6" fmla="*/ 865801 w 3706892"/>
              <a:gd name="connsiteY6" fmla="*/ 1357399 h 2425226"/>
              <a:gd name="connsiteX7" fmla="*/ 9024 w 3706892"/>
              <a:gd name="connsiteY7" fmla="*/ 1950243 h 2425226"/>
              <a:gd name="connsiteX8" fmla="*/ 0 w 3706892"/>
              <a:gd name="connsiteY8" fmla="*/ 1945086 h 2425226"/>
              <a:gd name="connsiteX9" fmla="*/ 861369 w 3706892"/>
              <a:gd name="connsiteY9" fmla="*/ 1352646 h 2425226"/>
              <a:gd name="connsiteX10" fmla="*/ 1853446 w 3706892"/>
              <a:gd name="connsiteY10" fmla="*/ 0 h 2425226"/>
              <a:gd name="connsiteX11" fmla="*/ 2648518 w 3706892"/>
              <a:gd name="connsiteY11" fmla="*/ 587269 h 2425226"/>
              <a:gd name="connsiteX12" fmla="*/ 2304792 w 3706892"/>
              <a:gd name="connsiteY12" fmla="*/ 587269 h 2425226"/>
              <a:gd name="connsiteX13" fmla="*/ 2762193 w 3706892"/>
              <a:gd name="connsiteY13" fmla="*/ 1283732 h 2425226"/>
              <a:gd name="connsiteX14" fmla="*/ 2437219 w 3706892"/>
              <a:gd name="connsiteY14" fmla="*/ 1344744 h 2425226"/>
              <a:gd name="connsiteX15" fmla="*/ 2396648 w 3706892"/>
              <a:gd name="connsiteY15" fmla="*/ 1693627 h 2425226"/>
              <a:gd name="connsiteX16" fmla="*/ 2138691 w 3706892"/>
              <a:gd name="connsiteY16" fmla="*/ 1445558 h 2425226"/>
              <a:gd name="connsiteX17" fmla="*/ 2138691 w 3706892"/>
              <a:gd name="connsiteY17" fmla="*/ 1812263 h 2425226"/>
              <a:gd name="connsiteX18" fmla="*/ 1853446 w 3706892"/>
              <a:gd name="connsiteY18" fmla="*/ 1606167 h 2425226"/>
              <a:gd name="connsiteX19" fmla="*/ 1570783 w 3706892"/>
              <a:gd name="connsiteY19" fmla="*/ 1810397 h 2425226"/>
              <a:gd name="connsiteX20" fmla="*/ 1570783 w 3706892"/>
              <a:gd name="connsiteY20" fmla="*/ 1441738 h 2425226"/>
              <a:gd name="connsiteX21" fmla="*/ 1569492 w 3706892"/>
              <a:gd name="connsiteY21" fmla="*/ 1444294 h 2425226"/>
              <a:gd name="connsiteX22" fmla="*/ 1306923 w 3706892"/>
              <a:gd name="connsiteY22" fmla="*/ 1697840 h 2425226"/>
              <a:gd name="connsiteX23" fmla="*/ 1265861 w 3706892"/>
              <a:gd name="connsiteY23" fmla="*/ 1344744 h 2425226"/>
              <a:gd name="connsiteX24" fmla="*/ 939633 w 3706892"/>
              <a:gd name="connsiteY24" fmla="*/ 1283497 h 2425226"/>
              <a:gd name="connsiteX25" fmla="*/ 1402101 w 3706892"/>
              <a:gd name="connsiteY25" fmla="*/ 587269 h 2425226"/>
              <a:gd name="connsiteX26" fmla="*/ 1058375 w 3706892"/>
              <a:gd name="connsiteY26" fmla="*/ 587269 h 2425226"/>
              <a:gd name="connsiteX27" fmla="*/ 1853446 w 3706892"/>
              <a:gd name="connsiteY27" fmla="*/ 0 h 2425226"/>
              <a:gd name="connsiteX0" fmla="*/ 3459078 w 3706892"/>
              <a:gd name="connsiteY0" fmla="*/ 242522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861369 w 3706892"/>
              <a:gd name="connsiteY4" fmla="*/ 1352646 h 2425226"/>
              <a:gd name="connsiteX5" fmla="*/ 865801 w 3706892"/>
              <a:gd name="connsiteY5" fmla="*/ 1357399 h 2425226"/>
              <a:gd name="connsiteX6" fmla="*/ 9024 w 3706892"/>
              <a:gd name="connsiteY6" fmla="*/ 1950243 h 2425226"/>
              <a:gd name="connsiteX7" fmla="*/ 0 w 3706892"/>
              <a:gd name="connsiteY7" fmla="*/ 1945086 h 2425226"/>
              <a:gd name="connsiteX8" fmla="*/ 861369 w 3706892"/>
              <a:gd name="connsiteY8" fmla="*/ 1352646 h 2425226"/>
              <a:gd name="connsiteX9" fmla="*/ 1853446 w 3706892"/>
              <a:gd name="connsiteY9" fmla="*/ 0 h 2425226"/>
              <a:gd name="connsiteX10" fmla="*/ 2648518 w 3706892"/>
              <a:gd name="connsiteY10" fmla="*/ 587269 h 2425226"/>
              <a:gd name="connsiteX11" fmla="*/ 2304792 w 3706892"/>
              <a:gd name="connsiteY11" fmla="*/ 587269 h 2425226"/>
              <a:gd name="connsiteX12" fmla="*/ 2762193 w 3706892"/>
              <a:gd name="connsiteY12" fmla="*/ 1283732 h 2425226"/>
              <a:gd name="connsiteX13" fmla="*/ 2437219 w 3706892"/>
              <a:gd name="connsiteY13" fmla="*/ 1344744 h 2425226"/>
              <a:gd name="connsiteX14" fmla="*/ 2396648 w 3706892"/>
              <a:gd name="connsiteY14" fmla="*/ 1693627 h 2425226"/>
              <a:gd name="connsiteX15" fmla="*/ 2138691 w 3706892"/>
              <a:gd name="connsiteY15" fmla="*/ 1445558 h 2425226"/>
              <a:gd name="connsiteX16" fmla="*/ 2138691 w 3706892"/>
              <a:gd name="connsiteY16" fmla="*/ 1812263 h 2425226"/>
              <a:gd name="connsiteX17" fmla="*/ 1853446 w 3706892"/>
              <a:gd name="connsiteY17" fmla="*/ 1606167 h 2425226"/>
              <a:gd name="connsiteX18" fmla="*/ 1570783 w 3706892"/>
              <a:gd name="connsiteY18" fmla="*/ 1810397 h 2425226"/>
              <a:gd name="connsiteX19" fmla="*/ 1570783 w 3706892"/>
              <a:gd name="connsiteY19" fmla="*/ 1441738 h 2425226"/>
              <a:gd name="connsiteX20" fmla="*/ 1569492 w 3706892"/>
              <a:gd name="connsiteY20" fmla="*/ 1444294 h 2425226"/>
              <a:gd name="connsiteX21" fmla="*/ 1306923 w 3706892"/>
              <a:gd name="connsiteY21" fmla="*/ 1697840 h 2425226"/>
              <a:gd name="connsiteX22" fmla="*/ 1265861 w 3706892"/>
              <a:gd name="connsiteY22" fmla="*/ 1344744 h 2425226"/>
              <a:gd name="connsiteX23" fmla="*/ 939633 w 3706892"/>
              <a:gd name="connsiteY23" fmla="*/ 1283497 h 2425226"/>
              <a:gd name="connsiteX24" fmla="*/ 1402101 w 3706892"/>
              <a:gd name="connsiteY24" fmla="*/ 587269 h 2425226"/>
              <a:gd name="connsiteX25" fmla="*/ 1058375 w 3706892"/>
              <a:gd name="connsiteY25" fmla="*/ 587269 h 2425226"/>
              <a:gd name="connsiteX26" fmla="*/ 1853446 w 3706892"/>
              <a:gd name="connsiteY26" fmla="*/ 0 h 2425226"/>
              <a:gd name="connsiteX0" fmla="*/ 3417775 w 3706892"/>
              <a:gd name="connsiteY0" fmla="*/ 2110295 h 2110295"/>
              <a:gd name="connsiteX1" fmla="*/ 3706892 w 3706892"/>
              <a:gd name="connsiteY1" fmla="*/ 1945086 h 2110295"/>
              <a:gd name="connsiteX2" fmla="*/ 3417775 w 3706892"/>
              <a:gd name="connsiteY2" fmla="*/ 2110295 h 2110295"/>
              <a:gd name="connsiteX3" fmla="*/ 861369 w 3706892"/>
              <a:gd name="connsiteY3" fmla="*/ 1352646 h 2110295"/>
              <a:gd name="connsiteX4" fmla="*/ 865801 w 3706892"/>
              <a:gd name="connsiteY4" fmla="*/ 1357399 h 2110295"/>
              <a:gd name="connsiteX5" fmla="*/ 9024 w 3706892"/>
              <a:gd name="connsiteY5" fmla="*/ 1950243 h 2110295"/>
              <a:gd name="connsiteX6" fmla="*/ 0 w 3706892"/>
              <a:gd name="connsiteY6" fmla="*/ 1945086 h 2110295"/>
              <a:gd name="connsiteX7" fmla="*/ 861369 w 3706892"/>
              <a:gd name="connsiteY7" fmla="*/ 1352646 h 2110295"/>
              <a:gd name="connsiteX8" fmla="*/ 1853446 w 3706892"/>
              <a:gd name="connsiteY8" fmla="*/ 0 h 2110295"/>
              <a:gd name="connsiteX9" fmla="*/ 2648518 w 3706892"/>
              <a:gd name="connsiteY9" fmla="*/ 587269 h 2110295"/>
              <a:gd name="connsiteX10" fmla="*/ 2304792 w 3706892"/>
              <a:gd name="connsiteY10" fmla="*/ 587269 h 2110295"/>
              <a:gd name="connsiteX11" fmla="*/ 2762193 w 3706892"/>
              <a:gd name="connsiteY11" fmla="*/ 1283732 h 2110295"/>
              <a:gd name="connsiteX12" fmla="*/ 2437219 w 3706892"/>
              <a:gd name="connsiteY12" fmla="*/ 1344744 h 2110295"/>
              <a:gd name="connsiteX13" fmla="*/ 2396648 w 3706892"/>
              <a:gd name="connsiteY13" fmla="*/ 1693627 h 2110295"/>
              <a:gd name="connsiteX14" fmla="*/ 2138691 w 3706892"/>
              <a:gd name="connsiteY14" fmla="*/ 1445558 h 2110295"/>
              <a:gd name="connsiteX15" fmla="*/ 2138691 w 3706892"/>
              <a:gd name="connsiteY15" fmla="*/ 1812263 h 2110295"/>
              <a:gd name="connsiteX16" fmla="*/ 1853446 w 3706892"/>
              <a:gd name="connsiteY16" fmla="*/ 1606167 h 2110295"/>
              <a:gd name="connsiteX17" fmla="*/ 1570783 w 3706892"/>
              <a:gd name="connsiteY17" fmla="*/ 1810397 h 2110295"/>
              <a:gd name="connsiteX18" fmla="*/ 1570783 w 3706892"/>
              <a:gd name="connsiteY18" fmla="*/ 1441738 h 2110295"/>
              <a:gd name="connsiteX19" fmla="*/ 1569492 w 3706892"/>
              <a:gd name="connsiteY19" fmla="*/ 1444294 h 2110295"/>
              <a:gd name="connsiteX20" fmla="*/ 1306923 w 3706892"/>
              <a:gd name="connsiteY20" fmla="*/ 1697840 h 2110295"/>
              <a:gd name="connsiteX21" fmla="*/ 1265861 w 3706892"/>
              <a:gd name="connsiteY21" fmla="*/ 1344744 h 2110295"/>
              <a:gd name="connsiteX22" fmla="*/ 939633 w 3706892"/>
              <a:gd name="connsiteY22" fmla="*/ 1283497 h 2110295"/>
              <a:gd name="connsiteX23" fmla="*/ 1402101 w 3706892"/>
              <a:gd name="connsiteY23" fmla="*/ 587269 h 2110295"/>
              <a:gd name="connsiteX24" fmla="*/ 1058375 w 3706892"/>
              <a:gd name="connsiteY24" fmla="*/ 587269 h 2110295"/>
              <a:gd name="connsiteX25" fmla="*/ 1853446 w 3706892"/>
              <a:gd name="connsiteY25" fmla="*/ 0 h 2110295"/>
              <a:gd name="connsiteX0" fmla="*/ 861369 w 2762193"/>
              <a:gd name="connsiteY0" fmla="*/ 1352646 h 1950243"/>
              <a:gd name="connsiteX1" fmla="*/ 865801 w 2762193"/>
              <a:gd name="connsiteY1" fmla="*/ 1357399 h 1950243"/>
              <a:gd name="connsiteX2" fmla="*/ 9024 w 2762193"/>
              <a:gd name="connsiteY2" fmla="*/ 1950243 h 1950243"/>
              <a:gd name="connsiteX3" fmla="*/ 0 w 2762193"/>
              <a:gd name="connsiteY3" fmla="*/ 1945086 h 1950243"/>
              <a:gd name="connsiteX4" fmla="*/ 861369 w 2762193"/>
              <a:gd name="connsiteY4" fmla="*/ 1352646 h 1950243"/>
              <a:gd name="connsiteX5" fmla="*/ 1853446 w 2762193"/>
              <a:gd name="connsiteY5" fmla="*/ 0 h 1950243"/>
              <a:gd name="connsiteX6" fmla="*/ 2648518 w 2762193"/>
              <a:gd name="connsiteY6" fmla="*/ 587269 h 1950243"/>
              <a:gd name="connsiteX7" fmla="*/ 2304792 w 2762193"/>
              <a:gd name="connsiteY7" fmla="*/ 587269 h 1950243"/>
              <a:gd name="connsiteX8" fmla="*/ 2762193 w 2762193"/>
              <a:gd name="connsiteY8" fmla="*/ 1283732 h 1950243"/>
              <a:gd name="connsiteX9" fmla="*/ 2437219 w 2762193"/>
              <a:gd name="connsiteY9" fmla="*/ 1344744 h 1950243"/>
              <a:gd name="connsiteX10" fmla="*/ 2396648 w 2762193"/>
              <a:gd name="connsiteY10" fmla="*/ 1693627 h 1950243"/>
              <a:gd name="connsiteX11" fmla="*/ 2138691 w 2762193"/>
              <a:gd name="connsiteY11" fmla="*/ 1445558 h 1950243"/>
              <a:gd name="connsiteX12" fmla="*/ 2138691 w 2762193"/>
              <a:gd name="connsiteY12" fmla="*/ 1812263 h 1950243"/>
              <a:gd name="connsiteX13" fmla="*/ 1853446 w 2762193"/>
              <a:gd name="connsiteY13" fmla="*/ 1606167 h 1950243"/>
              <a:gd name="connsiteX14" fmla="*/ 1570783 w 2762193"/>
              <a:gd name="connsiteY14" fmla="*/ 1810397 h 1950243"/>
              <a:gd name="connsiteX15" fmla="*/ 1570783 w 2762193"/>
              <a:gd name="connsiteY15" fmla="*/ 1441738 h 1950243"/>
              <a:gd name="connsiteX16" fmla="*/ 1569492 w 2762193"/>
              <a:gd name="connsiteY16" fmla="*/ 1444294 h 1950243"/>
              <a:gd name="connsiteX17" fmla="*/ 1306923 w 2762193"/>
              <a:gd name="connsiteY17" fmla="*/ 1697840 h 1950243"/>
              <a:gd name="connsiteX18" fmla="*/ 1265861 w 2762193"/>
              <a:gd name="connsiteY18" fmla="*/ 1344744 h 1950243"/>
              <a:gd name="connsiteX19" fmla="*/ 939633 w 2762193"/>
              <a:gd name="connsiteY19" fmla="*/ 1283497 h 1950243"/>
              <a:gd name="connsiteX20" fmla="*/ 1402101 w 2762193"/>
              <a:gd name="connsiteY20" fmla="*/ 587269 h 1950243"/>
              <a:gd name="connsiteX21" fmla="*/ 1058375 w 2762193"/>
              <a:gd name="connsiteY21" fmla="*/ 587269 h 1950243"/>
              <a:gd name="connsiteX22" fmla="*/ 1853446 w 2762193"/>
              <a:gd name="connsiteY22" fmla="*/ 0 h 1950243"/>
              <a:gd name="connsiteX0" fmla="*/ 0 w 2762193"/>
              <a:gd name="connsiteY0" fmla="*/ 1945086 h 1950243"/>
              <a:gd name="connsiteX1" fmla="*/ 865801 w 2762193"/>
              <a:gd name="connsiteY1" fmla="*/ 1357399 h 1950243"/>
              <a:gd name="connsiteX2" fmla="*/ 9024 w 2762193"/>
              <a:gd name="connsiteY2" fmla="*/ 1950243 h 1950243"/>
              <a:gd name="connsiteX3" fmla="*/ 0 w 2762193"/>
              <a:gd name="connsiteY3" fmla="*/ 1945086 h 1950243"/>
              <a:gd name="connsiteX4" fmla="*/ 1853446 w 2762193"/>
              <a:gd name="connsiteY4" fmla="*/ 0 h 1950243"/>
              <a:gd name="connsiteX5" fmla="*/ 2648518 w 2762193"/>
              <a:gd name="connsiteY5" fmla="*/ 587269 h 1950243"/>
              <a:gd name="connsiteX6" fmla="*/ 2304792 w 2762193"/>
              <a:gd name="connsiteY6" fmla="*/ 587269 h 1950243"/>
              <a:gd name="connsiteX7" fmla="*/ 2762193 w 2762193"/>
              <a:gd name="connsiteY7" fmla="*/ 1283732 h 1950243"/>
              <a:gd name="connsiteX8" fmla="*/ 2437219 w 2762193"/>
              <a:gd name="connsiteY8" fmla="*/ 1344744 h 1950243"/>
              <a:gd name="connsiteX9" fmla="*/ 2396648 w 2762193"/>
              <a:gd name="connsiteY9" fmla="*/ 1693627 h 1950243"/>
              <a:gd name="connsiteX10" fmla="*/ 2138691 w 2762193"/>
              <a:gd name="connsiteY10" fmla="*/ 1445558 h 1950243"/>
              <a:gd name="connsiteX11" fmla="*/ 2138691 w 2762193"/>
              <a:gd name="connsiteY11" fmla="*/ 1812263 h 1950243"/>
              <a:gd name="connsiteX12" fmla="*/ 1853446 w 2762193"/>
              <a:gd name="connsiteY12" fmla="*/ 1606167 h 1950243"/>
              <a:gd name="connsiteX13" fmla="*/ 1570783 w 2762193"/>
              <a:gd name="connsiteY13" fmla="*/ 1810397 h 1950243"/>
              <a:gd name="connsiteX14" fmla="*/ 1570783 w 2762193"/>
              <a:gd name="connsiteY14" fmla="*/ 1441738 h 1950243"/>
              <a:gd name="connsiteX15" fmla="*/ 1569492 w 2762193"/>
              <a:gd name="connsiteY15" fmla="*/ 1444294 h 1950243"/>
              <a:gd name="connsiteX16" fmla="*/ 1306923 w 2762193"/>
              <a:gd name="connsiteY16" fmla="*/ 1697840 h 1950243"/>
              <a:gd name="connsiteX17" fmla="*/ 1265861 w 2762193"/>
              <a:gd name="connsiteY17" fmla="*/ 1344744 h 1950243"/>
              <a:gd name="connsiteX18" fmla="*/ 939633 w 2762193"/>
              <a:gd name="connsiteY18" fmla="*/ 1283497 h 1950243"/>
              <a:gd name="connsiteX19" fmla="*/ 1402101 w 2762193"/>
              <a:gd name="connsiteY19" fmla="*/ 587269 h 1950243"/>
              <a:gd name="connsiteX20" fmla="*/ 1058375 w 2762193"/>
              <a:gd name="connsiteY20" fmla="*/ 587269 h 1950243"/>
              <a:gd name="connsiteX21" fmla="*/ 1853446 w 2762193"/>
              <a:gd name="connsiteY21" fmla="*/ 0 h 1950243"/>
              <a:gd name="connsiteX0" fmla="*/ 0 w 2753169"/>
              <a:gd name="connsiteY0" fmla="*/ 1950243 h 1950243"/>
              <a:gd name="connsiteX1" fmla="*/ 856777 w 2753169"/>
              <a:gd name="connsiteY1" fmla="*/ 1357399 h 1950243"/>
              <a:gd name="connsiteX2" fmla="*/ 0 w 2753169"/>
              <a:gd name="connsiteY2" fmla="*/ 1950243 h 1950243"/>
              <a:gd name="connsiteX3" fmla="*/ 1844422 w 2753169"/>
              <a:gd name="connsiteY3" fmla="*/ 0 h 1950243"/>
              <a:gd name="connsiteX4" fmla="*/ 2639494 w 2753169"/>
              <a:gd name="connsiteY4" fmla="*/ 587269 h 1950243"/>
              <a:gd name="connsiteX5" fmla="*/ 2295768 w 2753169"/>
              <a:gd name="connsiteY5" fmla="*/ 587269 h 1950243"/>
              <a:gd name="connsiteX6" fmla="*/ 2753169 w 2753169"/>
              <a:gd name="connsiteY6" fmla="*/ 1283732 h 1950243"/>
              <a:gd name="connsiteX7" fmla="*/ 2428195 w 2753169"/>
              <a:gd name="connsiteY7" fmla="*/ 1344744 h 1950243"/>
              <a:gd name="connsiteX8" fmla="*/ 2387624 w 2753169"/>
              <a:gd name="connsiteY8" fmla="*/ 1693627 h 1950243"/>
              <a:gd name="connsiteX9" fmla="*/ 2129667 w 2753169"/>
              <a:gd name="connsiteY9" fmla="*/ 1445558 h 1950243"/>
              <a:gd name="connsiteX10" fmla="*/ 2129667 w 2753169"/>
              <a:gd name="connsiteY10" fmla="*/ 1812263 h 1950243"/>
              <a:gd name="connsiteX11" fmla="*/ 1844422 w 2753169"/>
              <a:gd name="connsiteY11" fmla="*/ 1606167 h 1950243"/>
              <a:gd name="connsiteX12" fmla="*/ 1561759 w 2753169"/>
              <a:gd name="connsiteY12" fmla="*/ 1810397 h 1950243"/>
              <a:gd name="connsiteX13" fmla="*/ 1561759 w 2753169"/>
              <a:gd name="connsiteY13" fmla="*/ 1441738 h 1950243"/>
              <a:gd name="connsiteX14" fmla="*/ 1560468 w 2753169"/>
              <a:gd name="connsiteY14" fmla="*/ 1444294 h 1950243"/>
              <a:gd name="connsiteX15" fmla="*/ 1297899 w 2753169"/>
              <a:gd name="connsiteY15" fmla="*/ 1697840 h 1950243"/>
              <a:gd name="connsiteX16" fmla="*/ 1256837 w 2753169"/>
              <a:gd name="connsiteY16" fmla="*/ 1344744 h 1950243"/>
              <a:gd name="connsiteX17" fmla="*/ 930609 w 2753169"/>
              <a:gd name="connsiteY17" fmla="*/ 1283497 h 1950243"/>
              <a:gd name="connsiteX18" fmla="*/ 1393077 w 2753169"/>
              <a:gd name="connsiteY18" fmla="*/ 587269 h 1950243"/>
              <a:gd name="connsiteX19" fmla="*/ 1049351 w 2753169"/>
              <a:gd name="connsiteY19" fmla="*/ 587269 h 1950243"/>
              <a:gd name="connsiteX20" fmla="*/ 1844422 w 2753169"/>
              <a:gd name="connsiteY20" fmla="*/ 0 h 1950243"/>
              <a:gd name="connsiteX0" fmla="*/ 913813 w 1822560"/>
              <a:gd name="connsiteY0" fmla="*/ 0 h 1812263"/>
              <a:gd name="connsiteX1" fmla="*/ 1708885 w 1822560"/>
              <a:gd name="connsiteY1" fmla="*/ 587269 h 1812263"/>
              <a:gd name="connsiteX2" fmla="*/ 1365159 w 1822560"/>
              <a:gd name="connsiteY2" fmla="*/ 587269 h 1812263"/>
              <a:gd name="connsiteX3" fmla="*/ 1822560 w 1822560"/>
              <a:gd name="connsiteY3" fmla="*/ 1283732 h 1812263"/>
              <a:gd name="connsiteX4" fmla="*/ 1497586 w 1822560"/>
              <a:gd name="connsiteY4" fmla="*/ 1344744 h 1812263"/>
              <a:gd name="connsiteX5" fmla="*/ 1457015 w 1822560"/>
              <a:gd name="connsiteY5" fmla="*/ 1693627 h 1812263"/>
              <a:gd name="connsiteX6" fmla="*/ 1199058 w 1822560"/>
              <a:gd name="connsiteY6" fmla="*/ 1445558 h 1812263"/>
              <a:gd name="connsiteX7" fmla="*/ 1199058 w 1822560"/>
              <a:gd name="connsiteY7" fmla="*/ 1812263 h 1812263"/>
              <a:gd name="connsiteX8" fmla="*/ 913813 w 1822560"/>
              <a:gd name="connsiteY8" fmla="*/ 1606167 h 1812263"/>
              <a:gd name="connsiteX9" fmla="*/ 631150 w 1822560"/>
              <a:gd name="connsiteY9" fmla="*/ 1810397 h 1812263"/>
              <a:gd name="connsiteX10" fmla="*/ 631150 w 1822560"/>
              <a:gd name="connsiteY10" fmla="*/ 1441738 h 1812263"/>
              <a:gd name="connsiteX11" fmla="*/ 629859 w 1822560"/>
              <a:gd name="connsiteY11" fmla="*/ 1444294 h 1812263"/>
              <a:gd name="connsiteX12" fmla="*/ 367290 w 1822560"/>
              <a:gd name="connsiteY12" fmla="*/ 1697840 h 1812263"/>
              <a:gd name="connsiteX13" fmla="*/ 326228 w 1822560"/>
              <a:gd name="connsiteY13" fmla="*/ 1344744 h 1812263"/>
              <a:gd name="connsiteX14" fmla="*/ 0 w 1822560"/>
              <a:gd name="connsiteY14" fmla="*/ 1283497 h 1812263"/>
              <a:gd name="connsiteX15" fmla="*/ 462468 w 1822560"/>
              <a:gd name="connsiteY15" fmla="*/ 587269 h 1812263"/>
              <a:gd name="connsiteX16" fmla="*/ 118742 w 1822560"/>
              <a:gd name="connsiteY16" fmla="*/ 587269 h 1812263"/>
              <a:gd name="connsiteX17" fmla="*/ 913813 w 1822560"/>
              <a:gd name="connsiteY17" fmla="*/ 0 h 181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22560" h="1812263">
                <a:moveTo>
                  <a:pt x="913813" y="0"/>
                </a:moveTo>
                <a:lnTo>
                  <a:pt x="1708885" y="587269"/>
                </a:lnTo>
                <a:lnTo>
                  <a:pt x="1365159" y="587269"/>
                </a:lnTo>
                <a:cubicBezTo>
                  <a:pt x="1458446" y="862476"/>
                  <a:pt x="1628119" y="1092981"/>
                  <a:pt x="1822560" y="1283732"/>
                </a:cubicBezTo>
                <a:lnTo>
                  <a:pt x="1497586" y="1344744"/>
                </a:lnTo>
                <a:lnTo>
                  <a:pt x="1457015" y="1693627"/>
                </a:lnTo>
                <a:cubicBezTo>
                  <a:pt x="1367714" y="1613180"/>
                  <a:pt x="1282308" y="1529968"/>
                  <a:pt x="1199058" y="1445558"/>
                </a:cubicBezTo>
                <a:lnTo>
                  <a:pt x="1199058" y="1812263"/>
                </a:lnTo>
                <a:lnTo>
                  <a:pt x="913813" y="1606167"/>
                </a:lnTo>
                <a:lnTo>
                  <a:pt x="631150" y="1810397"/>
                </a:lnTo>
                <a:lnTo>
                  <a:pt x="631150" y="1441738"/>
                </a:lnTo>
                <a:lnTo>
                  <a:pt x="629859" y="1444294"/>
                </a:lnTo>
                <a:lnTo>
                  <a:pt x="367290" y="1697840"/>
                </a:lnTo>
                <a:lnTo>
                  <a:pt x="326228" y="1344744"/>
                </a:lnTo>
                <a:lnTo>
                  <a:pt x="0" y="1283497"/>
                </a:lnTo>
                <a:cubicBezTo>
                  <a:pt x="196571" y="1093573"/>
                  <a:pt x="368701" y="863894"/>
                  <a:pt x="462468" y="587269"/>
                </a:cubicBezTo>
                <a:lnTo>
                  <a:pt x="118742" y="587269"/>
                </a:lnTo>
                <a:lnTo>
                  <a:pt x="913813" y="0"/>
                </a:lnTo>
                <a:close/>
              </a:path>
            </a:pathLst>
          </a:custGeom>
          <a:gradFill flip="none" rotWithShape="1">
            <a:gsLst>
              <a:gs pos="0">
                <a:srgbClr val="1FA2D1"/>
              </a:gs>
              <a:gs pos="100000">
                <a:srgbClr val="0C2454"/>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185155" y="4724401"/>
            <a:ext cx="2057400" cy="1090915"/>
            <a:chOff x="568271" y="1410352"/>
            <a:chExt cx="3082079" cy="1090915"/>
          </a:xfrm>
        </p:grpSpPr>
        <p:sp>
          <p:nvSpPr>
            <p:cNvPr id="16"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rgbClr val="0D9113"/>
                  </a:solidFill>
                  <a:latin typeface="Arial" pitchFamily="34" charset="0"/>
                  <a:cs typeface="Arial" pitchFamily="34" charset="0"/>
                </a:rPr>
                <a:t>Sample Heading</a:t>
              </a:r>
              <a:endParaRPr lang="en-US" b="1" kern="0" dirty="0">
                <a:solidFill>
                  <a:srgbClr val="0D9113"/>
                </a:solidFill>
                <a:latin typeface="Arial" pitchFamily="34" charset="0"/>
                <a:cs typeface="Arial" pitchFamily="34" charset="0"/>
              </a:endParaRPr>
            </a:p>
          </p:txBody>
        </p:sp>
        <p:sp>
          <p:nvSpPr>
            <p:cNvPr id="17" name="Rectangle 16"/>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rgbClr val="0D9113"/>
                  </a:solidFill>
                  <a:latin typeface="Arial" pitchFamily="34" charset="0"/>
                  <a:cs typeface="Arial" pitchFamily="34" charset="0"/>
                </a:rPr>
                <a:t>This is a sample text. Insert your desired text here.</a:t>
              </a:r>
            </a:p>
          </p:txBody>
        </p:sp>
      </p:grpSp>
      <p:grpSp>
        <p:nvGrpSpPr>
          <p:cNvPr id="18" name="Group 17"/>
          <p:cNvGrpSpPr/>
          <p:nvPr/>
        </p:nvGrpSpPr>
        <p:grpSpPr>
          <a:xfrm>
            <a:off x="7949447" y="4724401"/>
            <a:ext cx="2057400" cy="1090915"/>
            <a:chOff x="568271" y="1410352"/>
            <a:chExt cx="3082079" cy="1090915"/>
          </a:xfrm>
        </p:grpSpPr>
        <p:sp>
          <p:nvSpPr>
            <p:cNvPr id="19"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rgbClr val="DC0E0E"/>
                  </a:solidFill>
                  <a:latin typeface="Arial" pitchFamily="34" charset="0"/>
                  <a:cs typeface="Arial" pitchFamily="34" charset="0"/>
                </a:rPr>
                <a:t>Sample Heading</a:t>
              </a:r>
              <a:endParaRPr lang="en-US" b="1" kern="0" dirty="0">
                <a:solidFill>
                  <a:srgbClr val="DC0E0E"/>
                </a:solidFill>
                <a:latin typeface="Arial" pitchFamily="34" charset="0"/>
                <a:cs typeface="Arial" pitchFamily="34" charset="0"/>
              </a:endParaRPr>
            </a:p>
          </p:txBody>
        </p:sp>
        <p:sp>
          <p:nvSpPr>
            <p:cNvPr id="20" name="Rectangle 19"/>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rgbClr val="DC0E0E"/>
                  </a:solidFill>
                  <a:latin typeface="Arial" pitchFamily="34" charset="0"/>
                  <a:cs typeface="Arial" pitchFamily="34" charset="0"/>
                </a:rPr>
                <a:t>This is a sample text. Insert your desired text here.</a:t>
              </a:r>
            </a:p>
          </p:txBody>
        </p:sp>
      </p:grpSp>
      <p:grpSp>
        <p:nvGrpSpPr>
          <p:cNvPr id="21" name="Group 20"/>
          <p:cNvGrpSpPr/>
          <p:nvPr/>
        </p:nvGrpSpPr>
        <p:grpSpPr>
          <a:xfrm>
            <a:off x="5067301" y="5450451"/>
            <a:ext cx="2057400" cy="1090915"/>
            <a:chOff x="568271" y="1410352"/>
            <a:chExt cx="3082079" cy="1090915"/>
          </a:xfrm>
        </p:grpSpPr>
        <p:sp>
          <p:nvSpPr>
            <p:cNvPr id="22" name="Rectangle 21"/>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b="1" kern="0" dirty="0">
                  <a:solidFill>
                    <a:schemeClr val="accent6">
                      <a:lumMod val="75000"/>
                    </a:schemeClr>
                  </a:solidFill>
                  <a:latin typeface="Arial" pitchFamily="34" charset="0"/>
                  <a:cs typeface="Arial" pitchFamily="34" charset="0"/>
                </a:rPr>
                <a:t>Sample Heading</a:t>
              </a:r>
              <a:endParaRPr lang="en-US" b="1" kern="0" dirty="0">
                <a:solidFill>
                  <a:schemeClr val="accent6">
                    <a:lumMod val="75000"/>
                  </a:schemeClr>
                </a:solidFill>
                <a:latin typeface="Arial" pitchFamily="34" charset="0"/>
                <a:cs typeface="Arial" pitchFamily="34" charset="0"/>
              </a:endParaRPr>
            </a:p>
          </p:txBody>
        </p:sp>
        <p:sp>
          <p:nvSpPr>
            <p:cNvPr id="23" name="Rectangle 22"/>
            <p:cNvSpPr/>
            <p:nvPr/>
          </p:nvSpPr>
          <p:spPr>
            <a:xfrm>
              <a:off x="568271" y="1742963"/>
              <a:ext cx="3082079" cy="758304"/>
            </a:xfrm>
            <a:prstGeom prst="rect">
              <a:avLst/>
            </a:prstGeom>
            <a:noFill/>
            <a:ln w="12700" cap="flat" cmpd="sng" algn="ctr">
              <a:noFill/>
              <a:prstDash val="solid"/>
            </a:ln>
            <a:effectLst/>
          </p:spPr>
          <p:txBody>
            <a:bodyPr lIns="91440" tIns="0" rIns="91440" bIns="0" rtlCol="0" anchor="t"/>
            <a:lstStyle/>
            <a:p>
              <a:pPr algn="ctr">
                <a:defRPr/>
              </a:pPr>
              <a:r>
                <a:rPr lang="en-US" sz="1400" kern="0" dirty="0">
                  <a:solidFill>
                    <a:schemeClr val="accent6">
                      <a:lumMod val="75000"/>
                    </a:schemeClr>
                  </a:solidFill>
                  <a:latin typeface="Arial" pitchFamily="34" charset="0"/>
                  <a:cs typeface="Arial" pitchFamily="34" charset="0"/>
                </a:rPr>
                <a:t>This is a sample text. Insert your desired text here.</a:t>
              </a:r>
            </a:p>
          </p:txBody>
        </p:sp>
      </p:grpSp>
      <p:sp>
        <p:nvSpPr>
          <p:cNvPr id="24" name="Rectangle 23"/>
          <p:cNvSpPr/>
          <p:nvPr/>
        </p:nvSpPr>
        <p:spPr>
          <a:xfrm>
            <a:off x="5067301" y="1176524"/>
            <a:ext cx="2057400" cy="652276"/>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2000" b="1" kern="0" dirty="0">
                <a:solidFill>
                  <a:srgbClr val="0070C0"/>
                </a:solidFill>
                <a:latin typeface="Arial" pitchFamily="34" charset="0"/>
                <a:cs typeface="Arial" pitchFamily="34" charset="0"/>
              </a:rPr>
              <a:t>Sample Heading</a:t>
            </a:r>
            <a:endParaRPr lang="en-US" sz="2000" b="1" kern="0" dirty="0">
              <a:solidFill>
                <a:srgbClr val="0070C0"/>
              </a:solidFill>
              <a:latin typeface="Arial" pitchFamily="34" charset="0"/>
              <a:cs typeface="Arial" pitchFamily="34" charset="0"/>
            </a:endParaRPr>
          </a:p>
        </p:txBody>
      </p:sp>
      <p:sp>
        <p:nvSpPr>
          <p:cNvPr id="25" name="Rectangle 24"/>
          <p:cNvSpPr/>
          <p:nvPr/>
        </p:nvSpPr>
        <p:spPr>
          <a:xfrm>
            <a:off x="4800602" y="1828800"/>
            <a:ext cx="2590798" cy="533400"/>
          </a:xfrm>
          <a:prstGeom prst="rect">
            <a:avLst/>
          </a:prstGeom>
          <a:noFill/>
          <a:ln w="12700" cap="flat" cmpd="sng" algn="ctr">
            <a:noFill/>
            <a:prstDash val="solid"/>
          </a:ln>
          <a:effectLst/>
        </p:spPr>
        <p:txBody>
          <a:bodyPr lIns="91440" tIns="0" rIns="91440" bIns="0" rtlCol="0" anchor="ctr"/>
          <a:lstStyle/>
          <a:p>
            <a:pPr algn="ctr">
              <a:defRPr/>
            </a:pPr>
            <a:r>
              <a:rPr lang="en-US" sz="1400" kern="0" dirty="0">
                <a:solidFill>
                  <a:srgbClr val="0070C0"/>
                </a:solidFill>
                <a:latin typeface="Arial" pitchFamily="34" charset="0"/>
                <a:cs typeface="Arial" pitchFamily="34" charset="0"/>
              </a:rPr>
              <a:t>This is a sample text. Insert your desired text here.</a:t>
            </a:r>
          </a:p>
        </p:txBody>
      </p:sp>
      <p:sp>
        <p:nvSpPr>
          <p:cNvPr id="10" name="Isosceles Triangle 9"/>
          <p:cNvSpPr/>
          <p:nvPr/>
        </p:nvSpPr>
        <p:spPr>
          <a:xfrm rot="18780000">
            <a:off x="6829916" y="3566669"/>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F23232"/>
              </a:gs>
              <a:gs pos="100000">
                <a:srgbClr val="C0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p:cNvSpPr/>
          <p:nvPr/>
        </p:nvSpPr>
        <p:spPr>
          <a:xfrm rot="2820000" flipH="1">
            <a:off x="4534451" y="3566669"/>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63CA30"/>
              </a:gs>
              <a:gs pos="100000">
                <a:srgbClr val="0D9113"/>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Notched Right Arrow 2"/>
          <p:cNvSpPr/>
          <p:nvPr/>
        </p:nvSpPr>
        <p:spPr>
          <a:xfrm rot="16200000">
            <a:off x="5434140" y="4331347"/>
            <a:ext cx="1323722" cy="823824"/>
          </a:xfrm>
          <a:prstGeom prst="notchedRightArrow">
            <a:avLst>
              <a:gd name="adj1" fmla="val 68499"/>
              <a:gd name="adj2" fmla="val 36126"/>
            </a:avLst>
          </a:prstGeom>
          <a:gradFill flip="none" rotWithShape="1">
            <a:gsLst>
              <a:gs pos="0">
                <a:srgbClr val="F3BC0D"/>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E:\websites\slidehunter\2012beew\psd\logo201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96928"/>
            <a:ext cx="1790700" cy="518361"/>
          </a:xfrm>
          <a:prstGeom prst="rect">
            <a:avLst/>
          </a:prstGeom>
          <a:noFill/>
          <a:effectLst>
            <a:outerShdw blurRad="50800" dist="254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484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60960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1"/>
          <p:cNvSpPr txBox="1">
            <a:spLocks/>
          </p:cNvSpPr>
          <p:nvPr/>
        </p:nvSpPr>
        <p:spPr>
          <a:xfrm>
            <a:off x="2125663" y="2133601"/>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dirty="0">
                <a:solidFill>
                  <a:prstClr val="black"/>
                </a:solidFill>
              </a:rPr>
              <a:t>Thank you!</a:t>
            </a:r>
            <a:endParaRPr lang="en-US" sz="2800" dirty="0">
              <a:solidFill>
                <a:prstClr val="black"/>
              </a:solidFill>
            </a:endParaRPr>
          </a:p>
          <a:p>
            <a:pPr marL="0" indent="0">
              <a:buNone/>
            </a:pPr>
            <a:endParaRPr lang="en-US" sz="1600" dirty="0">
              <a:solidFill>
                <a:prstClr val="black"/>
              </a:solidFill>
            </a:endParaRPr>
          </a:p>
          <a:p>
            <a:pPr marL="0" indent="0">
              <a:buNone/>
            </a:pPr>
            <a:r>
              <a:rPr lang="en-US" sz="1600" dirty="0">
                <a:solidFill>
                  <a:prstClr val="black"/>
                </a:solidFill>
              </a:rPr>
              <a:t>You can use this PowerPoint template for free based on creative commons license.</a:t>
            </a:r>
          </a:p>
          <a:p>
            <a:pPr marL="0" indent="0">
              <a:buNone/>
            </a:pPr>
            <a:endParaRPr lang="en-US" sz="1600" dirty="0">
              <a:solidFill>
                <a:prstClr val="black"/>
              </a:solidFill>
            </a:endParaRPr>
          </a:p>
          <a:p>
            <a:pPr marL="0" indent="0">
              <a:buNone/>
            </a:pPr>
            <a:r>
              <a:rPr lang="en-US" sz="1600" dirty="0">
                <a:solidFill>
                  <a:prstClr val="black"/>
                </a:solidFill>
              </a:rPr>
              <a:t>Follow us on Twitter </a:t>
            </a:r>
            <a:r>
              <a:rPr lang="en-US" sz="1600" dirty="0">
                <a:solidFill>
                  <a:prstClr val="black"/>
                </a:solidFill>
                <a:hlinkClick r:id="rId3"/>
              </a:rPr>
              <a:t>@</a:t>
            </a:r>
            <a:r>
              <a:rPr lang="en-US" sz="1600" dirty="0" err="1">
                <a:solidFill>
                  <a:prstClr val="black"/>
                </a:solidFill>
                <a:hlinkClick r:id="rId3"/>
              </a:rPr>
              <a:t>slideh</a:t>
            </a:r>
            <a:r>
              <a:rPr lang="en-US" sz="1600" dirty="0">
                <a:solidFill>
                  <a:prstClr val="black"/>
                </a:solidFill>
              </a:rPr>
              <a:t> or subscribe to our mailing list</a:t>
            </a:r>
          </a:p>
          <a:p>
            <a:pPr marL="0" indent="0">
              <a:buNone/>
            </a:pPr>
            <a:r>
              <a:rPr lang="en-US" sz="1600" dirty="0">
                <a:solidFill>
                  <a:prstClr val="black"/>
                </a:solidFill>
              </a:rPr>
              <a:t>Or upload your presentation for free and share online in SlideOnline.com</a:t>
            </a:r>
          </a:p>
          <a:p>
            <a:pPr marL="0" indent="0">
              <a:buNone/>
            </a:pPr>
            <a:endParaRPr lang="en-US" sz="1600" dirty="0">
              <a:solidFill>
                <a:prstClr val="black"/>
              </a:solidFill>
            </a:endParaRPr>
          </a:p>
          <a:p>
            <a:pPr marL="0" indent="0">
              <a:buNone/>
            </a:pPr>
            <a:r>
              <a:rPr lang="en-US" sz="1600" dirty="0">
                <a:solidFill>
                  <a:prstClr val="black"/>
                </a:solidFill>
                <a:hlinkClick r:id="rId4"/>
              </a:rPr>
              <a:t>www.SlideHunter.com</a:t>
            </a:r>
            <a:endParaRPr lang="en-US" sz="1600" dirty="0">
              <a:solidFill>
                <a:prstClr val="black"/>
              </a:solidFill>
            </a:endParaRPr>
          </a:p>
        </p:txBody>
      </p:sp>
      <p:pic>
        <p:nvPicPr>
          <p:cNvPr id="4"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3776" y="4724401"/>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2208214"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hlinkClick r:id="rId6"/>
          </p:cNvPr>
          <p:cNvSpPr/>
          <p:nvPr/>
        </p:nvSpPr>
        <p:spPr>
          <a:xfrm>
            <a:off x="6999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Upload to Slide Online.com</a:t>
            </a:r>
          </a:p>
        </p:txBody>
      </p:sp>
      <p:sp>
        <p:nvSpPr>
          <p:cNvPr id="7" name="Rectangle 6">
            <a:hlinkClick r:id="rId7"/>
          </p:cNvPr>
          <p:cNvSpPr/>
          <p:nvPr/>
        </p:nvSpPr>
        <p:spPr>
          <a:xfrm>
            <a:off x="2216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solidFill>
                  <a:prstClr val="white"/>
                </a:solidFill>
              </a:rPr>
              <a:t>Download Free Templates</a:t>
            </a:r>
          </a:p>
        </p:txBody>
      </p:sp>
      <p:pic>
        <p:nvPicPr>
          <p:cNvPr id="8" name="Picture 7">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2668" y="4724400"/>
            <a:ext cx="1511733" cy="361782"/>
          </a:xfrm>
          <a:prstGeom prst="rect">
            <a:avLst/>
          </a:prstGeom>
        </p:spPr>
      </p:pic>
      <p:pic>
        <p:nvPicPr>
          <p:cNvPr id="9" name="Picture 8"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8213" y="83820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680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H_radial_light_gre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SH_radial_light_grey</Template>
  <TotalTime>37</TotalTime>
  <Words>468</Words>
  <Application>Microsoft Office PowerPoint</Application>
  <PresentationFormat>Panorámica</PresentationFormat>
  <Paragraphs>69</Paragraphs>
  <Slides>7</Slides>
  <Notes>1</Notes>
  <HiddenSlides>0</HiddenSlides>
  <MMClips>0</MMClips>
  <ScaleCrop>false</ScaleCrop>
  <HeadingPairs>
    <vt:vector size="6" baseType="variant">
      <vt:variant>
        <vt:lpstr>Fuentes usadas</vt:lpstr>
      </vt:variant>
      <vt:variant>
        <vt:i4>2</vt:i4>
      </vt:variant>
      <vt:variant>
        <vt:lpstr>Tema</vt:lpstr>
      </vt:variant>
      <vt:variant>
        <vt:i4>2</vt:i4>
      </vt:variant>
      <vt:variant>
        <vt:lpstr>Títulos de diapositiva</vt:lpstr>
      </vt:variant>
      <vt:variant>
        <vt:i4>7</vt:i4>
      </vt:variant>
    </vt:vector>
  </HeadingPairs>
  <TitlesOfParts>
    <vt:vector size="11" baseType="lpstr">
      <vt:lpstr>Arial</vt:lpstr>
      <vt:lpstr>Calibri</vt:lpstr>
      <vt:lpstr>SH_radial_light_grey</vt:lpstr>
      <vt:lpstr>1_Office Theme</vt:lpstr>
      <vt:lpstr>Converging Arrows Template</vt:lpstr>
      <vt:lpstr>Converging Arrows Template</vt:lpstr>
      <vt:lpstr>Converging Arrows Template</vt:lpstr>
      <vt:lpstr>Converging Arrows Template</vt:lpstr>
      <vt:lpstr>Converging Arrows Template</vt:lpstr>
      <vt:lpstr>Converging Arrows Template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SlideHunter</dc:creator>
  <cp:lastModifiedBy>Luis</cp:lastModifiedBy>
  <cp:revision>9</cp:revision>
  <dcterms:created xsi:type="dcterms:W3CDTF">2013-07-27T20:17:05Z</dcterms:created>
  <dcterms:modified xsi:type="dcterms:W3CDTF">2018-11-16T09:49:46Z</dcterms:modified>
</cp:coreProperties>
</file>