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45" r:id="rId2"/>
    <p:sldId id="30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15F9E255-61F9-4DFF-8290-1A613DA1B5BB}"/>
              </a:ext>
            </a:extLst>
          </p:cNvPr>
          <p:cNvSpPr/>
          <p:nvPr/>
        </p:nvSpPr>
        <p:spPr>
          <a:xfrm>
            <a:off x="1546818" y="5633437"/>
            <a:ext cx="3766861" cy="239629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1D7154-7104-477A-A267-29B7F59277CF}"/>
              </a:ext>
            </a:extLst>
          </p:cNvPr>
          <p:cNvGrpSpPr/>
          <p:nvPr/>
        </p:nvGrpSpPr>
        <p:grpSpPr>
          <a:xfrm>
            <a:off x="1954212" y="1428826"/>
            <a:ext cx="3359467" cy="4325468"/>
            <a:chOff x="2050732" y="1266266"/>
            <a:chExt cx="3359467" cy="432546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8B83C53-B05F-482A-82A1-BE0464743B39}"/>
                </a:ext>
              </a:extLst>
            </p:cNvPr>
            <p:cNvGrpSpPr/>
            <p:nvPr/>
          </p:nvGrpSpPr>
          <p:grpSpPr>
            <a:xfrm>
              <a:off x="2050732" y="1266266"/>
              <a:ext cx="3359467" cy="4325468"/>
              <a:chOff x="5230813" y="2312988"/>
              <a:chExt cx="1733550" cy="2232025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9BA7F78A-5B92-4949-8F8C-8ECC299BC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513" y="4191001"/>
                <a:ext cx="41275" cy="60325"/>
              </a:xfrm>
              <a:custGeom>
                <a:avLst/>
                <a:gdLst>
                  <a:gd name="T0" fmla="*/ 0 w 13"/>
                  <a:gd name="T1" fmla="*/ 3 h 19"/>
                  <a:gd name="T2" fmla="*/ 4 w 13"/>
                  <a:gd name="T3" fmla="*/ 0 h 19"/>
                  <a:gd name="T4" fmla="*/ 10 w 13"/>
                  <a:gd name="T5" fmla="*/ 5 h 19"/>
                  <a:gd name="T6" fmla="*/ 5 w 13"/>
                  <a:gd name="T7" fmla="*/ 18 h 19"/>
                  <a:gd name="T8" fmla="*/ 0 w 13"/>
                  <a:gd name="T9" fmla="*/ 15 h 19"/>
                  <a:gd name="T10" fmla="*/ 0 w 13"/>
                  <a:gd name="T1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9">
                    <a:moveTo>
                      <a:pt x="0" y="3"/>
                    </a:moveTo>
                    <a:cubicBezTo>
                      <a:pt x="2" y="2"/>
                      <a:pt x="3" y="1"/>
                      <a:pt x="4" y="0"/>
                    </a:cubicBezTo>
                    <a:cubicBezTo>
                      <a:pt x="6" y="2"/>
                      <a:pt x="8" y="3"/>
                      <a:pt x="10" y="5"/>
                    </a:cubicBezTo>
                    <a:cubicBezTo>
                      <a:pt x="13" y="10"/>
                      <a:pt x="11" y="17"/>
                      <a:pt x="5" y="18"/>
                    </a:cubicBezTo>
                    <a:cubicBezTo>
                      <a:pt x="4" y="19"/>
                      <a:pt x="2" y="17"/>
                      <a:pt x="0" y="15"/>
                    </a:cubicBezTo>
                    <a:cubicBezTo>
                      <a:pt x="7" y="11"/>
                      <a:pt x="5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F5C40D60-8578-40FF-BE1E-194917DCC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426" y="2944813"/>
                <a:ext cx="28575" cy="3492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 h 11"/>
                  <a:gd name="T4" fmla="*/ 8 w 9"/>
                  <a:gd name="T5" fmla="*/ 1 h 11"/>
                  <a:gd name="T6" fmla="*/ 9 w 9"/>
                  <a:gd name="T7" fmla="*/ 3 h 11"/>
                  <a:gd name="T8" fmla="*/ 8 w 9"/>
                  <a:gd name="T9" fmla="*/ 4 h 11"/>
                  <a:gd name="T10" fmla="*/ 2 w 9"/>
                  <a:gd name="T11" fmla="*/ 11 h 11"/>
                  <a:gd name="T12" fmla="*/ 0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7"/>
                      <a:pt x="1" y="4"/>
                      <a:pt x="2" y="1"/>
                    </a:cubicBezTo>
                    <a:cubicBezTo>
                      <a:pt x="2" y="0"/>
                      <a:pt x="6" y="1"/>
                      <a:pt x="8" y="1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3" y="3"/>
                      <a:pt x="2" y="7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 8">
                <a:extLst>
                  <a:ext uri="{FF2B5EF4-FFF2-40B4-BE49-F238E27FC236}">
                    <a16:creationId xmlns:a16="http://schemas.microsoft.com/office/drawing/2014/main" id="{C390EA27-1FE2-4756-A3F0-21C98E0E4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1" y="3649663"/>
                <a:ext cx="622300" cy="611188"/>
              </a:xfrm>
              <a:custGeom>
                <a:avLst/>
                <a:gdLst>
                  <a:gd name="T0" fmla="*/ 145 w 195"/>
                  <a:gd name="T1" fmla="*/ 111 h 192"/>
                  <a:gd name="T2" fmla="*/ 109 w 195"/>
                  <a:gd name="T3" fmla="*/ 179 h 192"/>
                  <a:gd name="T4" fmla="*/ 82 w 195"/>
                  <a:gd name="T5" fmla="*/ 183 h 192"/>
                  <a:gd name="T6" fmla="*/ 7 w 195"/>
                  <a:gd name="T7" fmla="*/ 107 h 192"/>
                  <a:gd name="T8" fmla="*/ 6 w 195"/>
                  <a:gd name="T9" fmla="*/ 84 h 192"/>
                  <a:gd name="T10" fmla="*/ 30 w 195"/>
                  <a:gd name="T11" fmla="*/ 85 h 192"/>
                  <a:gd name="T12" fmla="*/ 87 w 195"/>
                  <a:gd name="T13" fmla="*/ 142 h 192"/>
                  <a:gd name="T14" fmla="*/ 91 w 195"/>
                  <a:gd name="T15" fmla="*/ 146 h 192"/>
                  <a:gd name="T16" fmla="*/ 102 w 195"/>
                  <a:gd name="T17" fmla="*/ 124 h 192"/>
                  <a:gd name="T18" fmla="*/ 148 w 195"/>
                  <a:gd name="T19" fmla="*/ 39 h 192"/>
                  <a:gd name="T20" fmla="*/ 163 w 195"/>
                  <a:gd name="T21" fmla="*/ 11 h 192"/>
                  <a:gd name="T22" fmla="*/ 185 w 195"/>
                  <a:gd name="T23" fmla="*/ 3 h 192"/>
                  <a:gd name="T24" fmla="*/ 191 w 195"/>
                  <a:gd name="T25" fmla="*/ 26 h 192"/>
                  <a:gd name="T26" fmla="*/ 162 w 195"/>
                  <a:gd name="T27" fmla="*/ 79 h 192"/>
                  <a:gd name="T28" fmla="*/ 145 w 195"/>
                  <a:gd name="T29" fmla="*/ 11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" h="192">
                    <a:moveTo>
                      <a:pt x="145" y="111"/>
                    </a:moveTo>
                    <a:cubicBezTo>
                      <a:pt x="133" y="134"/>
                      <a:pt x="121" y="157"/>
                      <a:pt x="109" y="179"/>
                    </a:cubicBezTo>
                    <a:cubicBezTo>
                      <a:pt x="103" y="190"/>
                      <a:pt x="91" y="192"/>
                      <a:pt x="82" y="183"/>
                    </a:cubicBezTo>
                    <a:cubicBezTo>
                      <a:pt x="57" y="158"/>
                      <a:pt x="32" y="132"/>
                      <a:pt x="7" y="107"/>
                    </a:cubicBezTo>
                    <a:cubicBezTo>
                      <a:pt x="0" y="100"/>
                      <a:pt x="1" y="89"/>
                      <a:pt x="6" y="84"/>
                    </a:cubicBezTo>
                    <a:cubicBezTo>
                      <a:pt x="13" y="77"/>
                      <a:pt x="23" y="78"/>
                      <a:pt x="30" y="85"/>
                    </a:cubicBezTo>
                    <a:cubicBezTo>
                      <a:pt x="49" y="104"/>
                      <a:pt x="68" y="123"/>
                      <a:pt x="87" y="142"/>
                    </a:cubicBezTo>
                    <a:cubicBezTo>
                      <a:pt x="88" y="143"/>
                      <a:pt x="89" y="144"/>
                      <a:pt x="91" y="146"/>
                    </a:cubicBezTo>
                    <a:cubicBezTo>
                      <a:pt x="95" y="138"/>
                      <a:pt x="98" y="131"/>
                      <a:pt x="102" y="124"/>
                    </a:cubicBezTo>
                    <a:cubicBezTo>
                      <a:pt x="117" y="96"/>
                      <a:pt x="132" y="68"/>
                      <a:pt x="148" y="39"/>
                    </a:cubicBezTo>
                    <a:cubicBezTo>
                      <a:pt x="153" y="30"/>
                      <a:pt x="158" y="20"/>
                      <a:pt x="163" y="11"/>
                    </a:cubicBezTo>
                    <a:cubicBezTo>
                      <a:pt x="168" y="1"/>
                      <a:pt x="178" y="0"/>
                      <a:pt x="185" y="3"/>
                    </a:cubicBezTo>
                    <a:cubicBezTo>
                      <a:pt x="193" y="7"/>
                      <a:pt x="195" y="18"/>
                      <a:pt x="191" y="26"/>
                    </a:cubicBezTo>
                    <a:cubicBezTo>
                      <a:pt x="182" y="44"/>
                      <a:pt x="172" y="62"/>
                      <a:pt x="162" y="79"/>
                    </a:cubicBezTo>
                    <a:cubicBezTo>
                      <a:pt x="161" y="82"/>
                      <a:pt x="149" y="105"/>
                      <a:pt x="145" y="111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9AEF8173-5C3F-4A95-AFA5-151718BC36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0813" y="2312988"/>
                <a:ext cx="1733550" cy="2232025"/>
              </a:xfrm>
              <a:custGeom>
                <a:avLst/>
                <a:gdLst>
                  <a:gd name="T0" fmla="*/ 519 w 543"/>
                  <a:gd name="T1" fmla="*/ 420 h 700"/>
                  <a:gd name="T2" fmla="*/ 452 w 543"/>
                  <a:gd name="T3" fmla="*/ 344 h 700"/>
                  <a:gd name="T4" fmla="*/ 451 w 543"/>
                  <a:gd name="T5" fmla="*/ 131 h 700"/>
                  <a:gd name="T6" fmla="*/ 353 w 543"/>
                  <a:gd name="T7" fmla="*/ 120 h 700"/>
                  <a:gd name="T8" fmla="*/ 350 w 543"/>
                  <a:gd name="T9" fmla="*/ 120 h 700"/>
                  <a:gd name="T10" fmla="*/ 347 w 543"/>
                  <a:gd name="T11" fmla="*/ 93 h 700"/>
                  <a:gd name="T12" fmla="*/ 309 w 543"/>
                  <a:gd name="T13" fmla="*/ 76 h 700"/>
                  <a:gd name="T14" fmla="*/ 273 w 543"/>
                  <a:gd name="T15" fmla="*/ 18 h 700"/>
                  <a:gd name="T16" fmla="*/ 261 w 543"/>
                  <a:gd name="T17" fmla="*/ 10 h 700"/>
                  <a:gd name="T18" fmla="*/ 234 w 543"/>
                  <a:gd name="T19" fmla="*/ 2 h 700"/>
                  <a:gd name="T20" fmla="*/ 231 w 543"/>
                  <a:gd name="T21" fmla="*/ 2 h 700"/>
                  <a:gd name="T22" fmla="*/ 150 w 543"/>
                  <a:gd name="T23" fmla="*/ 69 h 700"/>
                  <a:gd name="T24" fmla="*/ 123 w 543"/>
                  <a:gd name="T25" fmla="*/ 75 h 700"/>
                  <a:gd name="T26" fmla="*/ 105 w 543"/>
                  <a:gd name="T27" fmla="*/ 114 h 700"/>
                  <a:gd name="T28" fmla="*/ 18 w 543"/>
                  <a:gd name="T29" fmla="*/ 120 h 700"/>
                  <a:gd name="T30" fmla="*/ 0 w 543"/>
                  <a:gd name="T31" fmla="*/ 371 h 700"/>
                  <a:gd name="T32" fmla="*/ 0 w 543"/>
                  <a:gd name="T33" fmla="*/ 606 h 700"/>
                  <a:gd name="T34" fmla="*/ 0 w 543"/>
                  <a:gd name="T35" fmla="*/ 607 h 700"/>
                  <a:gd name="T36" fmla="*/ 19 w 543"/>
                  <a:gd name="T37" fmla="*/ 621 h 700"/>
                  <a:gd name="T38" fmla="*/ 206 w 543"/>
                  <a:gd name="T39" fmla="*/ 625 h 700"/>
                  <a:gd name="T40" fmla="*/ 321 w 543"/>
                  <a:gd name="T41" fmla="*/ 695 h 700"/>
                  <a:gd name="T42" fmla="*/ 478 w 543"/>
                  <a:gd name="T43" fmla="*/ 651 h 700"/>
                  <a:gd name="T44" fmla="*/ 538 w 543"/>
                  <a:gd name="T45" fmla="*/ 473 h 700"/>
                  <a:gd name="T46" fmla="*/ 215 w 543"/>
                  <a:gd name="T47" fmla="*/ 35 h 700"/>
                  <a:gd name="T48" fmla="*/ 255 w 543"/>
                  <a:gd name="T49" fmla="*/ 45 h 700"/>
                  <a:gd name="T50" fmla="*/ 261 w 543"/>
                  <a:gd name="T51" fmla="*/ 51 h 700"/>
                  <a:gd name="T52" fmla="*/ 271 w 543"/>
                  <a:gd name="T53" fmla="*/ 76 h 700"/>
                  <a:gd name="T54" fmla="*/ 181 w 543"/>
                  <a:gd name="T55" fmla="*/ 75 h 700"/>
                  <a:gd name="T56" fmla="*/ 137 w 543"/>
                  <a:gd name="T57" fmla="*/ 107 h 700"/>
                  <a:gd name="T58" fmla="*/ 309 w 543"/>
                  <a:gd name="T59" fmla="*/ 108 h 700"/>
                  <a:gd name="T60" fmla="*/ 315 w 543"/>
                  <a:gd name="T61" fmla="*/ 160 h 700"/>
                  <a:gd name="T62" fmla="*/ 261 w 543"/>
                  <a:gd name="T63" fmla="*/ 166 h 700"/>
                  <a:gd name="T64" fmla="*/ 136 w 543"/>
                  <a:gd name="T65" fmla="*/ 160 h 700"/>
                  <a:gd name="T66" fmla="*/ 183 w 543"/>
                  <a:gd name="T67" fmla="*/ 588 h 700"/>
                  <a:gd name="T68" fmla="*/ 32 w 543"/>
                  <a:gd name="T69" fmla="*/ 290 h 700"/>
                  <a:gd name="T70" fmla="*/ 38 w 543"/>
                  <a:gd name="T71" fmla="*/ 152 h 700"/>
                  <a:gd name="T72" fmla="*/ 105 w 543"/>
                  <a:gd name="T73" fmla="*/ 158 h 700"/>
                  <a:gd name="T74" fmla="*/ 123 w 543"/>
                  <a:gd name="T75" fmla="*/ 197 h 700"/>
                  <a:gd name="T76" fmla="*/ 329 w 543"/>
                  <a:gd name="T77" fmla="*/ 197 h 700"/>
                  <a:gd name="T78" fmla="*/ 347 w 543"/>
                  <a:gd name="T79" fmla="*/ 158 h 700"/>
                  <a:gd name="T80" fmla="*/ 382 w 543"/>
                  <a:gd name="T81" fmla="*/ 152 h 700"/>
                  <a:gd name="T82" fmla="*/ 420 w 543"/>
                  <a:gd name="T83" fmla="*/ 157 h 700"/>
                  <a:gd name="T84" fmla="*/ 420 w 543"/>
                  <a:gd name="T85" fmla="*/ 327 h 700"/>
                  <a:gd name="T86" fmla="*/ 404 w 543"/>
                  <a:gd name="T87" fmla="*/ 329 h 700"/>
                  <a:gd name="T88" fmla="*/ 276 w 543"/>
                  <a:gd name="T89" fmla="*/ 339 h 700"/>
                  <a:gd name="T90" fmla="*/ 175 w 543"/>
                  <a:gd name="T91" fmla="*/ 452 h 700"/>
                  <a:gd name="T92" fmla="*/ 507 w 543"/>
                  <a:gd name="T93" fmla="*/ 536 h 700"/>
                  <a:gd name="T94" fmla="*/ 391 w 543"/>
                  <a:gd name="T95" fmla="*/ 661 h 700"/>
                  <a:gd name="T96" fmla="*/ 282 w 543"/>
                  <a:gd name="T97" fmla="*/ 648 h 700"/>
                  <a:gd name="T98" fmla="*/ 211 w 543"/>
                  <a:gd name="T99" fmla="*/ 572 h 700"/>
                  <a:gd name="T100" fmla="*/ 278 w 543"/>
                  <a:gd name="T101" fmla="*/ 374 h 700"/>
                  <a:gd name="T102" fmla="*/ 481 w 543"/>
                  <a:gd name="T103" fmla="*/ 421 h 700"/>
                  <a:gd name="T104" fmla="*/ 507 w 543"/>
                  <a:gd name="T105" fmla="*/ 536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3" h="700">
                    <a:moveTo>
                      <a:pt x="538" y="473"/>
                    </a:moveTo>
                    <a:cubicBezTo>
                      <a:pt x="534" y="454"/>
                      <a:pt x="528" y="437"/>
                      <a:pt x="519" y="420"/>
                    </a:cubicBezTo>
                    <a:cubicBezTo>
                      <a:pt x="504" y="393"/>
                      <a:pt x="483" y="370"/>
                      <a:pt x="457" y="353"/>
                    </a:cubicBezTo>
                    <a:cubicBezTo>
                      <a:pt x="453" y="351"/>
                      <a:pt x="452" y="348"/>
                      <a:pt x="452" y="344"/>
                    </a:cubicBezTo>
                    <a:cubicBezTo>
                      <a:pt x="452" y="276"/>
                      <a:pt x="452" y="208"/>
                      <a:pt x="452" y="140"/>
                    </a:cubicBezTo>
                    <a:cubicBezTo>
                      <a:pt x="452" y="137"/>
                      <a:pt x="452" y="134"/>
                      <a:pt x="451" y="131"/>
                    </a:cubicBezTo>
                    <a:cubicBezTo>
                      <a:pt x="448" y="123"/>
                      <a:pt x="442" y="120"/>
                      <a:pt x="434" y="120"/>
                    </a:cubicBezTo>
                    <a:cubicBezTo>
                      <a:pt x="407" y="120"/>
                      <a:pt x="380" y="120"/>
                      <a:pt x="353" y="120"/>
                    </a:cubicBezTo>
                    <a:cubicBezTo>
                      <a:pt x="352" y="120"/>
                      <a:pt x="351" y="120"/>
                      <a:pt x="350" y="120"/>
                    </a:cubicBezTo>
                    <a:cubicBezTo>
                      <a:pt x="350" y="120"/>
                      <a:pt x="350" y="120"/>
                      <a:pt x="350" y="120"/>
                    </a:cubicBezTo>
                    <a:cubicBezTo>
                      <a:pt x="347" y="120"/>
                      <a:pt x="347" y="119"/>
                      <a:pt x="347" y="114"/>
                    </a:cubicBezTo>
                    <a:cubicBezTo>
                      <a:pt x="347" y="107"/>
                      <a:pt x="347" y="100"/>
                      <a:pt x="347" y="93"/>
                    </a:cubicBezTo>
                    <a:cubicBezTo>
                      <a:pt x="347" y="81"/>
                      <a:pt x="341" y="76"/>
                      <a:pt x="329" y="76"/>
                    </a:cubicBezTo>
                    <a:cubicBezTo>
                      <a:pt x="322" y="75"/>
                      <a:pt x="316" y="75"/>
                      <a:pt x="309" y="76"/>
                    </a:cubicBezTo>
                    <a:cubicBezTo>
                      <a:pt x="304" y="76"/>
                      <a:pt x="303" y="74"/>
                      <a:pt x="302" y="69"/>
                    </a:cubicBezTo>
                    <a:cubicBezTo>
                      <a:pt x="300" y="48"/>
                      <a:pt x="290" y="31"/>
                      <a:pt x="273" y="18"/>
                    </a:cubicBezTo>
                    <a:cubicBezTo>
                      <a:pt x="269" y="15"/>
                      <a:pt x="265" y="13"/>
                      <a:pt x="261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9" y="9"/>
                      <a:pt x="257" y="8"/>
                      <a:pt x="255" y="8"/>
                    </a:cubicBezTo>
                    <a:cubicBezTo>
                      <a:pt x="249" y="5"/>
                      <a:pt x="242" y="3"/>
                      <a:pt x="234" y="2"/>
                    </a:cubicBezTo>
                    <a:cubicBezTo>
                      <a:pt x="233" y="2"/>
                      <a:pt x="232" y="2"/>
                      <a:pt x="231" y="2"/>
                    </a:cubicBezTo>
                    <a:cubicBezTo>
                      <a:pt x="231" y="2"/>
                      <a:pt x="231" y="2"/>
                      <a:pt x="231" y="2"/>
                    </a:cubicBezTo>
                    <a:cubicBezTo>
                      <a:pt x="212" y="0"/>
                      <a:pt x="194" y="6"/>
                      <a:pt x="179" y="18"/>
                    </a:cubicBezTo>
                    <a:cubicBezTo>
                      <a:pt x="162" y="31"/>
                      <a:pt x="152" y="48"/>
                      <a:pt x="150" y="69"/>
                    </a:cubicBezTo>
                    <a:cubicBezTo>
                      <a:pt x="149" y="74"/>
                      <a:pt x="148" y="76"/>
                      <a:pt x="143" y="75"/>
                    </a:cubicBezTo>
                    <a:cubicBezTo>
                      <a:pt x="136" y="75"/>
                      <a:pt x="129" y="75"/>
                      <a:pt x="123" y="75"/>
                    </a:cubicBezTo>
                    <a:cubicBezTo>
                      <a:pt x="111" y="75"/>
                      <a:pt x="105" y="81"/>
                      <a:pt x="105" y="93"/>
                    </a:cubicBezTo>
                    <a:cubicBezTo>
                      <a:pt x="105" y="100"/>
                      <a:pt x="105" y="107"/>
                      <a:pt x="105" y="114"/>
                    </a:cubicBezTo>
                    <a:cubicBezTo>
                      <a:pt x="105" y="120"/>
                      <a:pt x="105" y="120"/>
                      <a:pt x="98" y="120"/>
                    </a:cubicBezTo>
                    <a:cubicBezTo>
                      <a:pt x="72" y="120"/>
                      <a:pt x="45" y="121"/>
                      <a:pt x="18" y="120"/>
                    </a:cubicBezTo>
                    <a:cubicBezTo>
                      <a:pt x="7" y="120"/>
                      <a:pt x="0" y="127"/>
                      <a:pt x="0" y="139"/>
                    </a:cubicBezTo>
                    <a:cubicBezTo>
                      <a:pt x="0" y="216"/>
                      <a:pt x="0" y="293"/>
                      <a:pt x="0" y="371"/>
                    </a:cubicBezTo>
                    <a:cubicBezTo>
                      <a:pt x="0" y="448"/>
                      <a:pt x="0" y="526"/>
                      <a:pt x="0" y="603"/>
                    </a:cubicBezTo>
                    <a:cubicBezTo>
                      <a:pt x="0" y="604"/>
                      <a:pt x="0" y="605"/>
                      <a:pt x="0" y="606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1" y="609"/>
                      <a:pt x="1" y="610"/>
                      <a:pt x="1" y="611"/>
                    </a:cubicBezTo>
                    <a:cubicBezTo>
                      <a:pt x="4" y="619"/>
                      <a:pt x="11" y="621"/>
                      <a:pt x="19" y="621"/>
                    </a:cubicBezTo>
                    <a:cubicBezTo>
                      <a:pt x="78" y="621"/>
                      <a:pt x="138" y="621"/>
                      <a:pt x="197" y="621"/>
                    </a:cubicBezTo>
                    <a:cubicBezTo>
                      <a:pt x="201" y="621"/>
                      <a:pt x="203" y="622"/>
                      <a:pt x="206" y="625"/>
                    </a:cubicBezTo>
                    <a:cubicBezTo>
                      <a:pt x="216" y="636"/>
                      <a:pt x="226" y="647"/>
                      <a:pt x="237" y="657"/>
                    </a:cubicBezTo>
                    <a:cubicBezTo>
                      <a:pt x="261" y="677"/>
                      <a:pt x="290" y="689"/>
                      <a:pt x="321" y="695"/>
                    </a:cubicBezTo>
                    <a:cubicBezTo>
                      <a:pt x="350" y="700"/>
                      <a:pt x="378" y="698"/>
                      <a:pt x="406" y="690"/>
                    </a:cubicBezTo>
                    <a:cubicBezTo>
                      <a:pt x="433" y="682"/>
                      <a:pt x="457" y="669"/>
                      <a:pt x="478" y="651"/>
                    </a:cubicBezTo>
                    <a:cubicBezTo>
                      <a:pt x="511" y="621"/>
                      <a:pt x="532" y="584"/>
                      <a:pt x="539" y="540"/>
                    </a:cubicBezTo>
                    <a:cubicBezTo>
                      <a:pt x="543" y="518"/>
                      <a:pt x="542" y="495"/>
                      <a:pt x="538" y="473"/>
                    </a:cubicBezTo>
                    <a:close/>
                    <a:moveTo>
                      <a:pt x="197" y="44"/>
                    </a:moveTo>
                    <a:cubicBezTo>
                      <a:pt x="202" y="40"/>
                      <a:pt x="209" y="36"/>
                      <a:pt x="215" y="35"/>
                    </a:cubicBezTo>
                    <a:cubicBezTo>
                      <a:pt x="215" y="35"/>
                      <a:pt x="215" y="35"/>
                      <a:pt x="215" y="35"/>
                    </a:cubicBezTo>
                    <a:cubicBezTo>
                      <a:pt x="229" y="32"/>
                      <a:pt x="244" y="35"/>
                      <a:pt x="255" y="45"/>
                    </a:cubicBezTo>
                    <a:cubicBezTo>
                      <a:pt x="257" y="46"/>
                      <a:pt x="259" y="48"/>
                      <a:pt x="261" y="50"/>
                    </a:cubicBezTo>
                    <a:cubicBezTo>
                      <a:pt x="261" y="50"/>
                      <a:pt x="261" y="51"/>
                      <a:pt x="261" y="51"/>
                    </a:cubicBezTo>
                    <a:cubicBezTo>
                      <a:pt x="261" y="51"/>
                      <a:pt x="261" y="51"/>
                      <a:pt x="261" y="51"/>
                    </a:cubicBezTo>
                    <a:cubicBezTo>
                      <a:pt x="267" y="57"/>
                      <a:pt x="270" y="65"/>
                      <a:pt x="271" y="76"/>
                    </a:cubicBezTo>
                    <a:cubicBezTo>
                      <a:pt x="268" y="76"/>
                      <a:pt x="212" y="75"/>
                      <a:pt x="188" y="75"/>
                    </a:cubicBezTo>
                    <a:cubicBezTo>
                      <a:pt x="186" y="75"/>
                      <a:pt x="184" y="75"/>
                      <a:pt x="181" y="75"/>
                    </a:cubicBezTo>
                    <a:cubicBezTo>
                      <a:pt x="182" y="62"/>
                      <a:pt x="188" y="52"/>
                      <a:pt x="197" y="44"/>
                    </a:cubicBezTo>
                    <a:close/>
                    <a:moveTo>
                      <a:pt x="137" y="107"/>
                    </a:moveTo>
                    <a:cubicBezTo>
                      <a:pt x="139" y="107"/>
                      <a:pt x="141" y="107"/>
                      <a:pt x="142" y="107"/>
                    </a:cubicBezTo>
                    <a:cubicBezTo>
                      <a:pt x="167" y="107"/>
                      <a:pt x="278" y="108"/>
                      <a:pt x="309" y="108"/>
                    </a:cubicBezTo>
                    <a:cubicBezTo>
                      <a:pt x="311" y="108"/>
                      <a:pt x="313" y="108"/>
                      <a:pt x="315" y="108"/>
                    </a:cubicBezTo>
                    <a:cubicBezTo>
                      <a:pt x="315" y="110"/>
                      <a:pt x="315" y="145"/>
                      <a:pt x="315" y="160"/>
                    </a:cubicBezTo>
                    <a:cubicBezTo>
                      <a:pt x="315" y="165"/>
                      <a:pt x="314" y="166"/>
                      <a:pt x="310" y="166"/>
                    </a:cubicBezTo>
                    <a:cubicBezTo>
                      <a:pt x="293" y="166"/>
                      <a:pt x="261" y="166"/>
                      <a:pt x="261" y="166"/>
                    </a:cubicBezTo>
                    <a:cubicBezTo>
                      <a:pt x="221" y="165"/>
                      <a:pt x="182" y="165"/>
                      <a:pt x="142" y="166"/>
                    </a:cubicBezTo>
                    <a:cubicBezTo>
                      <a:pt x="138" y="166"/>
                      <a:pt x="136" y="165"/>
                      <a:pt x="136" y="160"/>
                    </a:cubicBezTo>
                    <a:cubicBezTo>
                      <a:pt x="137" y="144"/>
                      <a:pt x="137" y="123"/>
                      <a:pt x="137" y="107"/>
                    </a:cubicBezTo>
                    <a:close/>
                    <a:moveTo>
                      <a:pt x="183" y="588"/>
                    </a:moveTo>
                    <a:cubicBezTo>
                      <a:pt x="159" y="589"/>
                      <a:pt x="31" y="587"/>
                      <a:pt x="31" y="587"/>
                    </a:cubicBezTo>
                    <a:cubicBezTo>
                      <a:pt x="31" y="587"/>
                      <a:pt x="32" y="374"/>
                      <a:pt x="32" y="290"/>
                    </a:cubicBezTo>
                    <a:cubicBezTo>
                      <a:pt x="32" y="246"/>
                      <a:pt x="32" y="202"/>
                      <a:pt x="32" y="158"/>
                    </a:cubicBezTo>
                    <a:cubicBezTo>
                      <a:pt x="32" y="154"/>
                      <a:pt x="33" y="152"/>
                      <a:pt x="38" y="152"/>
                    </a:cubicBezTo>
                    <a:cubicBezTo>
                      <a:pt x="58" y="152"/>
                      <a:pt x="79" y="152"/>
                      <a:pt x="99" y="152"/>
                    </a:cubicBezTo>
                    <a:cubicBezTo>
                      <a:pt x="104" y="152"/>
                      <a:pt x="105" y="154"/>
                      <a:pt x="105" y="158"/>
                    </a:cubicBezTo>
                    <a:cubicBezTo>
                      <a:pt x="105" y="165"/>
                      <a:pt x="105" y="173"/>
                      <a:pt x="105" y="180"/>
                    </a:cubicBezTo>
                    <a:cubicBezTo>
                      <a:pt x="105" y="190"/>
                      <a:pt x="113" y="197"/>
                      <a:pt x="123" y="197"/>
                    </a:cubicBezTo>
                    <a:cubicBezTo>
                      <a:pt x="154" y="197"/>
                      <a:pt x="184" y="197"/>
                      <a:pt x="215" y="197"/>
                    </a:cubicBezTo>
                    <a:cubicBezTo>
                      <a:pt x="215" y="197"/>
                      <a:pt x="291" y="197"/>
                      <a:pt x="329" y="197"/>
                    </a:cubicBezTo>
                    <a:cubicBezTo>
                      <a:pt x="339" y="197"/>
                      <a:pt x="347" y="191"/>
                      <a:pt x="347" y="180"/>
                    </a:cubicBezTo>
                    <a:cubicBezTo>
                      <a:pt x="347" y="173"/>
                      <a:pt x="347" y="165"/>
                      <a:pt x="347" y="158"/>
                    </a:cubicBezTo>
                    <a:cubicBezTo>
                      <a:pt x="347" y="154"/>
                      <a:pt x="348" y="152"/>
                      <a:pt x="352" y="152"/>
                    </a:cubicBezTo>
                    <a:cubicBezTo>
                      <a:pt x="362" y="152"/>
                      <a:pt x="382" y="152"/>
                      <a:pt x="382" y="152"/>
                    </a:cubicBezTo>
                    <a:cubicBezTo>
                      <a:pt x="393" y="152"/>
                      <a:pt x="404" y="152"/>
                      <a:pt x="416" y="152"/>
                    </a:cubicBezTo>
                    <a:cubicBezTo>
                      <a:pt x="419" y="152"/>
                      <a:pt x="420" y="153"/>
                      <a:pt x="420" y="157"/>
                    </a:cubicBezTo>
                    <a:cubicBezTo>
                      <a:pt x="420" y="168"/>
                      <a:pt x="420" y="179"/>
                      <a:pt x="420" y="190"/>
                    </a:cubicBezTo>
                    <a:cubicBezTo>
                      <a:pt x="420" y="235"/>
                      <a:pt x="420" y="281"/>
                      <a:pt x="420" y="327"/>
                    </a:cubicBezTo>
                    <a:cubicBezTo>
                      <a:pt x="420" y="329"/>
                      <a:pt x="420" y="331"/>
                      <a:pt x="420" y="334"/>
                    </a:cubicBezTo>
                    <a:cubicBezTo>
                      <a:pt x="414" y="332"/>
                      <a:pt x="409" y="331"/>
                      <a:pt x="404" y="329"/>
                    </a:cubicBezTo>
                    <a:cubicBezTo>
                      <a:pt x="378" y="321"/>
                      <a:pt x="351" y="321"/>
                      <a:pt x="324" y="324"/>
                    </a:cubicBezTo>
                    <a:cubicBezTo>
                      <a:pt x="308" y="327"/>
                      <a:pt x="292" y="332"/>
                      <a:pt x="276" y="339"/>
                    </a:cubicBezTo>
                    <a:cubicBezTo>
                      <a:pt x="275" y="339"/>
                      <a:pt x="261" y="346"/>
                      <a:pt x="261" y="346"/>
                    </a:cubicBezTo>
                    <a:cubicBezTo>
                      <a:pt x="220" y="371"/>
                      <a:pt x="190" y="406"/>
                      <a:pt x="175" y="452"/>
                    </a:cubicBezTo>
                    <a:cubicBezTo>
                      <a:pt x="160" y="498"/>
                      <a:pt x="164" y="544"/>
                      <a:pt x="183" y="588"/>
                    </a:cubicBezTo>
                    <a:close/>
                    <a:moveTo>
                      <a:pt x="507" y="536"/>
                    </a:moveTo>
                    <a:cubicBezTo>
                      <a:pt x="501" y="572"/>
                      <a:pt x="484" y="603"/>
                      <a:pt x="456" y="627"/>
                    </a:cubicBezTo>
                    <a:cubicBezTo>
                      <a:pt x="437" y="644"/>
                      <a:pt x="415" y="655"/>
                      <a:pt x="391" y="661"/>
                    </a:cubicBezTo>
                    <a:cubicBezTo>
                      <a:pt x="376" y="665"/>
                      <a:pt x="361" y="666"/>
                      <a:pt x="346" y="666"/>
                    </a:cubicBezTo>
                    <a:cubicBezTo>
                      <a:pt x="324" y="665"/>
                      <a:pt x="302" y="659"/>
                      <a:pt x="282" y="648"/>
                    </a:cubicBezTo>
                    <a:cubicBezTo>
                      <a:pt x="280" y="647"/>
                      <a:pt x="270" y="641"/>
                      <a:pt x="268" y="640"/>
                    </a:cubicBezTo>
                    <a:cubicBezTo>
                      <a:pt x="242" y="623"/>
                      <a:pt x="224" y="600"/>
                      <a:pt x="211" y="572"/>
                    </a:cubicBezTo>
                    <a:cubicBezTo>
                      <a:pt x="198" y="544"/>
                      <a:pt x="195" y="514"/>
                      <a:pt x="200" y="484"/>
                    </a:cubicBezTo>
                    <a:cubicBezTo>
                      <a:pt x="209" y="435"/>
                      <a:pt x="235" y="398"/>
                      <a:pt x="278" y="374"/>
                    </a:cubicBezTo>
                    <a:cubicBezTo>
                      <a:pt x="304" y="359"/>
                      <a:pt x="331" y="352"/>
                      <a:pt x="360" y="354"/>
                    </a:cubicBezTo>
                    <a:cubicBezTo>
                      <a:pt x="411" y="357"/>
                      <a:pt x="452" y="379"/>
                      <a:pt x="481" y="421"/>
                    </a:cubicBezTo>
                    <a:cubicBezTo>
                      <a:pt x="493" y="437"/>
                      <a:pt x="501" y="455"/>
                      <a:pt x="506" y="475"/>
                    </a:cubicBezTo>
                    <a:cubicBezTo>
                      <a:pt x="510" y="495"/>
                      <a:pt x="511" y="515"/>
                      <a:pt x="507" y="5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55FD339-6624-469D-9E75-56140C89AEE5}"/>
                </a:ext>
              </a:extLst>
            </p:cNvPr>
            <p:cNvCxnSpPr/>
            <p:nvPr/>
          </p:nvCxnSpPr>
          <p:spPr>
            <a:xfrm>
              <a:off x="2489200" y="2743200"/>
              <a:ext cx="185928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612B0EC-E1FC-452C-8A5D-8A96934ACE96}"/>
                </a:ext>
              </a:extLst>
            </p:cNvPr>
            <p:cNvCxnSpPr/>
            <p:nvPr/>
          </p:nvCxnSpPr>
          <p:spPr>
            <a:xfrm>
              <a:off x="2489200" y="3063240"/>
              <a:ext cx="185928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1043069-413C-49D4-8B80-40AF0EAE5EE9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3383280"/>
              <a:ext cx="8534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97EB301-14C4-4DFE-B42B-473BC0BCD6F9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3693160"/>
              <a:ext cx="635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BC917EB-9D8B-4B59-A3AC-3DB6C8C02DE6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013200"/>
              <a:ext cx="47752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521A0EA-AC72-4870-82E3-4972FC968A8C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333240"/>
              <a:ext cx="42672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8334326-78D0-4D4C-A570-C3A654DA6E92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638040"/>
              <a:ext cx="42672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C228256-7909-4687-AC06-DF201365974E}"/>
              </a:ext>
            </a:extLst>
          </p:cNvPr>
          <p:cNvGrpSpPr/>
          <p:nvPr/>
        </p:nvGrpSpPr>
        <p:grpSpPr>
          <a:xfrm>
            <a:off x="6749751" y="2012747"/>
            <a:ext cx="660464" cy="657690"/>
            <a:chOff x="6493081" y="1742364"/>
            <a:chExt cx="660464" cy="65769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9CB84BB-85E0-45B1-9A9A-18FFA2F49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2D5550FD-F773-422B-89AE-F3B73C2D6D9B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8623F86D-02ED-41FE-B82A-AF77216F4306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4FAA62A-B5B9-49CF-B2F5-E9C5369268D9}"/>
              </a:ext>
            </a:extLst>
          </p:cNvPr>
          <p:cNvSpPr txBox="1"/>
          <p:nvPr/>
        </p:nvSpPr>
        <p:spPr>
          <a:xfrm>
            <a:off x="7742044" y="2274640"/>
            <a:ext cx="31005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EF0DB3-6780-4955-A9AC-6120553D0EBB}"/>
              </a:ext>
            </a:extLst>
          </p:cNvPr>
          <p:cNvGrpSpPr/>
          <p:nvPr/>
        </p:nvGrpSpPr>
        <p:grpSpPr>
          <a:xfrm>
            <a:off x="6749751" y="3312397"/>
            <a:ext cx="660464" cy="657690"/>
            <a:chOff x="6493081" y="1742364"/>
            <a:chExt cx="660464" cy="65769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39C86F-9695-43F9-8BD0-4B4285115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FE094DD3-28C7-482C-9462-3CE4CA9B21E7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6F4769D5-0590-45A9-AA94-4ABE3AF85D9C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AB3D930-A7D4-4663-A05F-C9537F60E040}"/>
              </a:ext>
            </a:extLst>
          </p:cNvPr>
          <p:cNvGrpSpPr/>
          <p:nvPr/>
        </p:nvGrpSpPr>
        <p:grpSpPr>
          <a:xfrm>
            <a:off x="6749751" y="4723811"/>
            <a:ext cx="660464" cy="657690"/>
            <a:chOff x="6493081" y="1742364"/>
            <a:chExt cx="660464" cy="657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81A3CC3-9084-4055-83FC-96BF2EA2F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25F0C388-90EA-40B3-9ABD-D116082A68AF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4D574F9C-332C-40AC-9D37-30731DDBFFEC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5080828-2C0C-49AD-BAB5-3A3969C24F8D}"/>
              </a:ext>
            </a:extLst>
          </p:cNvPr>
          <p:cNvSpPr txBox="1"/>
          <p:nvPr/>
        </p:nvSpPr>
        <p:spPr>
          <a:xfrm>
            <a:off x="3000280" y="332077"/>
            <a:ext cx="5497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Check List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A3202A-290F-40F8-B2BF-8600143622AC}"/>
              </a:ext>
            </a:extLst>
          </p:cNvPr>
          <p:cNvSpPr txBox="1"/>
          <p:nvPr/>
        </p:nvSpPr>
        <p:spPr>
          <a:xfrm>
            <a:off x="7742044" y="1919215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title text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1469279-16FD-4A80-99DF-6C485353C880}"/>
              </a:ext>
            </a:extLst>
          </p:cNvPr>
          <p:cNvSpPr txBox="1"/>
          <p:nvPr/>
        </p:nvSpPr>
        <p:spPr>
          <a:xfrm>
            <a:off x="7742044" y="3593340"/>
            <a:ext cx="31005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E72EB65-9A2A-42FC-AA18-CF1D2DEFF4C6}"/>
              </a:ext>
            </a:extLst>
          </p:cNvPr>
          <p:cNvSpPr txBox="1"/>
          <p:nvPr/>
        </p:nvSpPr>
        <p:spPr>
          <a:xfrm>
            <a:off x="7742044" y="3237915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title text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307854E-7A9D-4676-B80A-0FE9D0109C4E}"/>
              </a:ext>
            </a:extLst>
          </p:cNvPr>
          <p:cNvSpPr txBox="1"/>
          <p:nvPr/>
        </p:nvSpPr>
        <p:spPr>
          <a:xfrm>
            <a:off x="7742044" y="5001579"/>
            <a:ext cx="31005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F7063C-F4D4-4AA3-AB81-0A82327D4988}"/>
              </a:ext>
            </a:extLst>
          </p:cNvPr>
          <p:cNvSpPr txBox="1"/>
          <p:nvPr/>
        </p:nvSpPr>
        <p:spPr>
          <a:xfrm>
            <a:off x="7742044" y="4646154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title text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DD762-7425-40C8-9EA8-BC78A32D21C7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7118392-2AE3-4A3D-B015-9CB099000042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1938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15F9E255-61F9-4DFF-8290-1A613DA1B5BB}"/>
              </a:ext>
            </a:extLst>
          </p:cNvPr>
          <p:cNvSpPr/>
          <p:nvPr/>
        </p:nvSpPr>
        <p:spPr>
          <a:xfrm>
            <a:off x="1546818" y="5633437"/>
            <a:ext cx="3766861" cy="239629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1D7154-7104-477A-A267-29B7F59277CF}"/>
              </a:ext>
            </a:extLst>
          </p:cNvPr>
          <p:cNvGrpSpPr/>
          <p:nvPr/>
        </p:nvGrpSpPr>
        <p:grpSpPr>
          <a:xfrm>
            <a:off x="1954212" y="1428826"/>
            <a:ext cx="3359467" cy="4325468"/>
            <a:chOff x="2050732" y="1266266"/>
            <a:chExt cx="3359467" cy="432546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8B83C53-B05F-482A-82A1-BE0464743B39}"/>
                </a:ext>
              </a:extLst>
            </p:cNvPr>
            <p:cNvGrpSpPr/>
            <p:nvPr/>
          </p:nvGrpSpPr>
          <p:grpSpPr>
            <a:xfrm>
              <a:off x="2050732" y="1266266"/>
              <a:ext cx="3359467" cy="4325468"/>
              <a:chOff x="5230813" y="2312988"/>
              <a:chExt cx="1733550" cy="2232025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9BA7F78A-5B92-4949-8F8C-8ECC299BC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513" y="4191001"/>
                <a:ext cx="41275" cy="60325"/>
              </a:xfrm>
              <a:custGeom>
                <a:avLst/>
                <a:gdLst>
                  <a:gd name="T0" fmla="*/ 0 w 13"/>
                  <a:gd name="T1" fmla="*/ 3 h 19"/>
                  <a:gd name="T2" fmla="*/ 4 w 13"/>
                  <a:gd name="T3" fmla="*/ 0 h 19"/>
                  <a:gd name="T4" fmla="*/ 10 w 13"/>
                  <a:gd name="T5" fmla="*/ 5 h 19"/>
                  <a:gd name="T6" fmla="*/ 5 w 13"/>
                  <a:gd name="T7" fmla="*/ 18 h 19"/>
                  <a:gd name="T8" fmla="*/ 0 w 13"/>
                  <a:gd name="T9" fmla="*/ 15 h 19"/>
                  <a:gd name="T10" fmla="*/ 0 w 13"/>
                  <a:gd name="T1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9">
                    <a:moveTo>
                      <a:pt x="0" y="3"/>
                    </a:moveTo>
                    <a:cubicBezTo>
                      <a:pt x="2" y="2"/>
                      <a:pt x="3" y="1"/>
                      <a:pt x="4" y="0"/>
                    </a:cubicBezTo>
                    <a:cubicBezTo>
                      <a:pt x="6" y="2"/>
                      <a:pt x="8" y="3"/>
                      <a:pt x="10" y="5"/>
                    </a:cubicBezTo>
                    <a:cubicBezTo>
                      <a:pt x="13" y="10"/>
                      <a:pt x="11" y="17"/>
                      <a:pt x="5" y="18"/>
                    </a:cubicBezTo>
                    <a:cubicBezTo>
                      <a:pt x="4" y="19"/>
                      <a:pt x="2" y="17"/>
                      <a:pt x="0" y="15"/>
                    </a:cubicBezTo>
                    <a:cubicBezTo>
                      <a:pt x="7" y="11"/>
                      <a:pt x="5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F5C40D60-8578-40FF-BE1E-194917DCC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426" y="2944813"/>
                <a:ext cx="28575" cy="3492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 h 11"/>
                  <a:gd name="T4" fmla="*/ 8 w 9"/>
                  <a:gd name="T5" fmla="*/ 1 h 11"/>
                  <a:gd name="T6" fmla="*/ 9 w 9"/>
                  <a:gd name="T7" fmla="*/ 3 h 11"/>
                  <a:gd name="T8" fmla="*/ 8 w 9"/>
                  <a:gd name="T9" fmla="*/ 4 h 11"/>
                  <a:gd name="T10" fmla="*/ 2 w 9"/>
                  <a:gd name="T11" fmla="*/ 11 h 11"/>
                  <a:gd name="T12" fmla="*/ 0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7"/>
                      <a:pt x="1" y="4"/>
                      <a:pt x="2" y="1"/>
                    </a:cubicBezTo>
                    <a:cubicBezTo>
                      <a:pt x="2" y="0"/>
                      <a:pt x="6" y="1"/>
                      <a:pt x="8" y="1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3" y="3"/>
                      <a:pt x="2" y="7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>
                <a:extLst>
                  <a:ext uri="{FF2B5EF4-FFF2-40B4-BE49-F238E27FC236}">
                    <a16:creationId xmlns:a16="http://schemas.microsoft.com/office/drawing/2014/main" id="{C390EA27-1FE2-4756-A3F0-21C98E0E4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1" y="3649663"/>
                <a:ext cx="622300" cy="611188"/>
              </a:xfrm>
              <a:custGeom>
                <a:avLst/>
                <a:gdLst>
                  <a:gd name="T0" fmla="*/ 145 w 195"/>
                  <a:gd name="T1" fmla="*/ 111 h 192"/>
                  <a:gd name="T2" fmla="*/ 109 w 195"/>
                  <a:gd name="T3" fmla="*/ 179 h 192"/>
                  <a:gd name="T4" fmla="*/ 82 w 195"/>
                  <a:gd name="T5" fmla="*/ 183 h 192"/>
                  <a:gd name="T6" fmla="*/ 7 w 195"/>
                  <a:gd name="T7" fmla="*/ 107 h 192"/>
                  <a:gd name="T8" fmla="*/ 6 w 195"/>
                  <a:gd name="T9" fmla="*/ 84 h 192"/>
                  <a:gd name="T10" fmla="*/ 30 w 195"/>
                  <a:gd name="T11" fmla="*/ 85 h 192"/>
                  <a:gd name="T12" fmla="*/ 87 w 195"/>
                  <a:gd name="T13" fmla="*/ 142 h 192"/>
                  <a:gd name="T14" fmla="*/ 91 w 195"/>
                  <a:gd name="T15" fmla="*/ 146 h 192"/>
                  <a:gd name="T16" fmla="*/ 102 w 195"/>
                  <a:gd name="T17" fmla="*/ 124 h 192"/>
                  <a:gd name="T18" fmla="*/ 148 w 195"/>
                  <a:gd name="T19" fmla="*/ 39 h 192"/>
                  <a:gd name="T20" fmla="*/ 163 w 195"/>
                  <a:gd name="T21" fmla="*/ 11 h 192"/>
                  <a:gd name="T22" fmla="*/ 185 w 195"/>
                  <a:gd name="T23" fmla="*/ 3 h 192"/>
                  <a:gd name="T24" fmla="*/ 191 w 195"/>
                  <a:gd name="T25" fmla="*/ 26 h 192"/>
                  <a:gd name="T26" fmla="*/ 162 w 195"/>
                  <a:gd name="T27" fmla="*/ 79 h 192"/>
                  <a:gd name="T28" fmla="*/ 145 w 195"/>
                  <a:gd name="T29" fmla="*/ 11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" h="192">
                    <a:moveTo>
                      <a:pt x="145" y="111"/>
                    </a:moveTo>
                    <a:cubicBezTo>
                      <a:pt x="133" y="134"/>
                      <a:pt x="121" y="157"/>
                      <a:pt x="109" y="179"/>
                    </a:cubicBezTo>
                    <a:cubicBezTo>
                      <a:pt x="103" y="190"/>
                      <a:pt x="91" y="192"/>
                      <a:pt x="82" y="183"/>
                    </a:cubicBezTo>
                    <a:cubicBezTo>
                      <a:pt x="57" y="158"/>
                      <a:pt x="32" y="132"/>
                      <a:pt x="7" y="107"/>
                    </a:cubicBezTo>
                    <a:cubicBezTo>
                      <a:pt x="0" y="100"/>
                      <a:pt x="1" y="89"/>
                      <a:pt x="6" y="84"/>
                    </a:cubicBezTo>
                    <a:cubicBezTo>
                      <a:pt x="13" y="77"/>
                      <a:pt x="23" y="78"/>
                      <a:pt x="30" y="85"/>
                    </a:cubicBezTo>
                    <a:cubicBezTo>
                      <a:pt x="49" y="104"/>
                      <a:pt x="68" y="123"/>
                      <a:pt x="87" y="142"/>
                    </a:cubicBezTo>
                    <a:cubicBezTo>
                      <a:pt x="88" y="143"/>
                      <a:pt x="89" y="144"/>
                      <a:pt x="91" y="146"/>
                    </a:cubicBezTo>
                    <a:cubicBezTo>
                      <a:pt x="95" y="138"/>
                      <a:pt x="98" y="131"/>
                      <a:pt x="102" y="124"/>
                    </a:cubicBezTo>
                    <a:cubicBezTo>
                      <a:pt x="117" y="96"/>
                      <a:pt x="132" y="68"/>
                      <a:pt x="148" y="39"/>
                    </a:cubicBezTo>
                    <a:cubicBezTo>
                      <a:pt x="153" y="30"/>
                      <a:pt x="158" y="20"/>
                      <a:pt x="163" y="11"/>
                    </a:cubicBezTo>
                    <a:cubicBezTo>
                      <a:pt x="168" y="1"/>
                      <a:pt x="178" y="0"/>
                      <a:pt x="185" y="3"/>
                    </a:cubicBezTo>
                    <a:cubicBezTo>
                      <a:pt x="193" y="7"/>
                      <a:pt x="195" y="18"/>
                      <a:pt x="191" y="26"/>
                    </a:cubicBezTo>
                    <a:cubicBezTo>
                      <a:pt x="182" y="44"/>
                      <a:pt x="172" y="62"/>
                      <a:pt x="162" y="79"/>
                    </a:cubicBezTo>
                    <a:cubicBezTo>
                      <a:pt x="161" y="82"/>
                      <a:pt x="149" y="105"/>
                      <a:pt x="145" y="111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9AEF8173-5C3F-4A95-AFA5-151718BC36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0813" y="2312988"/>
                <a:ext cx="1733550" cy="2232025"/>
              </a:xfrm>
              <a:custGeom>
                <a:avLst/>
                <a:gdLst>
                  <a:gd name="T0" fmla="*/ 519 w 543"/>
                  <a:gd name="T1" fmla="*/ 420 h 700"/>
                  <a:gd name="T2" fmla="*/ 452 w 543"/>
                  <a:gd name="T3" fmla="*/ 344 h 700"/>
                  <a:gd name="T4" fmla="*/ 451 w 543"/>
                  <a:gd name="T5" fmla="*/ 131 h 700"/>
                  <a:gd name="T6" fmla="*/ 353 w 543"/>
                  <a:gd name="T7" fmla="*/ 120 h 700"/>
                  <a:gd name="T8" fmla="*/ 350 w 543"/>
                  <a:gd name="T9" fmla="*/ 120 h 700"/>
                  <a:gd name="T10" fmla="*/ 347 w 543"/>
                  <a:gd name="T11" fmla="*/ 93 h 700"/>
                  <a:gd name="T12" fmla="*/ 309 w 543"/>
                  <a:gd name="T13" fmla="*/ 76 h 700"/>
                  <a:gd name="T14" fmla="*/ 273 w 543"/>
                  <a:gd name="T15" fmla="*/ 18 h 700"/>
                  <a:gd name="T16" fmla="*/ 261 w 543"/>
                  <a:gd name="T17" fmla="*/ 10 h 700"/>
                  <a:gd name="T18" fmla="*/ 234 w 543"/>
                  <a:gd name="T19" fmla="*/ 2 h 700"/>
                  <a:gd name="T20" fmla="*/ 231 w 543"/>
                  <a:gd name="T21" fmla="*/ 2 h 700"/>
                  <a:gd name="T22" fmla="*/ 150 w 543"/>
                  <a:gd name="T23" fmla="*/ 69 h 700"/>
                  <a:gd name="T24" fmla="*/ 123 w 543"/>
                  <a:gd name="T25" fmla="*/ 75 h 700"/>
                  <a:gd name="T26" fmla="*/ 105 w 543"/>
                  <a:gd name="T27" fmla="*/ 114 h 700"/>
                  <a:gd name="T28" fmla="*/ 18 w 543"/>
                  <a:gd name="T29" fmla="*/ 120 h 700"/>
                  <a:gd name="T30" fmla="*/ 0 w 543"/>
                  <a:gd name="T31" fmla="*/ 371 h 700"/>
                  <a:gd name="T32" fmla="*/ 0 w 543"/>
                  <a:gd name="T33" fmla="*/ 606 h 700"/>
                  <a:gd name="T34" fmla="*/ 0 w 543"/>
                  <a:gd name="T35" fmla="*/ 607 h 700"/>
                  <a:gd name="T36" fmla="*/ 19 w 543"/>
                  <a:gd name="T37" fmla="*/ 621 h 700"/>
                  <a:gd name="T38" fmla="*/ 206 w 543"/>
                  <a:gd name="T39" fmla="*/ 625 h 700"/>
                  <a:gd name="T40" fmla="*/ 321 w 543"/>
                  <a:gd name="T41" fmla="*/ 695 h 700"/>
                  <a:gd name="T42" fmla="*/ 478 w 543"/>
                  <a:gd name="T43" fmla="*/ 651 h 700"/>
                  <a:gd name="T44" fmla="*/ 538 w 543"/>
                  <a:gd name="T45" fmla="*/ 473 h 700"/>
                  <a:gd name="T46" fmla="*/ 215 w 543"/>
                  <a:gd name="T47" fmla="*/ 35 h 700"/>
                  <a:gd name="T48" fmla="*/ 255 w 543"/>
                  <a:gd name="T49" fmla="*/ 45 h 700"/>
                  <a:gd name="T50" fmla="*/ 261 w 543"/>
                  <a:gd name="T51" fmla="*/ 51 h 700"/>
                  <a:gd name="T52" fmla="*/ 271 w 543"/>
                  <a:gd name="T53" fmla="*/ 76 h 700"/>
                  <a:gd name="T54" fmla="*/ 181 w 543"/>
                  <a:gd name="T55" fmla="*/ 75 h 700"/>
                  <a:gd name="T56" fmla="*/ 137 w 543"/>
                  <a:gd name="T57" fmla="*/ 107 h 700"/>
                  <a:gd name="T58" fmla="*/ 309 w 543"/>
                  <a:gd name="T59" fmla="*/ 108 h 700"/>
                  <a:gd name="T60" fmla="*/ 315 w 543"/>
                  <a:gd name="T61" fmla="*/ 160 h 700"/>
                  <a:gd name="T62" fmla="*/ 261 w 543"/>
                  <a:gd name="T63" fmla="*/ 166 h 700"/>
                  <a:gd name="T64" fmla="*/ 136 w 543"/>
                  <a:gd name="T65" fmla="*/ 160 h 700"/>
                  <a:gd name="T66" fmla="*/ 183 w 543"/>
                  <a:gd name="T67" fmla="*/ 588 h 700"/>
                  <a:gd name="T68" fmla="*/ 32 w 543"/>
                  <a:gd name="T69" fmla="*/ 290 h 700"/>
                  <a:gd name="T70" fmla="*/ 38 w 543"/>
                  <a:gd name="T71" fmla="*/ 152 h 700"/>
                  <a:gd name="T72" fmla="*/ 105 w 543"/>
                  <a:gd name="T73" fmla="*/ 158 h 700"/>
                  <a:gd name="T74" fmla="*/ 123 w 543"/>
                  <a:gd name="T75" fmla="*/ 197 h 700"/>
                  <a:gd name="T76" fmla="*/ 329 w 543"/>
                  <a:gd name="T77" fmla="*/ 197 h 700"/>
                  <a:gd name="T78" fmla="*/ 347 w 543"/>
                  <a:gd name="T79" fmla="*/ 158 h 700"/>
                  <a:gd name="T80" fmla="*/ 382 w 543"/>
                  <a:gd name="T81" fmla="*/ 152 h 700"/>
                  <a:gd name="T82" fmla="*/ 420 w 543"/>
                  <a:gd name="T83" fmla="*/ 157 h 700"/>
                  <a:gd name="T84" fmla="*/ 420 w 543"/>
                  <a:gd name="T85" fmla="*/ 327 h 700"/>
                  <a:gd name="T86" fmla="*/ 404 w 543"/>
                  <a:gd name="T87" fmla="*/ 329 h 700"/>
                  <a:gd name="T88" fmla="*/ 276 w 543"/>
                  <a:gd name="T89" fmla="*/ 339 h 700"/>
                  <a:gd name="T90" fmla="*/ 175 w 543"/>
                  <a:gd name="T91" fmla="*/ 452 h 700"/>
                  <a:gd name="T92" fmla="*/ 507 w 543"/>
                  <a:gd name="T93" fmla="*/ 536 h 700"/>
                  <a:gd name="T94" fmla="*/ 391 w 543"/>
                  <a:gd name="T95" fmla="*/ 661 h 700"/>
                  <a:gd name="T96" fmla="*/ 282 w 543"/>
                  <a:gd name="T97" fmla="*/ 648 h 700"/>
                  <a:gd name="T98" fmla="*/ 211 w 543"/>
                  <a:gd name="T99" fmla="*/ 572 h 700"/>
                  <a:gd name="T100" fmla="*/ 278 w 543"/>
                  <a:gd name="T101" fmla="*/ 374 h 700"/>
                  <a:gd name="T102" fmla="*/ 481 w 543"/>
                  <a:gd name="T103" fmla="*/ 421 h 700"/>
                  <a:gd name="T104" fmla="*/ 507 w 543"/>
                  <a:gd name="T105" fmla="*/ 536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3" h="700">
                    <a:moveTo>
                      <a:pt x="538" y="473"/>
                    </a:moveTo>
                    <a:cubicBezTo>
                      <a:pt x="534" y="454"/>
                      <a:pt x="528" y="437"/>
                      <a:pt x="519" y="420"/>
                    </a:cubicBezTo>
                    <a:cubicBezTo>
                      <a:pt x="504" y="393"/>
                      <a:pt x="483" y="370"/>
                      <a:pt x="457" y="353"/>
                    </a:cubicBezTo>
                    <a:cubicBezTo>
                      <a:pt x="453" y="351"/>
                      <a:pt x="452" y="348"/>
                      <a:pt x="452" y="344"/>
                    </a:cubicBezTo>
                    <a:cubicBezTo>
                      <a:pt x="452" y="276"/>
                      <a:pt x="452" y="208"/>
                      <a:pt x="452" y="140"/>
                    </a:cubicBezTo>
                    <a:cubicBezTo>
                      <a:pt x="452" y="137"/>
                      <a:pt x="452" y="134"/>
                      <a:pt x="451" y="131"/>
                    </a:cubicBezTo>
                    <a:cubicBezTo>
                      <a:pt x="448" y="123"/>
                      <a:pt x="442" y="120"/>
                      <a:pt x="434" y="120"/>
                    </a:cubicBezTo>
                    <a:cubicBezTo>
                      <a:pt x="407" y="120"/>
                      <a:pt x="380" y="120"/>
                      <a:pt x="353" y="120"/>
                    </a:cubicBezTo>
                    <a:cubicBezTo>
                      <a:pt x="352" y="120"/>
                      <a:pt x="351" y="120"/>
                      <a:pt x="350" y="120"/>
                    </a:cubicBezTo>
                    <a:cubicBezTo>
                      <a:pt x="350" y="120"/>
                      <a:pt x="350" y="120"/>
                      <a:pt x="350" y="120"/>
                    </a:cubicBezTo>
                    <a:cubicBezTo>
                      <a:pt x="347" y="120"/>
                      <a:pt x="347" y="119"/>
                      <a:pt x="347" y="114"/>
                    </a:cubicBezTo>
                    <a:cubicBezTo>
                      <a:pt x="347" y="107"/>
                      <a:pt x="347" y="100"/>
                      <a:pt x="347" y="93"/>
                    </a:cubicBezTo>
                    <a:cubicBezTo>
                      <a:pt x="347" y="81"/>
                      <a:pt x="341" y="76"/>
                      <a:pt x="329" y="76"/>
                    </a:cubicBezTo>
                    <a:cubicBezTo>
                      <a:pt x="322" y="75"/>
                      <a:pt x="316" y="75"/>
                      <a:pt x="309" y="76"/>
                    </a:cubicBezTo>
                    <a:cubicBezTo>
                      <a:pt x="304" y="76"/>
                      <a:pt x="303" y="74"/>
                      <a:pt x="302" y="69"/>
                    </a:cubicBezTo>
                    <a:cubicBezTo>
                      <a:pt x="300" y="48"/>
                      <a:pt x="290" y="31"/>
                      <a:pt x="273" y="18"/>
                    </a:cubicBezTo>
                    <a:cubicBezTo>
                      <a:pt x="269" y="15"/>
                      <a:pt x="265" y="13"/>
                      <a:pt x="261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9" y="9"/>
                      <a:pt x="257" y="8"/>
                      <a:pt x="255" y="8"/>
                    </a:cubicBezTo>
                    <a:cubicBezTo>
                      <a:pt x="249" y="5"/>
                      <a:pt x="242" y="3"/>
                      <a:pt x="234" y="2"/>
                    </a:cubicBezTo>
                    <a:cubicBezTo>
                      <a:pt x="233" y="2"/>
                      <a:pt x="232" y="2"/>
                      <a:pt x="231" y="2"/>
                    </a:cubicBezTo>
                    <a:cubicBezTo>
                      <a:pt x="231" y="2"/>
                      <a:pt x="231" y="2"/>
                      <a:pt x="231" y="2"/>
                    </a:cubicBezTo>
                    <a:cubicBezTo>
                      <a:pt x="212" y="0"/>
                      <a:pt x="194" y="6"/>
                      <a:pt x="179" y="18"/>
                    </a:cubicBezTo>
                    <a:cubicBezTo>
                      <a:pt x="162" y="31"/>
                      <a:pt x="152" y="48"/>
                      <a:pt x="150" y="69"/>
                    </a:cubicBezTo>
                    <a:cubicBezTo>
                      <a:pt x="149" y="74"/>
                      <a:pt x="148" y="76"/>
                      <a:pt x="143" y="75"/>
                    </a:cubicBezTo>
                    <a:cubicBezTo>
                      <a:pt x="136" y="75"/>
                      <a:pt x="129" y="75"/>
                      <a:pt x="123" y="75"/>
                    </a:cubicBezTo>
                    <a:cubicBezTo>
                      <a:pt x="111" y="75"/>
                      <a:pt x="105" y="81"/>
                      <a:pt x="105" y="93"/>
                    </a:cubicBezTo>
                    <a:cubicBezTo>
                      <a:pt x="105" y="100"/>
                      <a:pt x="105" y="107"/>
                      <a:pt x="105" y="114"/>
                    </a:cubicBezTo>
                    <a:cubicBezTo>
                      <a:pt x="105" y="120"/>
                      <a:pt x="105" y="120"/>
                      <a:pt x="98" y="120"/>
                    </a:cubicBezTo>
                    <a:cubicBezTo>
                      <a:pt x="72" y="120"/>
                      <a:pt x="45" y="121"/>
                      <a:pt x="18" y="120"/>
                    </a:cubicBezTo>
                    <a:cubicBezTo>
                      <a:pt x="7" y="120"/>
                      <a:pt x="0" y="127"/>
                      <a:pt x="0" y="139"/>
                    </a:cubicBezTo>
                    <a:cubicBezTo>
                      <a:pt x="0" y="216"/>
                      <a:pt x="0" y="293"/>
                      <a:pt x="0" y="371"/>
                    </a:cubicBezTo>
                    <a:cubicBezTo>
                      <a:pt x="0" y="448"/>
                      <a:pt x="0" y="526"/>
                      <a:pt x="0" y="603"/>
                    </a:cubicBezTo>
                    <a:cubicBezTo>
                      <a:pt x="0" y="604"/>
                      <a:pt x="0" y="605"/>
                      <a:pt x="0" y="606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1" y="609"/>
                      <a:pt x="1" y="610"/>
                      <a:pt x="1" y="611"/>
                    </a:cubicBezTo>
                    <a:cubicBezTo>
                      <a:pt x="4" y="619"/>
                      <a:pt x="11" y="621"/>
                      <a:pt x="19" y="621"/>
                    </a:cubicBezTo>
                    <a:cubicBezTo>
                      <a:pt x="78" y="621"/>
                      <a:pt x="138" y="621"/>
                      <a:pt x="197" y="621"/>
                    </a:cubicBezTo>
                    <a:cubicBezTo>
                      <a:pt x="201" y="621"/>
                      <a:pt x="203" y="622"/>
                      <a:pt x="206" y="625"/>
                    </a:cubicBezTo>
                    <a:cubicBezTo>
                      <a:pt x="216" y="636"/>
                      <a:pt x="226" y="647"/>
                      <a:pt x="237" y="657"/>
                    </a:cubicBezTo>
                    <a:cubicBezTo>
                      <a:pt x="261" y="677"/>
                      <a:pt x="290" y="689"/>
                      <a:pt x="321" y="695"/>
                    </a:cubicBezTo>
                    <a:cubicBezTo>
                      <a:pt x="350" y="700"/>
                      <a:pt x="378" y="698"/>
                      <a:pt x="406" y="690"/>
                    </a:cubicBezTo>
                    <a:cubicBezTo>
                      <a:pt x="433" y="682"/>
                      <a:pt x="457" y="669"/>
                      <a:pt x="478" y="651"/>
                    </a:cubicBezTo>
                    <a:cubicBezTo>
                      <a:pt x="511" y="621"/>
                      <a:pt x="532" y="584"/>
                      <a:pt x="539" y="540"/>
                    </a:cubicBezTo>
                    <a:cubicBezTo>
                      <a:pt x="543" y="518"/>
                      <a:pt x="542" y="495"/>
                      <a:pt x="538" y="473"/>
                    </a:cubicBezTo>
                    <a:close/>
                    <a:moveTo>
                      <a:pt x="197" y="44"/>
                    </a:moveTo>
                    <a:cubicBezTo>
                      <a:pt x="202" y="40"/>
                      <a:pt x="209" y="36"/>
                      <a:pt x="215" y="35"/>
                    </a:cubicBezTo>
                    <a:cubicBezTo>
                      <a:pt x="215" y="35"/>
                      <a:pt x="215" y="35"/>
                      <a:pt x="215" y="35"/>
                    </a:cubicBezTo>
                    <a:cubicBezTo>
                      <a:pt x="229" y="32"/>
                      <a:pt x="244" y="35"/>
                      <a:pt x="255" y="45"/>
                    </a:cubicBezTo>
                    <a:cubicBezTo>
                      <a:pt x="257" y="46"/>
                      <a:pt x="259" y="48"/>
                      <a:pt x="261" y="50"/>
                    </a:cubicBezTo>
                    <a:cubicBezTo>
                      <a:pt x="261" y="50"/>
                      <a:pt x="261" y="51"/>
                      <a:pt x="261" y="51"/>
                    </a:cubicBezTo>
                    <a:cubicBezTo>
                      <a:pt x="261" y="51"/>
                      <a:pt x="261" y="51"/>
                      <a:pt x="261" y="51"/>
                    </a:cubicBezTo>
                    <a:cubicBezTo>
                      <a:pt x="267" y="57"/>
                      <a:pt x="270" y="65"/>
                      <a:pt x="271" y="76"/>
                    </a:cubicBezTo>
                    <a:cubicBezTo>
                      <a:pt x="268" y="76"/>
                      <a:pt x="212" y="75"/>
                      <a:pt x="188" y="75"/>
                    </a:cubicBezTo>
                    <a:cubicBezTo>
                      <a:pt x="186" y="75"/>
                      <a:pt x="184" y="75"/>
                      <a:pt x="181" y="75"/>
                    </a:cubicBezTo>
                    <a:cubicBezTo>
                      <a:pt x="182" y="62"/>
                      <a:pt x="188" y="52"/>
                      <a:pt x="197" y="44"/>
                    </a:cubicBezTo>
                    <a:close/>
                    <a:moveTo>
                      <a:pt x="137" y="107"/>
                    </a:moveTo>
                    <a:cubicBezTo>
                      <a:pt x="139" y="107"/>
                      <a:pt x="141" y="107"/>
                      <a:pt x="142" y="107"/>
                    </a:cubicBezTo>
                    <a:cubicBezTo>
                      <a:pt x="167" y="107"/>
                      <a:pt x="278" y="108"/>
                      <a:pt x="309" y="108"/>
                    </a:cubicBezTo>
                    <a:cubicBezTo>
                      <a:pt x="311" y="108"/>
                      <a:pt x="313" y="108"/>
                      <a:pt x="315" y="108"/>
                    </a:cubicBezTo>
                    <a:cubicBezTo>
                      <a:pt x="315" y="110"/>
                      <a:pt x="315" y="145"/>
                      <a:pt x="315" y="160"/>
                    </a:cubicBezTo>
                    <a:cubicBezTo>
                      <a:pt x="315" y="165"/>
                      <a:pt x="314" y="166"/>
                      <a:pt x="310" y="166"/>
                    </a:cubicBezTo>
                    <a:cubicBezTo>
                      <a:pt x="293" y="166"/>
                      <a:pt x="261" y="166"/>
                      <a:pt x="261" y="166"/>
                    </a:cubicBezTo>
                    <a:cubicBezTo>
                      <a:pt x="221" y="165"/>
                      <a:pt x="182" y="165"/>
                      <a:pt x="142" y="166"/>
                    </a:cubicBezTo>
                    <a:cubicBezTo>
                      <a:pt x="138" y="166"/>
                      <a:pt x="136" y="165"/>
                      <a:pt x="136" y="160"/>
                    </a:cubicBezTo>
                    <a:cubicBezTo>
                      <a:pt x="137" y="144"/>
                      <a:pt x="137" y="123"/>
                      <a:pt x="137" y="107"/>
                    </a:cubicBezTo>
                    <a:close/>
                    <a:moveTo>
                      <a:pt x="183" y="588"/>
                    </a:moveTo>
                    <a:cubicBezTo>
                      <a:pt x="159" y="589"/>
                      <a:pt x="31" y="587"/>
                      <a:pt x="31" y="587"/>
                    </a:cubicBezTo>
                    <a:cubicBezTo>
                      <a:pt x="31" y="587"/>
                      <a:pt x="32" y="374"/>
                      <a:pt x="32" y="290"/>
                    </a:cubicBezTo>
                    <a:cubicBezTo>
                      <a:pt x="32" y="246"/>
                      <a:pt x="32" y="202"/>
                      <a:pt x="32" y="158"/>
                    </a:cubicBezTo>
                    <a:cubicBezTo>
                      <a:pt x="32" y="154"/>
                      <a:pt x="33" y="152"/>
                      <a:pt x="38" y="152"/>
                    </a:cubicBezTo>
                    <a:cubicBezTo>
                      <a:pt x="58" y="152"/>
                      <a:pt x="79" y="152"/>
                      <a:pt x="99" y="152"/>
                    </a:cubicBezTo>
                    <a:cubicBezTo>
                      <a:pt x="104" y="152"/>
                      <a:pt x="105" y="154"/>
                      <a:pt x="105" y="158"/>
                    </a:cubicBezTo>
                    <a:cubicBezTo>
                      <a:pt x="105" y="165"/>
                      <a:pt x="105" y="173"/>
                      <a:pt x="105" y="180"/>
                    </a:cubicBezTo>
                    <a:cubicBezTo>
                      <a:pt x="105" y="190"/>
                      <a:pt x="113" y="197"/>
                      <a:pt x="123" y="197"/>
                    </a:cubicBezTo>
                    <a:cubicBezTo>
                      <a:pt x="154" y="197"/>
                      <a:pt x="184" y="197"/>
                      <a:pt x="215" y="197"/>
                    </a:cubicBezTo>
                    <a:cubicBezTo>
                      <a:pt x="215" y="197"/>
                      <a:pt x="291" y="197"/>
                      <a:pt x="329" y="197"/>
                    </a:cubicBezTo>
                    <a:cubicBezTo>
                      <a:pt x="339" y="197"/>
                      <a:pt x="347" y="191"/>
                      <a:pt x="347" y="180"/>
                    </a:cubicBezTo>
                    <a:cubicBezTo>
                      <a:pt x="347" y="173"/>
                      <a:pt x="347" y="165"/>
                      <a:pt x="347" y="158"/>
                    </a:cubicBezTo>
                    <a:cubicBezTo>
                      <a:pt x="347" y="154"/>
                      <a:pt x="348" y="152"/>
                      <a:pt x="352" y="152"/>
                    </a:cubicBezTo>
                    <a:cubicBezTo>
                      <a:pt x="362" y="152"/>
                      <a:pt x="382" y="152"/>
                      <a:pt x="382" y="152"/>
                    </a:cubicBezTo>
                    <a:cubicBezTo>
                      <a:pt x="393" y="152"/>
                      <a:pt x="404" y="152"/>
                      <a:pt x="416" y="152"/>
                    </a:cubicBezTo>
                    <a:cubicBezTo>
                      <a:pt x="419" y="152"/>
                      <a:pt x="420" y="153"/>
                      <a:pt x="420" y="157"/>
                    </a:cubicBezTo>
                    <a:cubicBezTo>
                      <a:pt x="420" y="168"/>
                      <a:pt x="420" y="179"/>
                      <a:pt x="420" y="190"/>
                    </a:cubicBezTo>
                    <a:cubicBezTo>
                      <a:pt x="420" y="235"/>
                      <a:pt x="420" y="281"/>
                      <a:pt x="420" y="327"/>
                    </a:cubicBezTo>
                    <a:cubicBezTo>
                      <a:pt x="420" y="329"/>
                      <a:pt x="420" y="331"/>
                      <a:pt x="420" y="334"/>
                    </a:cubicBezTo>
                    <a:cubicBezTo>
                      <a:pt x="414" y="332"/>
                      <a:pt x="409" y="331"/>
                      <a:pt x="404" y="329"/>
                    </a:cubicBezTo>
                    <a:cubicBezTo>
                      <a:pt x="378" y="321"/>
                      <a:pt x="351" y="321"/>
                      <a:pt x="324" y="324"/>
                    </a:cubicBezTo>
                    <a:cubicBezTo>
                      <a:pt x="308" y="327"/>
                      <a:pt x="292" y="332"/>
                      <a:pt x="276" y="339"/>
                    </a:cubicBezTo>
                    <a:cubicBezTo>
                      <a:pt x="275" y="339"/>
                      <a:pt x="261" y="346"/>
                      <a:pt x="261" y="346"/>
                    </a:cubicBezTo>
                    <a:cubicBezTo>
                      <a:pt x="220" y="371"/>
                      <a:pt x="190" y="406"/>
                      <a:pt x="175" y="452"/>
                    </a:cubicBezTo>
                    <a:cubicBezTo>
                      <a:pt x="160" y="498"/>
                      <a:pt x="164" y="544"/>
                      <a:pt x="183" y="588"/>
                    </a:cubicBezTo>
                    <a:close/>
                    <a:moveTo>
                      <a:pt x="507" y="536"/>
                    </a:moveTo>
                    <a:cubicBezTo>
                      <a:pt x="501" y="572"/>
                      <a:pt x="484" y="603"/>
                      <a:pt x="456" y="627"/>
                    </a:cubicBezTo>
                    <a:cubicBezTo>
                      <a:pt x="437" y="644"/>
                      <a:pt x="415" y="655"/>
                      <a:pt x="391" y="661"/>
                    </a:cubicBezTo>
                    <a:cubicBezTo>
                      <a:pt x="376" y="665"/>
                      <a:pt x="361" y="666"/>
                      <a:pt x="346" y="666"/>
                    </a:cubicBezTo>
                    <a:cubicBezTo>
                      <a:pt x="324" y="665"/>
                      <a:pt x="302" y="659"/>
                      <a:pt x="282" y="648"/>
                    </a:cubicBezTo>
                    <a:cubicBezTo>
                      <a:pt x="280" y="647"/>
                      <a:pt x="270" y="641"/>
                      <a:pt x="268" y="640"/>
                    </a:cubicBezTo>
                    <a:cubicBezTo>
                      <a:pt x="242" y="623"/>
                      <a:pt x="224" y="600"/>
                      <a:pt x="211" y="572"/>
                    </a:cubicBezTo>
                    <a:cubicBezTo>
                      <a:pt x="198" y="544"/>
                      <a:pt x="195" y="514"/>
                      <a:pt x="200" y="484"/>
                    </a:cubicBezTo>
                    <a:cubicBezTo>
                      <a:pt x="209" y="435"/>
                      <a:pt x="235" y="398"/>
                      <a:pt x="278" y="374"/>
                    </a:cubicBezTo>
                    <a:cubicBezTo>
                      <a:pt x="304" y="359"/>
                      <a:pt x="331" y="352"/>
                      <a:pt x="360" y="354"/>
                    </a:cubicBezTo>
                    <a:cubicBezTo>
                      <a:pt x="411" y="357"/>
                      <a:pt x="452" y="379"/>
                      <a:pt x="481" y="421"/>
                    </a:cubicBezTo>
                    <a:cubicBezTo>
                      <a:pt x="493" y="437"/>
                      <a:pt x="501" y="455"/>
                      <a:pt x="506" y="475"/>
                    </a:cubicBezTo>
                    <a:cubicBezTo>
                      <a:pt x="510" y="495"/>
                      <a:pt x="511" y="515"/>
                      <a:pt x="507" y="53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55FD339-6624-469D-9E75-56140C89AEE5}"/>
                </a:ext>
              </a:extLst>
            </p:cNvPr>
            <p:cNvCxnSpPr/>
            <p:nvPr/>
          </p:nvCxnSpPr>
          <p:spPr>
            <a:xfrm>
              <a:off x="2489200" y="2743200"/>
              <a:ext cx="18592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612B0EC-E1FC-452C-8A5D-8A96934ACE96}"/>
                </a:ext>
              </a:extLst>
            </p:cNvPr>
            <p:cNvCxnSpPr/>
            <p:nvPr/>
          </p:nvCxnSpPr>
          <p:spPr>
            <a:xfrm>
              <a:off x="2489200" y="3063240"/>
              <a:ext cx="18592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1043069-413C-49D4-8B80-40AF0EAE5EE9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3383280"/>
              <a:ext cx="8534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97EB301-14C4-4DFE-B42B-473BC0BCD6F9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3693160"/>
              <a:ext cx="635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BC917EB-9D8B-4B59-A3AC-3DB6C8C02DE6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013200"/>
              <a:ext cx="4775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521A0EA-AC72-4870-82E3-4972FC968A8C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333240"/>
              <a:ext cx="4267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8334326-78D0-4D4C-A570-C3A654DA6E92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638040"/>
              <a:ext cx="4267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C228256-7909-4687-AC06-DF201365974E}"/>
              </a:ext>
            </a:extLst>
          </p:cNvPr>
          <p:cNvGrpSpPr/>
          <p:nvPr/>
        </p:nvGrpSpPr>
        <p:grpSpPr>
          <a:xfrm>
            <a:off x="6749751" y="2012747"/>
            <a:ext cx="660464" cy="657690"/>
            <a:chOff x="6493081" y="1742364"/>
            <a:chExt cx="660464" cy="65769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9CB84BB-85E0-45B1-9A9A-18FFA2F49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2D5550FD-F773-422B-89AE-F3B73C2D6D9B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8623F86D-02ED-41FE-B82A-AF77216F4306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4FAA62A-B5B9-49CF-B2F5-E9C5369268D9}"/>
              </a:ext>
            </a:extLst>
          </p:cNvPr>
          <p:cNvSpPr txBox="1"/>
          <p:nvPr/>
        </p:nvSpPr>
        <p:spPr>
          <a:xfrm>
            <a:off x="7742044" y="2274640"/>
            <a:ext cx="31005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EF0DB3-6780-4955-A9AC-6120553D0EBB}"/>
              </a:ext>
            </a:extLst>
          </p:cNvPr>
          <p:cNvGrpSpPr/>
          <p:nvPr/>
        </p:nvGrpSpPr>
        <p:grpSpPr>
          <a:xfrm>
            <a:off x="6749751" y="3312397"/>
            <a:ext cx="660464" cy="657690"/>
            <a:chOff x="6493081" y="1742364"/>
            <a:chExt cx="660464" cy="65769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39C86F-9695-43F9-8BD0-4B4285115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FE094DD3-28C7-482C-9462-3CE4CA9B21E7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6F4769D5-0590-45A9-AA94-4ABE3AF85D9C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AB3D930-A7D4-4663-A05F-C9537F60E040}"/>
              </a:ext>
            </a:extLst>
          </p:cNvPr>
          <p:cNvGrpSpPr/>
          <p:nvPr/>
        </p:nvGrpSpPr>
        <p:grpSpPr>
          <a:xfrm>
            <a:off x="6749751" y="4723811"/>
            <a:ext cx="660464" cy="657690"/>
            <a:chOff x="6493081" y="1742364"/>
            <a:chExt cx="660464" cy="657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81A3CC3-9084-4055-83FC-96BF2EA2F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25F0C388-90EA-40B3-9ABD-D116082A68AF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4D574F9C-332C-40AC-9D37-30731DDBFFEC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5080828-2C0C-49AD-BAB5-3A3969C24F8D}"/>
              </a:ext>
            </a:extLst>
          </p:cNvPr>
          <p:cNvSpPr txBox="1"/>
          <p:nvPr/>
        </p:nvSpPr>
        <p:spPr>
          <a:xfrm>
            <a:off x="3000280" y="332077"/>
            <a:ext cx="54979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Check List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A3202A-290F-40F8-B2BF-8600143622AC}"/>
              </a:ext>
            </a:extLst>
          </p:cNvPr>
          <p:cNvSpPr txBox="1"/>
          <p:nvPr/>
        </p:nvSpPr>
        <p:spPr>
          <a:xfrm>
            <a:off x="7742044" y="1919215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2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title text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1469279-16FD-4A80-99DF-6C485353C880}"/>
              </a:ext>
            </a:extLst>
          </p:cNvPr>
          <p:cNvSpPr txBox="1"/>
          <p:nvPr/>
        </p:nvSpPr>
        <p:spPr>
          <a:xfrm>
            <a:off x="7742044" y="3593340"/>
            <a:ext cx="31005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E72EB65-9A2A-42FC-AA18-CF1D2DEFF4C6}"/>
              </a:ext>
            </a:extLst>
          </p:cNvPr>
          <p:cNvSpPr txBox="1"/>
          <p:nvPr/>
        </p:nvSpPr>
        <p:spPr>
          <a:xfrm>
            <a:off x="7742044" y="3237915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2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title text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307854E-7A9D-4676-B80A-0FE9D0109C4E}"/>
              </a:ext>
            </a:extLst>
          </p:cNvPr>
          <p:cNvSpPr txBox="1"/>
          <p:nvPr/>
        </p:nvSpPr>
        <p:spPr>
          <a:xfrm>
            <a:off x="7742044" y="5001579"/>
            <a:ext cx="31005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F7063C-F4D4-4AA3-AB81-0A82327D4988}"/>
              </a:ext>
            </a:extLst>
          </p:cNvPr>
          <p:cNvSpPr txBox="1"/>
          <p:nvPr/>
        </p:nvSpPr>
        <p:spPr>
          <a:xfrm>
            <a:off x="7742044" y="4646154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2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title text here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7118392-2AE3-4A3D-B015-9CB099000042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D924DD-A153-4064-8442-6EA3E3A7E61D}"/>
              </a:ext>
            </a:extLst>
          </p:cNvPr>
          <p:cNvSpPr txBox="1"/>
          <p:nvPr/>
        </p:nvSpPr>
        <p:spPr>
          <a:xfrm>
            <a:off x="0" y="63892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23884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52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1012</cp:revision>
  <dcterms:created xsi:type="dcterms:W3CDTF">2017-12-05T16:25:52Z</dcterms:created>
  <dcterms:modified xsi:type="dcterms:W3CDTF">2018-08-04T11:11:00Z</dcterms:modified>
</cp:coreProperties>
</file>