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671" r:id="rId2"/>
    <p:sldId id="336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CB414"/>
    <a:srgbClr val="282F39"/>
    <a:srgbClr val="007A7D"/>
    <a:srgbClr val="CB1B4A"/>
    <a:srgbClr val="074D67"/>
    <a:srgbClr val="42AFB6"/>
    <a:srgbClr val="C2C92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7146" autoAdjust="0"/>
    <p:restoredTop sz="94669" autoAdjust="0"/>
  </p:normalViewPr>
  <p:slideViewPr>
    <p:cSldViewPr snapToGrid="0">
      <p:cViewPr varScale="1">
        <p:scale>
          <a:sx n="220" d="100"/>
          <a:sy n="220" d="100"/>
        </p:scale>
        <p:origin x="140" y="3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1A0BF8-6686-4F02-AB36-9614142B369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3B406FE-1165-421C-8D35-96F0CFEA6D5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A7B22AA-13F6-430C-B5C3-3ED6A1325F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1375A-C223-44C8-917C-F7C3A1BCD50F}" type="datetimeFigureOut">
              <a:rPr lang="en-GB" smtClean="0"/>
              <a:t>04/08/2018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2FB799C-1B8A-42C0-AD53-6DBEF2EC7E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D8C035E-958A-44D5-9920-E77375E903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841B-0DB4-4C99-B5E5-79625F01DB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727497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BE3A36-A7B5-4AED-90CE-DAABE341C7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26DD818-2AC6-4AD8-ADB0-757AE6DE1FE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AB561BE-2670-413D-B85D-350DC6A08A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1375A-C223-44C8-917C-F7C3A1BCD50F}" type="datetimeFigureOut">
              <a:rPr lang="en-GB" smtClean="0"/>
              <a:t>04/08/2018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A7469BC-9B02-4F1D-9332-C52CAA6CD6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8F37A4D-841D-4B35-BD23-CCB82FC1C5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841B-0DB4-4C99-B5E5-79625F01DB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31484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24028CB-78B2-414A-9948-C32EA4A46C8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52AA2E1-9030-407F-A8FB-98BCFFFDF77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0722082-BED4-46DC-B1C0-9696140EF4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1375A-C223-44C8-917C-F7C3A1BCD50F}" type="datetimeFigureOut">
              <a:rPr lang="en-GB" smtClean="0"/>
              <a:t>04/08/2018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9485038-E165-45A4-8C75-C8A3CA8177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79D7943-C606-446E-B743-3AB1AE587B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841B-0DB4-4C99-B5E5-79625F01DB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693053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628C7A-67F3-4CAD-9852-569FF656AD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D1E717F-25DD-4AF6-8E4C-C3F0B725876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EB9BF79-C6C8-4A28-B317-36AB52011B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1375A-C223-44C8-917C-F7C3A1BCD50F}" type="datetimeFigureOut">
              <a:rPr lang="en-GB" smtClean="0"/>
              <a:t>04/08/2018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052C1D1-F1BF-42DD-A7C6-2ED272DF8A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05916BF-016F-4056-985B-466516E684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841B-0DB4-4C99-B5E5-79625F01DB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051580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9FAECB-6827-4D91-8EB5-800DD8EA28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3CEBD6D-8344-4937-9A0D-E2DBE531B3F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0598055-7F4B-4E57-92A1-C43CE07ED7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1375A-C223-44C8-917C-F7C3A1BCD50F}" type="datetimeFigureOut">
              <a:rPr lang="en-GB" smtClean="0"/>
              <a:t>04/08/2018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BC8293C-337A-46B9-801C-405BA28F91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7FE3A87-6EF6-4E32-958D-D3BDE968EC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841B-0DB4-4C99-B5E5-79625F01DB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261212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9C1E4F-8411-4152-A040-45E4E38D46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C93C882-D441-40BC-AAB7-FB3EF79F6F5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80FF742-A50B-4EB6-86AE-E67F120A5B6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ACB9172-F4DE-4657-A074-EF8778EE7E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1375A-C223-44C8-917C-F7C3A1BCD50F}" type="datetimeFigureOut">
              <a:rPr lang="en-GB" smtClean="0"/>
              <a:t>04/08/2018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7507DBE-C8F7-423C-9124-EE7B3D22E3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881AC0B-71D5-43A5-AD86-9668B4D922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841B-0DB4-4C99-B5E5-79625F01DB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130013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C204D3-549C-4770-B620-7E3D4678A9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4306D22-9474-474E-A4DD-36D304E576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D9ED9F3-E75B-4CB6-9C20-44656AF015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2AB8604-4E78-4EF6-AF81-B832751C756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4C7266C-4F95-4B63-B8A4-5D430A6FCB5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DA605C0-AC58-49C3-BFDA-E7ADCFC7B8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1375A-C223-44C8-917C-F7C3A1BCD50F}" type="datetimeFigureOut">
              <a:rPr lang="en-GB" smtClean="0"/>
              <a:t>04/08/2018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8CDB99B-8E2F-47DA-B6C3-50842D8C3D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00ACA83-753D-4AEE-B568-755DCF5ED7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841B-0DB4-4C99-B5E5-79625F01DB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826622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738EDC-8D44-427B-90E0-FBD0FBAC96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8AE544B-A36F-473A-86AF-50F0242918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1375A-C223-44C8-917C-F7C3A1BCD50F}" type="datetimeFigureOut">
              <a:rPr lang="en-GB" smtClean="0"/>
              <a:t>04/08/2018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E6F2748-531A-4318-A370-27EDE490E8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5AD6E57-F20B-43D2-A268-2449E7D4AD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841B-0DB4-4C99-B5E5-79625F01DB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887520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CEC2F6E-BB8D-4A07-B873-A379FEAE4F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1375A-C223-44C8-917C-F7C3A1BCD50F}" type="datetimeFigureOut">
              <a:rPr lang="en-GB" smtClean="0"/>
              <a:t>04/08/2018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9C64672-2E28-45BB-AB1E-9CA10E9088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33CCF35-5028-4E4D-8F6E-2E2DF0FB42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841B-0DB4-4C99-B5E5-79625F01DB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364100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60471D-7A64-4A50-B9A6-0F3A78088A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16427B1-871E-4C56-AF97-3F78ADBFA9C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CF52702-EC0A-4FBA-9939-DCF10E412D8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1EDDBB8-93FE-4585-A97D-0E391EE246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1375A-C223-44C8-917C-F7C3A1BCD50F}" type="datetimeFigureOut">
              <a:rPr lang="en-GB" smtClean="0"/>
              <a:t>04/08/2018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CB77A2A-D97D-4B06-A029-77A3A88DA3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BF4E011-48A8-486A-BF53-E7C085173F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841B-0DB4-4C99-B5E5-79625F01DB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908965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EA2B76-0D50-4AE7-8E70-B69B2F112A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E700288-1A1C-45A8-B99A-68E661D708A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8D19D42-4449-4938-BE9F-F8A026382E8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15CB693-3AD5-4FB5-9BD7-DDA6EA895A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1375A-C223-44C8-917C-F7C3A1BCD50F}" type="datetimeFigureOut">
              <a:rPr lang="en-GB" smtClean="0"/>
              <a:t>04/08/2018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B28CAAB-378F-4646-836D-6723AF2269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08A5F22-2F00-4B7E-95E3-D4E37EE6F9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841B-0DB4-4C99-B5E5-79625F01DB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57390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C73493B-E27E-4DC0-A41A-7E254FDDD4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B619A8B-408B-4DCB-AC39-AC640BF8562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A87CC5-FBB1-4FE5-893F-7BD071C75E0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61375A-C223-44C8-917C-F7C3A1BCD50F}" type="datetimeFigureOut">
              <a:rPr lang="en-GB" smtClean="0"/>
              <a:t>04/08/2018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68E1BCB-E2F2-4D1B-BCFC-521169C8EA8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111173B-B48E-4DCF-8715-58053905491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83841B-0DB4-4C99-B5E5-79625F01DB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54111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290F2D94-3B18-45F0-9567-E9F47F579238}"/>
              </a:ext>
            </a:extLst>
          </p:cNvPr>
          <p:cNvSpPr txBox="1"/>
          <p:nvPr/>
        </p:nvSpPr>
        <p:spPr>
          <a:xfrm>
            <a:off x="508051" y="506982"/>
            <a:ext cx="4922726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5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Marketing Mix</a:t>
            </a:r>
            <a:endParaRPr kumimoji="0" lang="en-US" sz="5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</p:txBody>
      </p:sp>
      <p:grpSp>
        <p:nvGrpSpPr>
          <p:cNvPr id="42" name="Group 41">
            <a:extLst>
              <a:ext uri="{FF2B5EF4-FFF2-40B4-BE49-F238E27FC236}">
                <a16:creationId xmlns:a16="http://schemas.microsoft.com/office/drawing/2014/main" id="{5BA6FD7A-E126-45C6-AF6F-B8A63FDAD1B8}"/>
              </a:ext>
            </a:extLst>
          </p:cNvPr>
          <p:cNvGrpSpPr/>
          <p:nvPr/>
        </p:nvGrpSpPr>
        <p:grpSpPr>
          <a:xfrm>
            <a:off x="6304575" y="965165"/>
            <a:ext cx="4871425" cy="5114510"/>
            <a:chOff x="6008242" y="609601"/>
            <a:chExt cx="5210090" cy="5470074"/>
          </a:xfrm>
        </p:grpSpPr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779E9903-6B4B-46BD-B0E3-0C210BE10E61}"/>
                </a:ext>
              </a:extLst>
            </p:cNvPr>
            <p:cNvGrpSpPr/>
            <p:nvPr/>
          </p:nvGrpSpPr>
          <p:grpSpPr>
            <a:xfrm>
              <a:off x="6008242" y="609601"/>
              <a:ext cx="5210090" cy="5470074"/>
              <a:chOff x="3886200" y="1295400"/>
              <a:chExt cx="4241801" cy="4453467"/>
            </a:xfrm>
          </p:grpSpPr>
          <p:sp>
            <p:nvSpPr>
              <p:cNvPr id="14" name="Oval 13">
                <a:extLst>
                  <a:ext uri="{FF2B5EF4-FFF2-40B4-BE49-F238E27FC236}">
                    <a16:creationId xmlns:a16="http://schemas.microsoft.com/office/drawing/2014/main" id="{28221A59-2D73-43C2-B796-A785C7AC9E3F}"/>
                  </a:ext>
                </a:extLst>
              </p:cNvPr>
              <p:cNvSpPr/>
              <p:nvPr/>
            </p:nvSpPr>
            <p:spPr>
              <a:xfrm>
                <a:off x="3945467" y="3361266"/>
                <a:ext cx="1744134" cy="1744134"/>
              </a:xfrm>
              <a:prstGeom prst="ellipse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5" name="Oval 14">
                <a:extLst>
                  <a:ext uri="{FF2B5EF4-FFF2-40B4-BE49-F238E27FC236}">
                    <a16:creationId xmlns:a16="http://schemas.microsoft.com/office/drawing/2014/main" id="{2B674130-96C8-4B7D-9F2A-40705F1FB13E}"/>
                  </a:ext>
                </a:extLst>
              </p:cNvPr>
              <p:cNvSpPr/>
              <p:nvPr/>
            </p:nvSpPr>
            <p:spPr>
              <a:xfrm>
                <a:off x="3886200" y="1981199"/>
                <a:ext cx="1744134" cy="1744134"/>
              </a:xfrm>
              <a:prstGeom prst="ellipse">
                <a:avLst/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0" name="Oval 9">
                <a:extLst>
                  <a:ext uri="{FF2B5EF4-FFF2-40B4-BE49-F238E27FC236}">
                    <a16:creationId xmlns:a16="http://schemas.microsoft.com/office/drawing/2014/main" id="{BDBAC38A-CE70-4E09-8766-42D03D5E6F25}"/>
                  </a:ext>
                </a:extLst>
              </p:cNvPr>
              <p:cNvSpPr/>
              <p:nvPr/>
            </p:nvSpPr>
            <p:spPr>
              <a:xfrm>
                <a:off x="5122333" y="1295400"/>
                <a:ext cx="1744134" cy="1744134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1" name="Oval 10">
                <a:extLst>
                  <a:ext uri="{FF2B5EF4-FFF2-40B4-BE49-F238E27FC236}">
                    <a16:creationId xmlns:a16="http://schemas.microsoft.com/office/drawing/2014/main" id="{6EA49F0E-5C39-4ADB-B27F-63D3BBC6D2E3}"/>
                  </a:ext>
                </a:extLst>
              </p:cNvPr>
              <p:cNvSpPr/>
              <p:nvPr/>
            </p:nvSpPr>
            <p:spPr>
              <a:xfrm>
                <a:off x="6316133" y="1913467"/>
                <a:ext cx="1744134" cy="1744134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2" name="Oval 11">
                <a:extLst>
                  <a:ext uri="{FF2B5EF4-FFF2-40B4-BE49-F238E27FC236}">
                    <a16:creationId xmlns:a16="http://schemas.microsoft.com/office/drawing/2014/main" id="{8471CA6C-2F35-421C-A915-6A423D63F925}"/>
                  </a:ext>
                </a:extLst>
              </p:cNvPr>
              <p:cNvSpPr/>
              <p:nvPr/>
            </p:nvSpPr>
            <p:spPr>
              <a:xfrm>
                <a:off x="6383867" y="3268133"/>
                <a:ext cx="1744134" cy="1744134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3" name="Oval 12">
                <a:extLst>
                  <a:ext uri="{FF2B5EF4-FFF2-40B4-BE49-F238E27FC236}">
                    <a16:creationId xmlns:a16="http://schemas.microsoft.com/office/drawing/2014/main" id="{8358A88F-5BCA-4545-AD31-3D10379BBCD0}"/>
                  </a:ext>
                </a:extLst>
              </p:cNvPr>
              <p:cNvSpPr/>
              <p:nvPr/>
            </p:nvSpPr>
            <p:spPr>
              <a:xfrm>
                <a:off x="5181600" y="4004733"/>
                <a:ext cx="1744134" cy="1744134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" name="Oval 3">
                <a:extLst>
                  <a:ext uri="{FF2B5EF4-FFF2-40B4-BE49-F238E27FC236}">
                    <a16:creationId xmlns:a16="http://schemas.microsoft.com/office/drawing/2014/main" id="{D7A5B42E-73EA-4539-A39A-5C38A331B055}"/>
                  </a:ext>
                </a:extLst>
              </p:cNvPr>
              <p:cNvSpPr/>
              <p:nvPr/>
            </p:nvSpPr>
            <p:spPr>
              <a:xfrm>
                <a:off x="5122333" y="2667000"/>
                <a:ext cx="1744134" cy="174413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3590A0D0-481C-4274-B5E6-9DD92A2BE89A}"/>
                </a:ext>
              </a:extLst>
            </p:cNvPr>
            <p:cNvSpPr txBox="1"/>
            <p:nvPr/>
          </p:nvSpPr>
          <p:spPr>
            <a:xfrm>
              <a:off x="8008639" y="1207496"/>
              <a:ext cx="1120954" cy="4770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5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Noto Sans" panose="020B0502040504020204"/>
                  <a:ea typeface="+mn-ea"/>
                  <a:cs typeface="+mn-cs"/>
                </a:rPr>
                <a:t>Price</a:t>
              </a:r>
              <a:endParaRPr kumimoji="0" lang="en-GB" sz="25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Noto Sans" panose="020B0502040504020204"/>
                <a:ea typeface="Noto Sans" panose="020B0502040504020204" pitchFamily="34"/>
                <a:cs typeface="Noto Sans" panose="020B0502040504020204" pitchFamily="34"/>
              </a:endParaRP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98720DD2-F3E2-4FFD-827B-24639CBEFBFF}"/>
                </a:ext>
              </a:extLst>
            </p:cNvPr>
            <p:cNvSpPr txBox="1"/>
            <p:nvPr/>
          </p:nvSpPr>
          <p:spPr>
            <a:xfrm>
              <a:off x="6311163" y="2218282"/>
              <a:ext cx="1312018" cy="4770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5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Noto Sans" panose="020B0502040504020204"/>
                  <a:ea typeface="+mn-ea"/>
                  <a:cs typeface="+mn-cs"/>
                </a:rPr>
                <a:t>Place</a:t>
              </a:r>
              <a:endParaRPr kumimoji="0" lang="en-GB" sz="25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Noto Sans" panose="020B0502040504020204"/>
                <a:ea typeface="Noto Sans" panose="020B0502040504020204" pitchFamily="34"/>
                <a:cs typeface="Noto Sans" panose="020B0502040504020204" pitchFamily="34"/>
              </a:endParaRP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1E19FB1A-3283-43F4-92F8-F101DA68C1F6}"/>
                </a:ext>
              </a:extLst>
            </p:cNvPr>
            <p:cNvSpPr txBox="1"/>
            <p:nvPr/>
          </p:nvSpPr>
          <p:spPr>
            <a:xfrm>
              <a:off x="6348878" y="3993716"/>
              <a:ext cx="1312018" cy="4770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5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Noto Sans" panose="020B0502040504020204"/>
                  <a:ea typeface="+mn-ea"/>
                  <a:cs typeface="+mn-cs"/>
                </a:rPr>
                <a:t>Process</a:t>
              </a:r>
              <a:endParaRPr kumimoji="0" lang="en-GB" sz="25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Noto Sans" panose="020B0502040504020204"/>
                <a:ea typeface="Noto Sans" panose="020B0502040504020204" pitchFamily="34"/>
                <a:cs typeface="Noto Sans" panose="020B0502040504020204" pitchFamily="34"/>
              </a:endParaRP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45C2E4A2-89BE-4FE8-9BB9-C95D44C0166B}"/>
                </a:ext>
              </a:extLst>
            </p:cNvPr>
            <p:cNvSpPr txBox="1"/>
            <p:nvPr/>
          </p:nvSpPr>
          <p:spPr>
            <a:xfrm>
              <a:off x="8033745" y="4874249"/>
              <a:ext cx="1312018" cy="4770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5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Noto Sans" panose="020B0502040504020204"/>
                  <a:ea typeface="+mn-ea"/>
                  <a:cs typeface="+mn-cs"/>
                </a:rPr>
                <a:t>Product</a:t>
              </a:r>
              <a:endParaRPr kumimoji="0" lang="en-GB" sz="25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Noto Sans" panose="020B0502040504020204"/>
                <a:ea typeface="Noto Sans" panose="020B0502040504020204" pitchFamily="34"/>
                <a:cs typeface="Noto Sans" panose="020B0502040504020204" pitchFamily="34"/>
              </a:endParaRP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0E9075EB-934E-4774-84D7-9C27CB77BAD0}"/>
                </a:ext>
              </a:extLst>
            </p:cNvPr>
            <p:cNvSpPr txBox="1"/>
            <p:nvPr/>
          </p:nvSpPr>
          <p:spPr>
            <a:xfrm>
              <a:off x="9574678" y="3849783"/>
              <a:ext cx="1312018" cy="4770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5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Noto Sans" panose="020B0502040504020204"/>
                  <a:ea typeface="+mn-ea"/>
                  <a:cs typeface="+mn-cs"/>
                </a:rPr>
                <a:t>People</a:t>
              </a:r>
              <a:endParaRPr kumimoji="0" lang="en-GB" sz="25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Noto Sans" panose="020B0502040504020204"/>
                <a:ea typeface="Noto Sans" panose="020B0502040504020204" pitchFamily="34"/>
                <a:cs typeface="Noto Sans" panose="020B0502040504020204" pitchFamily="34"/>
              </a:endParaRPr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9534602F-B952-4AFE-BFC8-A3789A373F21}"/>
                </a:ext>
              </a:extLst>
            </p:cNvPr>
            <p:cNvSpPr txBox="1"/>
            <p:nvPr/>
          </p:nvSpPr>
          <p:spPr>
            <a:xfrm>
              <a:off x="9302510" y="2065757"/>
              <a:ext cx="1689370" cy="4770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5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Noto Sans" panose="020B0502040504020204"/>
                  <a:ea typeface="+mn-ea"/>
                  <a:cs typeface="+mn-cs"/>
                </a:rPr>
                <a:t>Promotion</a:t>
              </a:r>
              <a:endParaRPr kumimoji="0" lang="en-GB" sz="25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Noto Sans" panose="020B0502040504020204"/>
                <a:ea typeface="Noto Sans" panose="020B0502040504020204" pitchFamily="34"/>
                <a:cs typeface="Noto Sans" panose="020B0502040504020204" pitchFamily="34"/>
              </a:endParaRPr>
            </a:p>
          </p:txBody>
        </p: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6D4BC29E-ED76-4303-ADA0-07E5DA8C4537}"/>
                </a:ext>
              </a:extLst>
            </p:cNvPr>
            <p:cNvSpPr txBox="1"/>
            <p:nvPr/>
          </p:nvSpPr>
          <p:spPr>
            <a:xfrm>
              <a:off x="7743705" y="2998113"/>
              <a:ext cx="1689370" cy="8617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500" b="0" i="0" u="none" strike="noStrike" kern="1200" cap="none" spc="0" normalizeH="0" baseline="0" noProof="0" dirty="0">
                  <a:ln>
                    <a:noFill/>
                  </a:ln>
                  <a:solidFill>
                    <a:srgbClr val="282F39"/>
                  </a:solidFill>
                  <a:effectLst/>
                  <a:uLnTx/>
                  <a:uFillTx/>
                  <a:latin typeface="Noto Sans" panose="020B0502040504020204"/>
                  <a:ea typeface="+mn-ea"/>
                  <a:cs typeface="+mn-cs"/>
                </a:rPr>
                <a:t>Marketing</a:t>
              </a: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500" b="0" i="0" u="none" strike="noStrike" kern="1200" cap="none" spc="0" normalizeH="0" baseline="0" noProof="0" dirty="0">
                  <a:ln>
                    <a:noFill/>
                  </a:ln>
                  <a:solidFill>
                    <a:srgbClr val="282F39"/>
                  </a:solidFill>
                  <a:effectLst/>
                  <a:uLnTx/>
                  <a:uFillTx/>
                  <a:latin typeface="Noto Sans" panose="020B0502040504020204"/>
                  <a:ea typeface="Noto Sans" panose="020B0502040504020204" pitchFamily="34"/>
                  <a:cs typeface="Noto Sans" panose="020B0502040504020204" pitchFamily="34"/>
                </a:rPr>
                <a:t>mix</a:t>
              </a:r>
              <a:endParaRPr kumimoji="0" lang="en-GB" sz="2500" b="0" i="0" u="none" strike="noStrike" kern="1200" cap="none" spc="0" normalizeH="0" baseline="0" noProof="0" dirty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Noto Sans" panose="020B0502040504020204"/>
                <a:ea typeface="Noto Sans" panose="020B0502040504020204" pitchFamily="34"/>
                <a:cs typeface="Noto Sans" panose="020B0502040504020204" pitchFamily="34"/>
              </a:endParaRPr>
            </a:p>
          </p:txBody>
        </p:sp>
      </p:grpSp>
      <p:sp>
        <p:nvSpPr>
          <p:cNvPr id="65" name="TextBox 64">
            <a:extLst>
              <a:ext uri="{FF2B5EF4-FFF2-40B4-BE49-F238E27FC236}">
                <a16:creationId xmlns:a16="http://schemas.microsoft.com/office/drawing/2014/main" id="{FC5B928C-1074-4DC5-AB50-50F0C0F09FB9}"/>
              </a:ext>
            </a:extLst>
          </p:cNvPr>
          <p:cNvSpPr txBox="1"/>
          <p:nvPr/>
        </p:nvSpPr>
        <p:spPr>
          <a:xfrm>
            <a:off x="1463272" y="2143725"/>
            <a:ext cx="2777018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 panose="020B0606030504020204" pitchFamily="34" charset="0"/>
                <a:ea typeface="+mn-ea"/>
                <a:cs typeface="+mn-cs"/>
              </a:rPr>
              <a:t>Lorem Ipsum is simply dummy text of the printing and typesetting industry. </a:t>
            </a:r>
            <a:endParaRPr kumimoji="0" lang="en-GB" sz="15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26724259-9192-4936-A3EC-B625B7AE00A1}"/>
              </a:ext>
            </a:extLst>
          </p:cNvPr>
          <p:cNvSpPr txBox="1"/>
          <p:nvPr/>
        </p:nvSpPr>
        <p:spPr>
          <a:xfrm>
            <a:off x="1463272" y="3428485"/>
            <a:ext cx="2777018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 panose="020B0606030504020204" pitchFamily="34" charset="0"/>
                <a:ea typeface="+mn-ea"/>
                <a:cs typeface="+mn-cs"/>
              </a:rPr>
              <a:t>Lorem Ipsum is simply dummy text of the printing and typesetting industry. </a:t>
            </a:r>
            <a:endParaRPr kumimoji="0" lang="en-GB" sz="15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CAEB2BD4-29E3-4C1C-B310-881DB805D8DB}"/>
              </a:ext>
            </a:extLst>
          </p:cNvPr>
          <p:cNvSpPr txBox="1"/>
          <p:nvPr/>
        </p:nvSpPr>
        <p:spPr>
          <a:xfrm>
            <a:off x="1463272" y="4613819"/>
            <a:ext cx="2777018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 panose="020B0606030504020204" pitchFamily="34" charset="0"/>
                <a:ea typeface="+mn-ea"/>
                <a:cs typeface="+mn-cs"/>
              </a:rPr>
              <a:t>Lorem Ipsum is simply dummy text of the printing and typesetting industry. </a:t>
            </a:r>
            <a:endParaRPr kumimoji="0" lang="en-GB" sz="15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A7FB28CF-E990-497F-B559-6D382B4E7094}"/>
              </a:ext>
            </a:extLst>
          </p:cNvPr>
          <p:cNvSpPr/>
          <p:nvPr/>
        </p:nvSpPr>
        <p:spPr>
          <a:xfrm>
            <a:off x="6852129" y="6254250"/>
            <a:ext cx="3883271" cy="198951"/>
          </a:xfrm>
          <a:prstGeom prst="ellipse">
            <a:avLst/>
          </a:prstGeom>
          <a:solidFill>
            <a:schemeClr val="tx2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29D1FF14-6A37-4994-A852-2B71EA9D4C18}"/>
              </a:ext>
            </a:extLst>
          </p:cNvPr>
          <p:cNvSpPr txBox="1"/>
          <p:nvPr/>
        </p:nvSpPr>
        <p:spPr>
          <a:xfrm>
            <a:off x="457200" y="6349245"/>
            <a:ext cx="113665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www.yourwebsite.com</a:t>
            </a:r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B4F6516E-67B4-49E2-8A6F-4A0FFE544FD0}"/>
              </a:ext>
            </a:extLst>
          </p:cNvPr>
          <p:cNvSpPr/>
          <p:nvPr/>
        </p:nvSpPr>
        <p:spPr>
          <a:xfrm>
            <a:off x="11512283" y="243039"/>
            <a:ext cx="451117" cy="451117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27723167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290F2D94-3B18-45F0-9567-E9F47F579238}"/>
              </a:ext>
            </a:extLst>
          </p:cNvPr>
          <p:cNvSpPr txBox="1"/>
          <p:nvPr/>
        </p:nvSpPr>
        <p:spPr>
          <a:xfrm>
            <a:off x="843331" y="694156"/>
            <a:ext cx="4922726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defRPr/>
            </a:pPr>
            <a:r>
              <a:rPr lang="en-GB" sz="5000" b="1" dirty="0"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Marketing Mix</a:t>
            </a:r>
            <a:endParaRPr kumimoji="0" lang="en-US" sz="5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</p:txBody>
      </p:sp>
      <p:grpSp>
        <p:nvGrpSpPr>
          <p:cNvPr id="42" name="Group 41">
            <a:extLst>
              <a:ext uri="{FF2B5EF4-FFF2-40B4-BE49-F238E27FC236}">
                <a16:creationId xmlns:a16="http://schemas.microsoft.com/office/drawing/2014/main" id="{5BA6FD7A-E126-45C6-AF6F-B8A63FDAD1B8}"/>
              </a:ext>
            </a:extLst>
          </p:cNvPr>
          <p:cNvGrpSpPr/>
          <p:nvPr/>
        </p:nvGrpSpPr>
        <p:grpSpPr>
          <a:xfrm>
            <a:off x="6304575" y="965165"/>
            <a:ext cx="4871425" cy="5114510"/>
            <a:chOff x="6008242" y="609601"/>
            <a:chExt cx="5210090" cy="5470074"/>
          </a:xfrm>
        </p:grpSpPr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779E9903-6B4B-46BD-B0E3-0C210BE10E61}"/>
                </a:ext>
              </a:extLst>
            </p:cNvPr>
            <p:cNvGrpSpPr/>
            <p:nvPr/>
          </p:nvGrpSpPr>
          <p:grpSpPr>
            <a:xfrm>
              <a:off x="6008242" y="609601"/>
              <a:ext cx="5210090" cy="5470074"/>
              <a:chOff x="3886200" y="1295400"/>
              <a:chExt cx="4241801" cy="4453467"/>
            </a:xfrm>
          </p:grpSpPr>
          <p:sp>
            <p:nvSpPr>
              <p:cNvPr id="14" name="Oval 13">
                <a:extLst>
                  <a:ext uri="{FF2B5EF4-FFF2-40B4-BE49-F238E27FC236}">
                    <a16:creationId xmlns:a16="http://schemas.microsoft.com/office/drawing/2014/main" id="{28221A59-2D73-43C2-B796-A785C7AC9E3F}"/>
                  </a:ext>
                </a:extLst>
              </p:cNvPr>
              <p:cNvSpPr/>
              <p:nvPr/>
            </p:nvSpPr>
            <p:spPr>
              <a:xfrm>
                <a:off x="3945467" y="3361266"/>
                <a:ext cx="1744134" cy="1744134"/>
              </a:xfrm>
              <a:prstGeom prst="ellipse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" name="Oval 14">
                <a:extLst>
                  <a:ext uri="{FF2B5EF4-FFF2-40B4-BE49-F238E27FC236}">
                    <a16:creationId xmlns:a16="http://schemas.microsoft.com/office/drawing/2014/main" id="{2B674130-96C8-4B7D-9F2A-40705F1FB13E}"/>
                  </a:ext>
                </a:extLst>
              </p:cNvPr>
              <p:cNvSpPr/>
              <p:nvPr/>
            </p:nvSpPr>
            <p:spPr>
              <a:xfrm>
                <a:off x="3886200" y="1981199"/>
                <a:ext cx="1744134" cy="1744134"/>
              </a:xfrm>
              <a:prstGeom prst="ellipse">
                <a:avLst/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" name="Oval 9">
                <a:extLst>
                  <a:ext uri="{FF2B5EF4-FFF2-40B4-BE49-F238E27FC236}">
                    <a16:creationId xmlns:a16="http://schemas.microsoft.com/office/drawing/2014/main" id="{BDBAC38A-CE70-4E09-8766-42D03D5E6F25}"/>
                  </a:ext>
                </a:extLst>
              </p:cNvPr>
              <p:cNvSpPr/>
              <p:nvPr/>
            </p:nvSpPr>
            <p:spPr>
              <a:xfrm>
                <a:off x="5122333" y="1295400"/>
                <a:ext cx="1744134" cy="1744134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" name="Oval 10">
                <a:extLst>
                  <a:ext uri="{FF2B5EF4-FFF2-40B4-BE49-F238E27FC236}">
                    <a16:creationId xmlns:a16="http://schemas.microsoft.com/office/drawing/2014/main" id="{6EA49F0E-5C39-4ADB-B27F-63D3BBC6D2E3}"/>
                  </a:ext>
                </a:extLst>
              </p:cNvPr>
              <p:cNvSpPr/>
              <p:nvPr/>
            </p:nvSpPr>
            <p:spPr>
              <a:xfrm>
                <a:off x="6316133" y="1913467"/>
                <a:ext cx="1744134" cy="1744134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" name="Oval 11">
                <a:extLst>
                  <a:ext uri="{FF2B5EF4-FFF2-40B4-BE49-F238E27FC236}">
                    <a16:creationId xmlns:a16="http://schemas.microsoft.com/office/drawing/2014/main" id="{8471CA6C-2F35-421C-A915-6A423D63F925}"/>
                  </a:ext>
                </a:extLst>
              </p:cNvPr>
              <p:cNvSpPr/>
              <p:nvPr/>
            </p:nvSpPr>
            <p:spPr>
              <a:xfrm>
                <a:off x="6383867" y="3268133"/>
                <a:ext cx="1744134" cy="1744134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" name="Oval 12">
                <a:extLst>
                  <a:ext uri="{FF2B5EF4-FFF2-40B4-BE49-F238E27FC236}">
                    <a16:creationId xmlns:a16="http://schemas.microsoft.com/office/drawing/2014/main" id="{8358A88F-5BCA-4545-AD31-3D10379BBCD0}"/>
                  </a:ext>
                </a:extLst>
              </p:cNvPr>
              <p:cNvSpPr/>
              <p:nvPr/>
            </p:nvSpPr>
            <p:spPr>
              <a:xfrm>
                <a:off x="5181600" y="4004733"/>
                <a:ext cx="1744134" cy="1744134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" name="Oval 3">
                <a:extLst>
                  <a:ext uri="{FF2B5EF4-FFF2-40B4-BE49-F238E27FC236}">
                    <a16:creationId xmlns:a16="http://schemas.microsoft.com/office/drawing/2014/main" id="{D7A5B42E-73EA-4539-A39A-5C38A331B055}"/>
                  </a:ext>
                </a:extLst>
              </p:cNvPr>
              <p:cNvSpPr/>
              <p:nvPr/>
            </p:nvSpPr>
            <p:spPr>
              <a:xfrm>
                <a:off x="5122333" y="2667000"/>
                <a:ext cx="1744134" cy="174413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3590A0D0-481C-4274-B5E6-9DD92A2BE89A}"/>
                </a:ext>
              </a:extLst>
            </p:cNvPr>
            <p:cNvSpPr txBox="1"/>
            <p:nvPr/>
          </p:nvSpPr>
          <p:spPr>
            <a:xfrm>
              <a:off x="8008639" y="1207496"/>
              <a:ext cx="1120954" cy="4770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algn="ctr">
                <a:defRPr/>
              </a:pPr>
              <a:r>
                <a:rPr lang="en-US" sz="2500" dirty="0">
                  <a:solidFill>
                    <a:schemeClr val="bg1"/>
                  </a:solidFill>
                  <a:latin typeface="Noto Sans" panose="020B0502040504020204"/>
                </a:rPr>
                <a:t>Price</a:t>
              </a:r>
              <a:endParaRPr kumimoji="0" lang="en-GB" sz="250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Noto Sans" panose="020B0502040504020204"/>
                <a:ea typeface="Noto Sans" panose="020B0502040504020204" pitchFamily="34"/>
                <a:cs typeface="Noto Sans" panose="020B0502040504020204" pitchFamily="34"/>
              </a:endParaRP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98720DD2-F3E2-4FFD-827B-24639CBEFBFF}"/>
                </a:ext>
              </a:extLst>
            </p:cNvPr>
            <p:cNvSpPr txBox="1"/>
            <p:nvPr/>
          </p:nvSpPr>
          <p:spPr>
            <a:xfrm>
              <a:off x="6311163" y="2218282"/>
              <a:ext cx="1312018" cy="4770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algn="ctr">
                <a:defRPr/>
              </a:pPr>
              <a:r>
                <a:rPr lang="en-US" sz="2500" dirty="0">
                  <a:solidFill>
                    <a:schemeClr val="bg1"/>
                  </a:solidFill>
                  <a:latin typeface="Noto Sans" panose="020B0502040504020204"/>
                </a:rPr>
                <a:t>Place</a:t>
              </a:r>
              <a:endParaRPr kumimoji="0" lang="en-GB" sz="250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Noto Sans" panose="020B0502040504020204"/>
                <a:ea typeface="Noto Sans" panose="020B0502040504020204" pitchFamily="34"/>
                <a:cs typeface="Noto Sans" panose="020B0502040504020204" pitchFamily="34"/>
              </a:endParaRP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1E19FB1A-3283-43F4-92F8-F101DA68C1F6}"/>
                </a:ext>
              </a:extLst>
            </p:cNvPr>
            <p:cNvSpPr txBox="1"/>
            <p:nvPr/>
          </p:nvSpPr>
          <p:spPr>
            <a:xfrm>
              <a:off x="6348878" y="3993716"/>
              <a:ext cx="1312018" cy="4770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algn="ctr">
                <a:defRPr/>
              </a:pPr>
              <a:r>
                <a:rPr lang="en-US" sz="2500" dirty="0">
                  <a:solidFill>
                    <a:schemeClr val="bg1"/>
                  </a:solidFill>
                  <a:latin typeface="Noto Sans" panose="020B0502040504020204"/>
                </a:rPr>
                <a:t>Process</a:t>
              </a:r>
              <a:endParaRPr kumimoji="0" lang="en-GB" sz="250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Noto Sans" panose="020B0502040504020204"/>
                <a:ea typeface="Noto Sans" panose="020B0502040504020204" pitchFamily="34"/>
                <a:cs typeface="Noto Sans" panose="020B0502040504020204" pitchFamily="34"/>
              </a:endParaRP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45C2E4A2-89BE-4FE8-9BB9-C95D44C0166B}"/>
                </a:ext>
              </a:extLst>
            </p:cNvPr>
            <p:cNvSpPr txBox="1"/>
            <p:nvPr/>
          </p:nvSpPr>
          <p:spPr>
            <a:xfrm>
              <a:off x="8033745" y="4874249"/>
              <a:ext cx="1312018" cy="4770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algn="ctr">
                <a:defRPr/>
              </a:pPr>
              <a:r>
                <a:rPr lang="en-US" sz="2500" dirty="0">
                  <a:solidFill>
                    <a:schemeClr val="bg1"/>
                  </a:solidFill>
                  <a:latin typeface="Noto Sans" panose="020B0502040504020204"/>
                </a:rPr>
                <a:t>Product</a:t>
              </a:r>
              <a:endParaRPr kumimoji="0" lang="en-GB" sz="250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Noto Sans" panose="020B0502040504020204"/>
                <a:ea typeface="Noto Sans" panose="020B0502040504020204" pitchFamily="34"/>
                <a:cs typeface="Noto Sans" panose="020B0502040504020204" pitchFamily="34"/>
              </a:endParaRP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0E9075EB-934E-4774-84D7-9C27CB77BAD0}"/>
                </a:ext>
              </a:extLst>
            </p:cNvPr>
            <p:cNvSpPr txBox="1"/>
            <p:nvPr/>
          </p:nvSpPr>
          <p:spPr>
            <a:xfrm>
              <a:off x="9574678" y="3849783"/>
              <a:ext cx="1312018" cy="4770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algn="ctr">
                <a:defRPr/>
              </a:pPr>
              <a:r>
                <a:rPr lang="en-US" sz="2500" dirty="0">
                  <a:solidFill>
                    <a:schemeClr val="bg1"/>
                  </a:solidFill>
                  <a:latin typeface="Noto Sans" panose="020B0502040504020204"/>
                </a:rPr>
                <a:t>People</a:t>
              </a:r>
              <a:endParaRPr kumimoji="0" lang="en-GB" sz="250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Noto Sans" panose="020B0502040504020204"/>
                <a:ea typeface="Noto Sans" panose="020B0502040504020204" pitchFamily="34"/>
                <a:cs typeface="Noto Sans" panose="020B0502040504020204" pitchFamily="34"/>
              </a:endParaRPr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9534602F-B952-4AFE-BFC8-A3789A373F21}"/>
                </a:ext>
              </a:extLst>
            </p:cNvPr>
            <p:cNvSpPr txBox="1"/>
            <p:nvPr/>
          </p:nvSpPr>
          <p:spPr>
            <a:xfrm>
              <a:off x="9302510" y="2065757"/>
              <a:ext cx="1689370" cy="4770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algn="ctr">
                <a:defRPr/>
              </a:pPr>
              <a:r>
                <a:rPr lang="en-US" sz="2500" dirty="0">
                  <a:solidFill>
                    <a:schemeClr val="bg1"/>
                  </a:solidFill>
                  <a:latin typeface="Noto Sans" panose="020B0502040504020204"/>
                </a:rPr>
                <a:t>Promotion</a:t>
              </a:r>
              <a:endParaRPr kumimoji="0" lang="en-GB" sz="250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Noto Sans" panose="020B0502040504020204"/>
                <a:ea typeface="Noto Sans" panose="020B0502040504020204" pitchFamily="34"/>
                <a:cs typeface="Noto Sans" panose="020B0502040504020204" pitchFamily="34"/>
              </a:endParaRPr>
            </a:p>
          </p:txBody>
        </p: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6D4BC29E-ED76-4303-ADA0-07E5DA8C4537}"/>
                </a:ext>
              </a:extLst>
            </p:cNvPr>
            <p:cNvSpPr txBox="1"/>
            <p:nvPr/>
          </p:nvSpPr>
          <p:spPr>
            <a:xfrm>
              <a:off x="7743705" y="2998113"/>
              <a:ext cx="1689370" cy="8617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algn="ctr">
                <a:defRPr/>
              </a:pPr>
              <a:r>
                <a:rPr lang="en-US" sz="2500" dirty="0">
                  <a:latin typeface="Noto Sans" panose="020B0502040504020204"/>
                </a:rPr>
                <a:t>Marketing</a:t>
              </a:r>
            </a:p>
            <a:p>
              <a:pPr lvl="0" algn="ctr">
                <a:defRPr/>
              </a:pPr>
              <a:r>
                <a:rPr kumimoji="0" lang="en-US" sz="2500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Noto Sans" panose="020B0502040504020204"/>
                  <a:ea typeface="Noto Sans" panose="020B0502040504020204" pitchFamily="34"/>
                  <a:cs typeface="Noto Sans" panose="020B0502040504020204" pitchFamily="34"/>
                </a:rPr>
                <a:t>mix</a:t>
              </a:r>
              <a:endParaRPr kumimoji="0" lang="en-GB" sz="250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Noto Sans" panose="020B0502040504020204"/>
                <a:ea typeface="Noto Sans" panose="020B0502040504020204" pitchFamily="34"/>
                <a:cs typeface="Noto Sans" panose="020B0502040504020204" pitchFamily="34"/>
              </a:endParaRPr>
            </a:p>
          </p:txBody>
        </p:sp>
      </p:grpSp>
      <p:sp>
        <p:nvSpPr>
          <p:cNvPr id="65" name="TextBox 64">
            <a:extLst>
              <a:ext uri="{FF2B5EF4-FFF2-40B4-BE49-F238E27FC236}">
                <a16:creationId xmlns:a16="http://schemas.microsoft.com/office/drawing/2014/main" id="{FC5B928C-1074-4DC5-AB50-50F0C0F09FB9}"/>
              </a:ext>
            </a:extLst>
          </p:cNvPr>
          <p:cNvSpPr txBox="1"/>
          <p:nvPr/>
        </p:nvSpPr>
        <p:spPr>
          <a:xfrm>
            <a:off x="1463272" y="2143725"/>
            <a:ext cx="2777018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Open Sans" panose="020B0606030504020204" pitchFamily="34" charset="0"/>
              </a:rPr>
              <a:t>Lorem Ipsum is simply dummy text of the printing and typesetting industry. </a:t>
            </a:r>
            <a:endParaRPr kumimoji="0" lang="en-GB" sz="15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26724259-9192-4936-A3EC-B625B7AE00A1}"/>
              </a:ext>
            </a:extLst>
          </p:cNvPr>
          <p:cNvSpPr txBox="1"/>
          <p:nvPr/>
        </p:nvSpPr>
        <p:spPr>
          <a:xfrm>
            <a:off x="1463272" y="3428485"/>
            <a:ext cx="2777018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Open Sans" panose="020B0606030504020204" pitchFamily="34" charset="0"/>
              </a:rPr>
              <a:t>Lorem Ipsum is simply dummy text of the printing and typesetting industry. </a:t>
            </a:r>
            <a:endParaRPr kumimoji="0" lang="en-GB" sz="15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CAEB2BD4-29E3-4C1C-B310-881DB805D8DB}"/>
              </a:ext>
            </a:extLst>
          </p:cNvPr>
          <p:cNvSpPr txBox="1"/>
          <p:nvPr/>
        </p:nvSpPr>
        <p:spPr>
          <a:xfrm>
            <a:off x="1463272" y="4613819"/>
            <a:ext cx="2777018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Open Sans" panose="020B0606030504020204" pitchFamily="34" charset="0"/>
              </a:rPr>
              <a:t>Lorem Ipsum is simply dummy text of the printing and typesetting industry. </a:t>
            </a:r>
            <a:endParaRPr kumimoji="0" lang="en-GB" sz="15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A7FB28CF-E990-497F-B559-6D382B4E7094}"/>
              </a:ext>
            </a:extLst>
          </p:cNvPr>
          <p:cNvSpPr/>
          <p:nvPr/>
        </p:nvSpPr>
        <p:spPr>
          <a:xfrm>
            <a:off x="6852129" y="6254250"/>
            <a:ext cx="3883271" cy="198951"/>
          </a:xfrm>
          <a:prstGeom prst="ellipse">
            <a:avLst/>
          </a:prstGeom>
          <a:solidFill>
            <a:schemeClr val="tx2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B4F6516E-67B4-49E2-8A6F-4A0FFE544FD0}"/>
              </a:ext>
            </a:extLst>
          </p:cNvPr>
          <p:cNvSpPr/>
          <p:nvPr/>
        </p:nvSpPr>
        <p:spPr>
          <a:xfrm>
            <a:off x="11512283" y="243039"/>
            <a:ext cx="451117" cy="451117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en-GB" dirty="0"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2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762CF12A-1113-40B3-9713-04E569E96EA1}"/>
              </a:ext>
            </a:extLst>
          </p:cNvPr>
          <p:cNvSpPr txBox="1"/>
          <p:nvPr/>
        </p:nvSpPr>
        <p:spPr>
          <a:xfrm>
            <a:off x="0" y="6401986"/>
            <a:ext cx="1219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www.yourwebsite.com</a:t>
            </a:r>
          </a:p>
        </p:txBody>
      </p:sp>
    </p:spTree>
    <p:extLst>
      <p:ext uri="{BB962C8B-B14F-4D97-AF65-F5344CB8AC3E}">
        <p14:creationId xmlns:p14="http://schemas.microsoft.com/office/powerpoint/2010/main" val="115634050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5">
      <a:dk1>
        <a:srgbClr val="282F39"/>
      </a:dk1>
      <a:lt1>
        <a:srgbClr val="FFFFFF"/>
      </a:lt1>
      <a:dk2>
        <a:srgbClr val="000000"/>
      </a:dk2>
      <a:lt2>
        <a:srgbClr val="EEEEEE"/>
      </a:lt2>
      <a:accent1>
        <a:srgbClr val="C2C923"/>
      </a:accent1>
      <a:accent2>
        <a:srgbClr val="42AFB6"/>
      </a:accent2>
      <a:accent3>
        <a:srgbClr val="074D67"/>
      </a:accent3>
      <a:accent4>
        <a:srgbClr val="CB1B4A"/>
      </a:accent4>
      <a:accent5>
        <a:srgbClr val="FCB414"/>
      </a:accent5>
      <a:accent6>
        <a:srgbClr val="007A7D"/>
      </a:accent6>
      <a:hlink>
        <a:srgbClr val="1EB7EF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13897</TotalTime>
  <Words>44</Words>
  <Application>Microsoft Office PowerPoint</Application>
  <PresentationFormat>Widescreen</PresentationFormat>
  <Paragraphs>28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8" baseType="lpstr">
      <vt:lpstr>Arial</vt:lpstr>
      <vt:lpstr>Calibri</vt:lpstr>
      <vt:lpstr>Calibri Light</vt:lpstr>
      <vt:lpstr>Noto Sans</vt:lpstr>
      <vt:lpstr>Open Sans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Igor</dc:creator>
  <cp:lastModifiedBy>Admin</cp:lastModifiedBy>
  <cp:revision>1012</cp:revision>
  <dcterms:created xsi:type="dcterms:W3CDTF">2017-12-05T16:25:52Z</dcterms:created>
  <dcterms:modified xsi:type="dcterms:W3CDTF">2018-08-04T11:21:33Z</dcterms:modified>
</cp:coreProperties>
</file>