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81" r:id="rId2"/>
    <p:sldId id="36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DF9411-EA7D-4D4E-A03E-C99257532632}"/>
              </a:ext>
            </a:extLst>
          </p:cNvPr>
          <p:cNvSpPr txBox="1"/>
          <p:nvPr/>
        </p:nvSpPr>
        <p:spPr>
          <a:xfrm>
            <a:off x="939048" y="612844"/>
            <a:ext cx="629914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A SATISFIED </a:t>
            </a: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C2C923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CUSTOMER IS </a:t>
            </a: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42AFB6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THE BEST </a:t>
            </a: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CB1B4A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BUSINESS</a:t>
            </a: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 </a:t>
            </a: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STRATEGY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FCB414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OF </a:t>
            </a:r>
            <a:r>
              <a:rPr kumimoji="0" lang="en-US" sz="7000" b="0" i="0" u="none" strike="noStrike" kern="1200" cap="none" spc="0" normalizeH="0" baseline="0" noProof="0" dirty="0">
                <a:ln>
                  <a:noFill/>
                </a:ln>
                <a:solidFill>
                  <a:srgbClr val="007A7D"/>
                </a:solidFill>
                <a:effectLst/>
                <a:uLnTx/>
                <a:uFillTx/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ALL.</a:t>
            </a:r>
            <a:endParaRPr kumimoji="0" lang="en-GB" sz="7000" b="0" i="0" u="none" strike="noStrike" kern="1200" cap="none" spc="0" normalizeH="0" baseline="0" noProof="0" dirty="0">
              <a:ln>
                <a:noFill/>
              </a:ln>
              <a:solidFill>
                <a:srgbClr val="007A7D"/>
              </a:solidFill>
              <a:effectLst/>
              <a:uLnTx/>
              <a:uFillTx/>
              <a:latin typeface="Noto Sans Disp SemCond SemBd" panose="020B0702040504020204" pitchFamily="34"/>
              <a:ea typeface="Noto Sans Disp SemCond SemBd" panose="020B0702040504020204" pitchFamily="34"/>
              <a:cs typeface="Noto Sans Disp SemCond SemBd" panose="020B0702040504020204" pitchFamily="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9EE5F9-048F-4911-9761-CFC212D7E093}"/>
              </a:ext>
            </a:extLst>
          </p:cNvPr>
          <p:cNvSpPr txBox="1"/>
          <p:nvPr/>
        </p:nvSpPr>
        <p:spPr>
          <a:xfrm>
            <a:off x="3284502" y="5888638"/>
            <a:ext cx="84531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Michael </a:t>
            </a:r>
            <a:r>
              <a:rPr kumimoji="0" lang="en-GB" sz="35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LeBoeuf</a:t>
            </a:r>
            <a:endParaRPr kumimoji="0" lang="en-GB" sz="3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4C6FAE-F26E-4E16-A872-4299131ECDB5}"/>
              </a:ext>
            </a:extLst>
          </p:cNvPr>
          <p:cNvSpPr/>
          <p:nvPr/>
        </p:nvSpPr>
        <p:spPr>
          <a:xfrm rot="19061577">
            <a:off x="10306661" y="-880441"/>
            <a:ext cx="548554" cy="5370184"/>
          </a:xfrm>
          <a:custGeom>
            <a:avLst/>
            <a:gdLst>
              <a:gd name="connsiteX0" fmla="*/ 0 w 539015"/>
              <a:gd name="connsiteY0" fmla="*/ 0 h 5903259"/>
              <a:gd name="connsiteX1" fmla="*/ 539015 w 539015"/>
              <a:gd name="connsiteY1" fmla="*/ 0 h 5903259"/>
              <a:gd name="connsiteX2" fmla="*/ 539015 w 539015"/>
              <a:gd name="connsiteY2" fmla="*/ 5903259 h 5903259"/>
              <a:gd name="connsiteX3" fmla="*/ 0 w 539015"/>
              <a:gd name="connsiteY3" fmla="*/ 5903259 h 5903259"/>
              <a:gd name="connsiteX4" fmla="*/ 0 w 539015"/>
              <a:gd name="connsiteY4" fmla="*/ 0 h 5903259"/>
              <a:gd name="connsiteX0" fmla="*/ 0 w 548554"/>
              <a:gd name="connsiteY0" fmla="*/ 0 h 6392775"/>
              <a:gd name="connsiteX1" fmla="*/ 548554 w 548554"/>
              <a:gd name="connsiteY1" fmla="*/ 489516 h 6392775"/>
              <a:gd name="connsiteX2" fmla="*/ 548554 w 548554"/>
              <a:gd name="connsiteY2" fmla="*/ 6392775 h 6392775"/>
              <a:gd name="connsiteX3" fmla="*/ 9539 w 548554"/>
              <a:gd name="connsiteY3" fmla="*/ 6392775 h 6392775"/>
              <a:gd name="connsiteX4" fmla="*/ 0 w 548554"/>
              <a:gd name="connsiteY4" fmla="*/ 0 h 6392775"/>
              <a:gd name="connsiteX0" fmla="*/ 0 w 548554"/>
              <a:gd name="connsiteY0" fmla="*/ 0 h 6392775"/>
              <a:gd name="connsiteX1" fmla="*/ 548554 w 548554"/>
              <a:gd name="connsiteY1" fmla="*/ 489516 h 6392775"/>
              <a:gd name="connsiteX2" fmla="*/ 540729 w 548554"/>
              <a:gd name="connsiteY2" fmla="*/ 4792891 h 6392775"/>
              <a:gd name="connsiteX3" fmla="*/ 9539 w 548554"/>
              <a:gd name="connsiteY3" fmla="*/ 6392775 h 6392775"/>
              <a:gd name="connsiteX4" fmla="*/ 0 w 548554"/>
              <a:gd name="connsiteY4" fmla="*/ 0 h 6392775"/>
              <a:gd name="connsiteX0" fmla="*/ 0 w 548554"/>
              <a:gd name="connsiteY0" fmla="*/ 0 h 5370184"/>
              <a:gd name="connsiteX1" fmla="*/ 548554 w 548554"/>
              <a:gd name="connsiteY1" fmla="*/ 489516 h 5370184"/>
              <a:gd name="connsiteX2" fmla="*/ 540729 w 548554"/>
              <a:gd name="connsiteY2" fmla="*/ 4792891 h 5370184"/>
              <a:gd name="connsiteX3" fmla="*/ 8639 w 548554"/>
              <a:gd name="connsiteY3" fmla="*/ 5370184 h 5370184"/>
              <a:gd name="connsiteX4" fmla="*/ 0 w 548554"/>
              <a:gd name="connsiteY4" fmla="*/ 0 h 537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554" h="5370184">
                <a:moveTo>
                  <a:pt x="0" y="0"/>
                </a:moveTo>
                <a:lnTo>
                  <a:pt x="548554" y="489516"/>
                </a:lnTo>
                <a:cubicBezTo>
                  <a:pt x="545946" y="1923974"/>
                  <a:pt x="543337" y="3358433"/>
                  <a:pt x="540729" y="4792891"/>
                </a:cubicBezTo>
                <a:lnTo>
                  <a:pt x="8639" y="5370184"/>
                </a:lnTo>
                <a:cubicBezTo>
                  <a:pt x="5459" y="3239259"/>
                  <a:pt x="3180" y="2130925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E95EB1-1005-49A4-B60F-E441AEC9B9F1}"/>
              </a:ext>
            </a:extLst>
          </p:cNvPr>
          <p:cNvSpPr/>
          <p:nvPr/>
        </p:nvSpPr>
        <p:spPr>
          <a:xfrm rot="19061577">
            <a:off x="10682119" y="-733829"/>
            <a:ext cx="530340" cy="4315546"/>
          </a:xfrm>
          <a:custGeom>
            <a:avLst/>
            <a:gdLst>
              <a:gd name="connsiteX0" fmla="*/ 0 w 539015"/>
              <a:gd name="connsiteY0" fmla="*/ 0 h 5903259"/>
              <a:gd name="connsiteX1" fmla="*/ 539015 w 539015"/>
              <a:gd name="connsiteY1" fmla="*/ 0 h 5903259"/>
              <a:gd name="connsiteX2" fmla="*/ 539015 w 539015"/>
              <a:gd name="connsiteY2" fmla="*/ 5903259 h 5903259"/>
              <a:gd name="connsiteX3" fmla="*/ 0 w 539015"/>
              <a:gd name="connsiteY3" fmla="*/ 5903259 h 5903259"/>
              <a:gd name="connsiteX4" fmla="*/ 0 w 539015"/>
              <a:gd name="connsiteY4" fmla="*/ 0 h 5903259"/>
              <a:gd name="connsiteX0" fmla="*/ 14223 w 539015"/>
              <a:gd name="connsiteY0" fmla="*/ 0 h 6365424"/>
              <a:gd name="connsiteX1" fmla="*/ 539015 w 539015"/>
              <a:gd name="connsiteY1" fmla="*/ 462165 h 6365424"/>
              <a:gd name="connsiteX2" fmla="*/ 539015 w 539015"/>
              <a:gd name="connsiteY2" fmla="*/ 6365424 h 6365424"/>
              <a:gd name="connsiteX3" fmla="*/ 0 w 539015"/>
              <a:gd name="connsiteY3" fmla="*/ 6365424 h 6365424"/>
              <a:gd name="connsiteX4" fmla="*/ 14223 w 539015"/>
              <a:gd name="connsiteY4" fmla="*/ 0 h 6365424"/>
              <a:gd name="connsiteX0" fmla="*/ 20423 w 539015"/>
              <a:gd name="connsiteY0" fmla="*/ 0 h 6376953"/>
              <a:gd name="connsiteX1" fmla="*/ 539015 w 539015"/>
              <a:gd name="connsiteY1" fmla="*/ 473694 h 6376953"/>
              <a:gd name="connsiteX2" fmla="*/ 539015 w 539015"/>
              <a:gd name="connsiteY2" fmla="*/ 6376953 h 6376953"/>
              <a:gd name="connsiteX3" fmla="*/ 0 w 539015"/>
              <a:gd name="connsiteY3" fmla="*/ 6376953 h 6376953"/>
              <a:gd name="connsiteX4" fmla="*/ 20423 w 539015"/>
              <a:gd name="connsiteY4" fmla="*/ 0 h 6376953"/>
              <a:gd name="connsiteX0" fmla="*/ 11748 w 530340"/>
              <a:gd name="connsiteY0" fmla="*/ 0 h 6376953"/>
              <a:gd name="connsiteX1" fmla="*/ 530340 w 530340"/>
              <a:gd name="connsiteY1" fmla="*/ 473694 h 6376953"/>
              <a:gd name="connsiteX2" fmla="*/ 530340 w 530340"/>
              <a:gd name="connsiteY2" fmla="*/ 6376953 h 6376953"/>
              <a:gd name="connsiteX3" fmla="*/ 0 w 530340"/>
              <a:gd name="connsiteY3" fmla="*/ 4315546 h 6376953"/>
              <a:gd name="connsiteX4" fmla="*/ 11748 w 530340"/>
              <a:gd name="connsiteY4" fmla="*/ 0 h 6376953"/>
              <a:gd name="connsiteX0" fmla="*/ 11748 w 530340"/>
              <a:gd name="connsiteY0" fmla="*/ 0 h 4315546"/>
              <a:gd name="connsiteX1" fmla="*/ 530340 w 530340"/>
              <a:gd name="connsiteY1" fmla="*/ 473694 h 4315546"/>
              <a:gd name="connsiteX2" fmla="*/ 524835 w 530340"/>
              <a:gd name="connsiteY2" fmla="*/ 3727355 h 4315546"/>
              <a:gd name="connsiteX3" fmla="*/ 0 w 530340"/>
              <a:gd name="connsiteY3" fmla="*/ 4315546 h 4315546"/>
              <a:gd name="connsiteX4" fmla="*/ 11748 w 530340"/>
              <a:gd name="connsiteY4" fmla="*/ 0 h 431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340" h="4315546">
                <a:moveTo>
                  <a:pt x="11748" y="0"/>
                </a:moveTo>
                <a:lnTo>
                  <a:pt x="530340" y="473694"/>
                </a:lnTo>
                <a:lnTo>
                  <a:pt x="524835" y="3727355"/>
                </a:lnTo>
                <a:lnTo>
                  <a:pt x="0" y="4315546"/>
                </a:lnTo>
                <a:cubicBezTo>
                  <a:pt x="6808" y="2189895"/>
                  <a:pt x="4940" y="2125651"/>
                  <a:pt x="117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B9B140-1DB1-4E5F-B3AB-58AB69C3E5F2}"/>
              </a:ext>
            </a:extLst>
          </p:cNvPr>
          <p:cNvSpPr/>
          <p:nvPr/>
        </p:nvSpPr>
        <p:spPr>
          <a:xfrm rot="19061577">
            <a:off x="9611521" y="-1141075"/>
            <a:ext cx="556134" cy="7463630"/>
          </a:xfrm>
          <a:custGeom>
            <a:avLst/>
            <a:gdLst>
              <a:gd name="connsiteX0" fmla="*/ 0 w 539015"/>
              <a:gd name="connsiteY0" fmla="*/ 0 h 9625038"/>
              <a:gd name="connsiteX1" fmla="*/ 539015 w 539015"/>
              <a:gd name="connsiteY1" fmla="*/ 0 h 9625038"/>
              <a:gd name="connsiteX2" fmla="*/ 539015 w 539015"/>
              <a:gd name="connsiteY2" fmla="*/ 9625038 h 9625038"/>
              <a:gd name="connsiteX3" fmla="*/ 0 w 539015"/>
              <a:gd name="connsiteY3" fmla="*/ 9625038 h 9625038"/>
              <a:gd name="connsiteX4" fmla="*/ 0 w 539015"/>
              <a:gd name="connsiteY4" fmla="*/ 0 h 9625038"/>
              <a:gd name="connsiteX0" fmla="*/ 0 w 539187"/>
              <a:gd name="connsiteY0" fmla="*/ 0 h 9625038"/>
              <a:gd name="connsiteX1" fmla="*/ 539187 w 539187"/>
              <a:gd name="connsiteY1" fmla="*/ 1660179 h 9625038"/>
              <a:gd name="connsiteX2" fmla="*/ 539015 w 539187"/>
              <a:gd name="connsiteY2" fmla="*/ 9625038 h 9625038"/>
              <a:gd name="connsiteX3" fmla="*/ 0 w 539187"/>
              <a:gd name="connsiteY3" fmla="*/ 9625038 h 9625038"/>
              <a:gd name="connsiteX4" fmla="*/ 0 w 539187"/>
              <a:gd name="connsiteY4" fmla="*/ 0 h 9625038"/>
              <a:gd name="connsiteX0" fmla="*/ 5003 w 539187"/>
              <a:gd name="connsiteY0" fmla="*/ 0 h 8435571"/>
              <a:gd name="connsiteX1" fmla="*/ 539187 w 539187"/>
              <a:gd name="connsiteY1" fmla="*/ 470712 h 8435571"/>
              <a:gd name="connsiteX2" fmla="*/ 539015 w 539187"/>
              <a:gd name="connsiteY2" fmla="*/ 8435571 h 8435571"/>
              <a:gd name="connsiteX3" fmla="*/ 0 w 539187"/>
              <a:gd name="connsiteY3" fmla="*/ 8435571 h 8435571"/>
              <a:gd name="connsiteX4" fmla="*/ 5003 w 539187"/>
              <a:gd name="connsiteY4" fmla="*/ 0 h 8435571"/>
              <a:gd name="connsiteX0" fmla="*/ 5003 w 539187"/>
              <a:gd name="connsiteY0" fmla="*/ 0 h 8435571"/>
              <a:gd name="connsiteX1" fmla="*/ 539187 w 539187"/>
              <a:gd name="connsiteY1" fmla="*/ 470712 h 8435571"/>
              <a:gd name="connsiteX2" fmla="*/ 536097 w 539187"/>
              <a:gd name="connsiteY2" fmla="*/ 6844446 h 8435571"/>
              <a:gd name="connsiteX3" fmla="*/ 0 w 539187"/>
              <a:gd name="connsiteY3" fmla="*/ 8435571 h 8435571"/>
              <a:gd name="connsiteX4" fmla="*/ 5003 w 539187"/>
              <a:gd name="connsiteY4" fmla="*/ 0 h 8435571"/>
              <a:gd name="connsiteX0" fmla="*/ 16799 w 550983"/>
              <a:gd name="connsiteY0" fmla="*/ 0 h 7420235"/>
              <a:gd name="connsiteX1" fmla="*/ 550983 w 550983"/>
              <a:gd name="connsiteY1" fmla="*/ 470712 h 7420235"/>
              <a:gd name="connsiteX2" fmla="*/ 547893 w 550983"/>
              <a:gd name="connsiteY2" fmla="*/ 6844446 h 7420235"/>
              <a:gd name="connsiteX3" fmla="*/ 0 w 550983"/>
              <a:gd name="connsiteY3" fmla="*/ 7420235 h 7420235"/>
              <a:gd name="connsiteX4" fmla="*/ 16799 w 550983"/>
              <a:gd name="connsiteY4" fmla="*/ 0 h 7420235"/>
              <a:gd name="connsiteX0" fmla="*/ 21950 w 556134"/>
              <a:gd name="connsiteY0" fmla="*/ 0 h 7463630"/>
              <a:gd name="connsiteX1" fmla="*/ 556134 w 556134"/>
              <a:gd name="connsiteY1" fmla="*/ 470712 h 7463630"/>
              <a:gd name="connsiteX2" fmla="*/ 553044 w 556134"/>
              <a:gd name="connsiteY2" fmla="*/ 6844446 h 7463630"/>
              <a:gd name="connsiteX3" fmla="*/ 0 w 556134"/>
              <a:gd name="connsiteY3" fmla="*/ 7463630 h 7463630"/>
              <a:gd name="connsiteX4" fmla="*/ 21950 w 556134"/>
              <a:gd name="connsiteY4" fmla="*/ 0 h 746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134" h="7463630">
                <a:moveTo>
                  <a:pt x="21950" y="0"/>
                </a:moveTo>
                <a:lnTo>
                  <a:pt x="556134" y="470712"/>
                </a:lnTo>
                <a:cubicBezTo>
                  <a:pt x="556077" y="3125665"/>
                  <a:pt x="553101" y="4189493"/>
                  <a:pt x="553044" y="6844446"/>
                </a:cubicBezTo>
                <a:lnTo>
                  <a:pt x="0" y="7463630"/>
                </a:lnTo>
                <a:cubicBezTo>
                  <a:pt x="1668" y="4651773"/>
                  <a:pt x="20282" y="2811857"/>
                  <a:pt x="219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CC5F5F-FB68-4BF3-94D9-3EFE192598B7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D7B260-A58B-45AD-A96F-D8F0FEC37E27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0723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DF9411-EA7D-4D4E-A03E-C99257532632}"/>
              </a:ext>
            </a:extLst>
          </p:cNvPr>
          <p:cNvSpPr txBox="1"/>
          <p:nvPr/>
        </p:nvSpPr>
        <p:spPr>
          <a:xfrm>
            <a:off x="939048" y="694156"/>
            <a:ext cx="6299149" cy="528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b="1" dirty="0"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A SATISFIED </a:t>
            </a:r>
            <a:r>
              <a:rPr lang="en-US" sz="7000" b="1" dirty="0">
                <a:solidFill>
                  <a:schemeClr val="accent1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CUSTOMER IS </a:t>
            </a:r>
            <a:r>
              <a:rPr lang="en-US" sz="7000" b="1" dirty="0">
                <a:solidFill>
                  <a:schemeClr val="accent2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THE BEST </a:t>
            </a:r>
            <a:r>
              <a:rPr lang="en-US" sz="7000" b="1" dirty="0">
                <a:solidFill>
                  <a:schemeClr val="accent4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BUSINESS</a:t>
            </a:r>
            <a:r>
              <a:rPr lang="en-US" sz="7000" b="1" dirty="0">
                <a:solidFill>
                  <a:srgbClr val="FFFFFF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 </a:t>
            </a:r>
            <a:r>
              <a:rPr lang="en-US" sz="7000" b="1" dirty="0">
                <a:solidFill>
                  <a:schemeClr val="accent5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STRATEGY 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b="1" dirty="0">
                <a:solidFill>
                  <a:schemeClr val="accent5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OF </a:t>
            </a:r>
            <a:r>
              <a:rPr lang="en-US" sz="7000" b="1" dirty="0">
                <a:solidFill>
                  <a:schemeClr val="accent6"/>
                </a:solidFill>
                <a:latin typeface="Noto Sans Disp SemCond SemBd" panose="020B0702040504020204" pitchFamily="34"/>
                <a:ea typeface="Noto Sans Disp SemCond SemBd" panose="020B0702040504020204" pitchFamily="34"/>
                <a:cs typeface="Noto Sans Disp SemCond SemBd" panose="020B0702040504020204" pitchFamily="34"/>
              </a:rPr>
              <a:t>ALL.</a:t>
            </a:r>
            <a:endParaRPr kumimoji="0" lang="en-GB" sz="70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Noto Sans Disp SemCond SemBd" panose="020B0702040504020204" pitchFamily="34"/>
              <a:ea typeface="Noto Sans Disp SemCond SemBd" panose="020B0702040504020204" pitchFamily="34"/>
              <a:cs typeface="Noto Sans Disp SemCond SemBd" panose="020B0702040504020204" pitchFamily="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9EE5F9-048F-4911-9761-CFC212D7E093}"/>
              </a:ext>
            </a:extLst>
          </p:cNvPr>
          <p:cNvSpPr txBox="1"/>
          <p:nvPr/>
        </p:nvSpPr>
        <p:spPr>
          <a:xfrm>
            <a:off x="3284502" y="5888638"/>
            <a:ext cx="84531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Michael </a:t>
            </a:r>
            <a:r>
              <a:rPr kumimoji="0" lang="en-GB" sz="3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LeBoeuf</a:t>
            </a:r>
            <a:endParaRPr kumimoji="0" lang="en-GB" sz="3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4C6FAE-F26E-4E16-A872-4299131ECDB5}"/>
              </a:ext>
            </a:extLst>
          </p:cNvPr>
          <p:cNvSpPr/>
          <p:nvPr/>
        </p:nvSpPr>
        <p:spPr>
          <a:xfrm rot="19061577">
            <a:off x="10306661" y="-880441"/>
            <a:ext cx="548554" cy="5370184"/>
          </a:xfrm>
          <a:custGeom>
            <a:avLst/>
            <a:gdLst>
              <a:gd name="connsiteX0" fmla="*/ 0 w 539015"/>
              <a:gd name="connsiteY0" fmla="*/ 0 h 5903259"/>
              <a:gd name="connsiteX1" fmla="*/ 539015 w 539015"/>
              <a:gd name="connsiteY1" fmla="*/ 0 h 5903259"/>
              <a:gd name="connsiteX2" fmla="*/ 539015 w 539015"/>
              <a:gd name="connsiteY2" fmla="*/ 5903259 h 5903259"/>
              <a:gd name="connsiteX3" fmla="*/ 0 w 539015"/>
              <a:gd name="connsiteY3" fmla="*/ 5903259 h 5903259"/>
              <a:gd name="connsiteX4" fmla="*/ 0 w 539015"/>
              <a:gd name="connsiteY4" fmla="*/ 0 h 5903259"/>
              <a:gd name="connsiteX0" fmla="*/ 0 w 548554"/>
              <a:gd name="connsiteY0" fmla="*/ 0 h 6392775"/>
              <a:gd name="connsiteX1" fmla="*/ 548554 w 548554"/>
              <a:gd name="connsiteY1" fmla="*/ 489516 h 6392775"/>
              <a:gd name="connsiteX2" fmla="*/ 548554 w 548554"/>
              <a:gd name="connsiteY2" fmla="*/ 6392775 h 6392775"/>
              <a:gd name="connsiteX3" fmla="*/ 9539 w 548554"/>
              <a:gd name="connsiteY3" fmla="*/ 6392775 h 6392775"/>
              <a:gd name="connsiteX4" fmla="*/ 0 w 548554"/>
              <a:gd name="connsiteY4" fmla="*/ 0 h 6392775"/>
              <a:gd name="connsiteX0" fmla="*/ 0 w 548554"/>
              <a:gd name="connsiteY0" fmla="*/ 0 h 6392775"/>
              <a:gd name="connsiteX1" fmla="*/ 548554 w 548554"/>
              <a:gd name="connsiteY1" fmla="*/ 489516 h 6392775"/>
              <a:gd name="connsiteX2" fmla="*/ 540729 w 548554"/>
              <a:gd name="connsiteY2" fmla="*/ 4792891 h 6392775"/>
              <a:gd name="connsiteX3" fmla="*/ 9539 w 548554"/>
              <a:gd name="connsiteY3" fmla="*/ 6392775 h 6392775"/>
              <a:gd name="connsiteX4" fmla="*/ 0 w 548554"/>
              <a:gd name="connsiteY4" fmla="*/ 0 h 6392775"/>
              <a:gd name="connsiteX0" fmla="*/ 0 w 548554"/>
              <a:gd name="connsiteY0" fmla="*/ 0 h 5370184"/>
              <a:gd name="connsiteX1" fmla="*/ 548554 w 548554"/>
              <a:gd name="connsiteY1" fmla="*/ 489516 h 5370184"/>
              <a:gd name="connsiteX2" fmla="*/ 540729 w 548554"/>
              <a:gd name="connsiteY2" fmla="*/ 4792891 h 5370184"/>
              <a:gd name="connsiteX3" fmla="*/ 8639 w 548554"/>
              <a:gd name="connsiteY3" fmla="*/ 5370184 h 5370184"/>
              <a:gd name="connsiteX4" fmla="*/ 0 w 548554"/>
              <a:gd name="connsiteY4" fmla="*/ 0 h 537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554" h="5370184">
                <a:moveTo>
                  <a:pt x="0" y="0"/>
                </a:moveTo>
                <a:lnTo>
                  <a:pt x="548554" y="489516"/>
                </a:lnTo>
                <a:cubicBezTo>
                  <a:pt x="545946" y="1923974"/>
                  <a:pt x="543337" y="3358433"/>
                  <a:pt x="540729" y="4792891"/>
                </a:cubicBezTo>
                <a:lnTo>
                  <a:pt x="8639" y="5370184"/>
                </a:lnTo>
                <a:cubicBezTo>
                  <a:pt x="5459" y="3239259"/>
                  <a:pt x="3180" y="2130925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E95EB1-1005-49A4-B60F-E441AEC9B9F1}"/>
              </a:ext>
            </a:extLst>
          </p:cNvPr>
          <p:cNvSpPr/>
          <p:nvPr/>
        </p:nvSpPr>
        <p:spPr>
          <a:xfrm rot="19061577">
            <a:off x="10682119" y="-733829"/>
            <a:ext cx="530340" cy="4315546"/>
          </a:xfrm>
          <a:custGeom>
            <a:avLst/>
            <a:gdLst>
              <a:gd name="connsiteX0" fmla="*/ 0 w 539015"/>
              <a:gd name="connsiteY0" fmla="*/ 0 h 5903259"/>
              <a:gd name="connsiteX1" fmla="*/ 539015 w 539015"/>
              <a:gd name="connsiteY1" fmla="*/ 0 h 5903259"/>
              <a:gd name="connsiteX2" fmla="*/ 539015 w 539015"/>
              <a:gd name="connsiteY2" fmla="*/ 5903259 h 5903259"/>
              <a:gd name="connsiteX3" fmla="*/ 0 w 539015"/>
              <a:gd name="connsiteY3" fmla="*/ 5903259 h 5903259"/>
              <a:gd name="connsiteX4" fmla="*/ 0 w 539015"/>
              <a:gd name="connsiteY4" fmla="*/ 0 h 5903259"/>
              <a:gd name="connsiteX0" fmla="*/ 14223 w 539015"/>
              <a:gd name="connsiteY0" fmla="*/ 0 h 6365424"/>
              <a:gd name="connsiteX1" fmla="*/ 539015 w 539015"/>
              <a:gd name="connsiteY1" fmla="*/ 462165 h 6365424"/>
              <a:gd name="connsiteX2" fmla="*/ 539015 w 539015"/>
              <a:gd name="connsiteY2" fmla="*/ 6365424 h 6365424"/>
              <a:gd name="connsiteX3" fmla="*/ 0 w 539015"/>
              <a:gd name="connsiteY3" fmla="*/ 6365424 h 6365424"/>
              <a:gd name="connsiteX4" fmla="*/ 14223 w 539015"/>
              <a:gd name="connsiteY4" fmla="*/ 0 h 6365424"/>
              <a:gd name="connsiteX0" fmla="*/ 20423 w 539015"/>
              <a:gd name="connsiteY0" fmla="*/ 0 h 6376953"/>
              <a:gd name="connsiteX1" fmla="*/ 539015 w 539015"/>
              <a:gd name="connsiteY1" fmla="*/ 473694 h 6376953"/>
              <a:gd name="connsiteX2" fmla="*/ 539015 w 539015"/>
              <a:gd name="connsiteY2" fmla="*/ 6376953 h 6376953"/>
              <a:gd name="connsiteX3" fmla="*/ 0 w 539015"/>
              <a:gd name="connsiteY3" fmla="*/ 6376953 h 6376953"/>
              <a:gd name="connsiteX4" fmla="*/ 20423 w 539015"/>
              <a:gd name="connsiteY4" fmla="*/ 0 h 6376953"/>
              <a:gd name="connsiteX0" fmla="*/ 11748 w 530340"/>
              <a:gd name="connsiteY0" fmla="*/ 0 h 6376953"/>
              <a:gd name="connsiteX1" fmla="*/ 530340 w 530340"/>
              <a:gd name="connsiteY1" fmla="*/ 473694 h 6376953"/>
              <a:gd name="connsiteX2" fmla="*/ 530340 w 530340"/>
              <a:gd name="connsiteY2" fmla="*/ 6376953 h 6376953"/>
              <a:gd name="connsiteX3" fmla="*/ 0 w 530340"/>
              <a:gd name="connsiteY3" fmla="*/ 4315546 h 6376953"/>
              <a:gd name="connsiteX4" fmla="*/ 11748 w 530340"/>
              <a:gd name="connsiteY4" fmla="*/ 0 h 6376953"/>
              <a:gd name="connsiteX0" fmla="*/ 11748 w 530340"/>
              <a:gd name="connsiteY0" fmla="*/ 0 h 4315546"/>
              <a:gd name="connsiteX1" fmla="*/ 530340 w 530340"/>
              <a:gd name="connsiteY1" fmla="*/ 473694 h 4315546"/>
              <a:gd name="connsiteX2" fmla="*/ 524835 w 530340"/>
              <a:gd name="connsiteY2" fmla="*/ 3727355 h 4315546"/>
              <a:gd name="connsiteX3" fmla="*/ 0 w 530340"/>
              <a:gd name="connsiteY3" fmla="*/ 4315546 h 4315546"/>
              <a:gd name="connsiteX4" fmla="*/ 11748 w 530340"/>
              <a:gd name="connsiteY4" fmla="*/ 0 h 431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340" h="4315546">
                <a:moveTo>
                  <a:pt x="11748" y="0"/>
                </a:moveTo>
                <a:lnTo>
                  <a:pt x="530340" y="473694"/>
                </a:lnTo>
                <a:lnTo>
                  <a:pt x="524835" y="3727355"/>
                </a:lnTo>
                <a:lnTo>
                  <a:pt x="0" y="4315546"/>
                </a:lnTo>
                <a:cubicBezTo>
                  <a:pt x="6808" y="2189895"/>
                  <a:pt x="4940" y="2125651"/>
                  <a:pt x="117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B9B140-1DB1-4E5F-B3AB-58AB69C3E5F2}"/>
              </a:ext>
            </a:extLst>
          </p:cNvPr>
          <p:cNvSpPr/>
          <p:nvPr/>
        </p:nvSpPr>
        <p:spPr>
          <a:xfrm rot="19061577">
            <a:off x="9611521" y="-1141075"/>
            <a:ext cx="556134" cy="7463630"/>
          </a:xfrm>
          <a:custGeom>
            <a:avLst/>
            <a:gdLst>
              <a:gd name="connsiteX0" fmla="*/ 0 w 539015"/>
              <a:gd name="connsiteY0" fmla="*/ 0 h 9625038"/>
              <a:gd name="connsiteX1" fmla="*/ 539015 w 539015"/>
              <a:gd name="connsiteY1" fmla="*/ 0 h 9625038"/>
              <a:gd name="connsiteX2" fmla="*/ 539015 w 539015"/>
              <a:gd name="connsiteY2" fmla="*/ 9625038 h 9625038"/>
              <a:gd name="connsiteX3" fmla="*/ 0 w 539015"/>
              <a:gd name="connsiteY3" fmla="*/ 9625038 h 9625038"/>
              <a:gd name="connsiteX4" fmla="*/ 0 w 539015"/>
              <a:gd name="connsiteY4" fmla="*/ 0 h 9625038"/>
              <a:gd name="connsiteX0" fmla="*/ 0 w 539187"/>
              <a:gd name="connsiteY0" fmla="*/ 0 h 9625038"/>
              <a:gd name="connsiteX1" fmla="*/ 539187 w 539187"/>
              <a:gd name="connsiteY1" fmla="*/ 1660179 h 9625038"/>
              <a:gd name="connsiteX2" fmla="*/ 539015 w 539187"/>
              <a:gd name="connsiteY2" fmla="*/ 9625038 h 9625038"/>
              <a:gd name="connsiteX3" fmla="*/ 0 w 539187"/>
              <a:gd name="connsiteY3" fmla="*/ 9625038 h 9625038"/>
              <a:gd name="connsiteX4" fmla="*/ 0 w 539187"/>
              <a:gd name="connsiteY4" fmla="*/ 0 h 9625038"/>
              <a:gd name="connsiteX0" fmla="*/ 5003 w 539187"/>
              <a:gd name="connsiteY0" fmla="*/ 0 h 8435571"/>
              <a:gd name="connsiteX1" fmla="*/ 539187 w 539187"/>
              <a:gd name="connsiteY1" fmla="*/ 470712 h 8435571"/>
              <a:gd name="connsiteX2" fmla="*/ 539015 w 539187"/>
              <a:gd name="connsiteY2" fmla="*/ 8435571 h 8435571"/>
              <a:gd name="connsiteX3" fmla="*/ 0 w 539187"/>
              <a:gd name="connsiteY3" fmla="*/ 8435571 h 8435571"/>
              <a:gd name="connsiteX4" fmla="*/ 5003 w 539187"/>
              <a:gd name="connsiteY4" fmla="*/ 0 h 8435571"/>
              <a:gd name="connsiteX0" fmla="*/ 5003 w 539187"/>
              <a:gd name="connsiteY0" fmla="*/ 0 h 8435571"/>
              <a:gd name="connsiteX1" fmla="*/ 539187 w 539187"/>
              <a:gd name="connsiteY1" fmla="*/ 470712 h 8435571"/>
              <a:gd name="connsiteX2" fmla="*/ 536097 w 539187"/>
              <a:gd name="connsiteY2" fmla="*/ 6844446 h 8435571"/>
              <a:gd name="connsiteX3" fmla="*/ 0 w 539187"/>
              <a:gd name="connsiteY3" fmla="*/ 8435571 h 8435571"/>
              <a:gd name="connsiteX4" fmla="*/ 5003 w 539187"/>
              <a:gd name="connsiteY4" fmla="*/ 0 h 8435571"/>
              <a:gd name="connsiteX0" fmla="*/ 16799 w 550983"/>
              <a:gd name="connsiteY0" fmla="*/ 0 h 7420235"/>
              <a:gd name="connsiteX1" fmla="*/ 550983 w 550983"/>
              <a:gd name="connsiteY1" fmla="*/ 470712 h 7420235"/>
              <a:gd name="connsiteX2" fmla="*/ 547893 w 550983"/>
              <a:gd name="connsiteY2" fmla="*/ 6844446 h 7420235"/>
              <a:gd name="connsiteX3" fmla="*/ 0 w 550983"/>
              <a:gd name="connsiteY3" fmla="*/ 7420235 h 7420235"/>
              <a:gd name="connsiteX4" fmla="*/ 16799 w 550983"/>
              <a:gd name="connsiteY4" fmla="*/ 0 h 7420235"/>
              <a:gd name="connsiteX0" fmla="*/ 21950 w 556134"/>
              <a:gd name="connsiteY0" fmla="*/ 0 h 7463630"/>
              <a:gd name="connsiteX1" fmla="*/ 556134 w 556134"/>
              <a:gd name="connsiteY1" fmla="*/ 470712 h 7463630"/>
              <a:gd name="connsiteX2" fmla="*/ 553044 w 556134"/>
              <a:gd name="connsiteY2" fmla="*/ 6844446 h 7463630"/>
              <a:gd name="connsiteX3" fmla="*/ 0 w 556134"/>
              <a:gd name="connsiteY3" fmla="*/ 7463630 h 7463630"/>
              <a:gd name="connsiteX4" fmla="*/ 21950 w 556134"/>
              <a:gd name="connsiteY4" fmla="*/ 0 h 746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134" h="7463630">
                <a:moveTo>
                  <a:pt x="21950" y="0"/>
                </a:moveTo>
                <a:lnTo>
                  <a:pt x="556134" y="470712"/>
                </a:lnTo>
                <a:cubicBezTo>
                  <a:pt x="556077" y="3125665"/>
                  <a:pt x="553101" y="4189493"/>
                  <a:pt x="553044" y="6844446"/>
                </a:cubicBezTo>
                <a:lnTo>
                  <a:pt x="0" y="7463630"/>
                </a:lnTo>
                <a:cubicBezTo>
                  <a:pt x="1668" y="4651773"/>
                  <a:pt x="20282" y="2811857"/>
                  <a:pt x="219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D7B260-A58B-45AD-A96F-D8F0FEC37E27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663F82-39E5-412A-BE89-32EC602723B2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206445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40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Noto Sans Disp SemCond SemBd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1014</cp:revision>
  <dcterms:created xsi:type="dcterms:W3CDTF">2017-12-05T16:25:52Z</dcterms:created>
  <dcterms:modified xsi:type="dcterms:W3CDTF">2018-08-05T07:46:59Z</dcterms:modified>
</cp:coreProperties>
</file>