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28" r:id="rId2"/>
    <p:sldId id="28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B414"/>
    <a:srgbClr val="282F39"/>
    <a:srgbClr val="007A7D"/>
    <a:srgbClr val="CB1B4A"/>
    <a:srgbClr val="074D67"/>
    <a:srgbClr val="42AFB6"/>
    <a:srgbClr val="C2C9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146" autoAdjust="0"/>
    <p:restoredTop sz="94669" autoAdjust="0"/>
  </p:normalViewPr>
  <p:slideViewPr>
    <p:cSldViewPr snapToGrid="0">
      <p:cViewPr varScale="1">
        <p:scale>
          <a:sx n="220" d="100"/>
          <a:sy n="220" d="100"/>
        </p:scale>
        <p:origin x="14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A0BF8-6686-4F02-AB36-9614142B3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B406FE-1165-421C-8D35-96F0CFEA6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B22AA-13F6-430C-B5C3-3ED6A132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B799C-1B8A-42C0-AD53-6DBEF2EC7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C035E-958A-44D5-9920-E77375E90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74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E3A36-A7B5-4AED-90CE-DAABE341C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6DD818-2AC6-4AD8-ADB0-757AE6DE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561BE-2670-413D-B85D-350DC6A0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469BC-9B02-4F1D-9332-C52CAA6C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37A4D-841D-4B35-BD23-CCB82FC1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14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4028CB-78B2-414A-9948-C32EA4A46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2AA2E1-9030-407F-A8FB-98BCFFFDF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22082-BED4-46DC-B1C0-9696140EF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85038-E165-45A4-8C75-C8A3CA81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D7943-C606-446E-B743-3AB1AE58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30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8C7A-67F3-4CAD-9852-569FF656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E717F-25DD-4AF6-8E4C-C3F0B7258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9BF79-C6C8-4A28-B317-36AB52011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2C1D1-F1BF-42DD-A7C6-2ED272DF8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916BF-016F-4056-985B-466516E6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158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FAECB-6827-4D91-8EB5-800DD8EA2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EBD6D-8344-4937-9A0D-E2DBE531B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98055-7F4B-4E57-92A1-C43CE07ED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8293C-337A-46B9-801C-405BA28F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E3A87-6EF6-4E32-958D-D3BDE968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121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C1E4F-8411-4152-A040-45E4E38D4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93C882-D441-40BC-AAB7-FB3EF79F6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0FF742-A50B-4EB6-86AE-E67F120A5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B9172-F4DE-4657-A074-EF8778EE7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07DBE-C8F7-423C-9124-EE7B3D2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81AC0B-71D5-43A5-AD86-9668B4D9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001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204D3-549C-4770-B620-7E3D4678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06D22-9474-474E-A4DD-36D304E57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9ED9F3-E75B-4CB6-9C20-44656AF01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B8604-4E78-4EF6-AF81-B832751C7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C7266C-4F95-4B63-B8A4-5D430A6FC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A605C0-AC58-49C3-BFDA-E7ADCFC7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CDB99B-8E2F-47DA-B6C3-50842D8C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0ACA83-753D-4AEE-B568-755DCF5E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662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38EDC-8D44-427B-90E0-FBD0FBAC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AE544B-A36F-473A-86AF-50F02429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F2748-531A-4318-A370-27EDE490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AD6E57-F20B-43D2-A268-2449E7D4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752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EC2F6E-BB8D-4A07-B873-A379FEAE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C64672-2E28-45BB-AB1E-9CA10E90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CCF35-5028-4E4D-8F6E-2E2DF0FB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410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0471D-7A64-4A50-B9A6-0F3A78088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427B1-871E-4C56-AF97-3F78ADBFA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F52702-EC0A-4FBA-9939-DCF10E412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DDBB8-93FE-4585-A97D-0E391EE2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B77A2A-D97D-4B06-A029-77A3A88D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F4E011-48A8-486A-BF53-E7C08517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896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A2B76-0D50-4AE7-8E70-B69B2F11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700288-1A1C-45A8-B99A-68E661D70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D19D42-4449-4938-BE9F-F8A026382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5CB693-3AD5-4FB5-9BD7-DDA6EA89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28CAAB-378F-4646-836D-6723AF22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A5F22-2F00-4B7E-95E3-D4E37EE6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39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73493B-E27E-4DC0-A41A-7E254FDD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19A8B-408B-4DCB-AC39-AC640BF85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87CC5-FBB1-4FE5-893F-7BD071C75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E1BCB-E2F2-4D1B-BCFC-521169C8E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1173B-B48E-4DCF-8715-580539054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41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8225417" y="3425551"/>
            <a:ext cx="1239473" cy="1242994"/>
            <a:chOff x="2257425" y="2868613"/>
            <a:chExt cx="1117600" cy="1120775"/>
          </a:xfrm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2257425" y="2868613"/>
              <a:ext cx="1117600" cy="1120775"/>
            </a:xfrm>
            <a:custGeom>
              <a:avLst/>
              <a:gdLst>
                <a:gd name="T0" fmla="*/ 320 w 349"/>
                <a:gd name="T1" fmla="*/ 91 h 350"/>
                <a:gd name="T2" fmla="*/ 337 w 349"/>
                <a:gd name="T3" fmla="*/ 115 h 350"/>
                <a:gd name="T4" fmla="*/ 323 w 349"/>
                <a:gd name="T5" fmla="*/ 133 h 350"/>
                <a:gd name="T6" fmla="*/ 318 w 349"/>
                <a:gd name="T7" fmla="*/ 157 h 350"/>
                <a:gd name="T8" fmla="*/ 338 w 349"/>
                <a:gd name="T9" fmla="*/ 177 h 350"/>
                <a:gd name="T10" fmla="*/ 344 w 349"/>
                <a:gd name="T11" fmla="*/ 208 h 350"/>
                <a:gd name="T12" fmla="*/ 322 w 349"/>
                <a:gd name="T13" fmla="*/ 217 h 350"/>
                <a:gd name="T14" fmla="*/ 306 w 349"/>
                <a:gd name="T15" fmla="*/ 236 h 350"/>
                <a:gd name="T16" fmla="*/ 317 w 349"/>
                <a:gd name="T17" fmla="*/ 260 h 350"/>
                <a:gd name="T18" fmla="*/ 307 w 349"/>
                <a:gd name="T19" fmla="*/ 286 h 350"/>
                <a:gd name="T20" fmla="*/ 279 w 349"/>
                <a:gd name="T21" fmla="*/ 283 h 350"/>
                <a:gd name="T22" fmla="*/ 258 w 349"/>
                <a:gd name="T23" fmla="*/ 294 h 350"/>
                <a:gd name="T24" fmla="*/ 256 w 349"/>
                <a:gd name="T25" fmla="*/ 321 h 350"/>
                <a:gd name="T26" fmla="*/ 233 w 349"/>
                <a:gd name="T27" fmla="*/ 337 h 350"/>
                <a:gd name="T28" fmla="*/ 212 w 349"/>
                <a:gd name="T29" fmla="*/ 322 h 350"/>
                <a:gd name="T30" fmla="*/ 187 w 349"/>
                <a:gd name="T31" fmla="*/ 320 h 350"/>
                <a:gd name="T32" fmla="*/ 171 w 349"/>
                <a:gd name="T33" fmla="*/ 343 h 350"/>
                <a:gd name="T34" fmla="*/ 140 w 349"/>
                <a:gd name="T35" fmla="*/ 346 h 350"/>
                <a:gd name="T36" fmla="*/ 133 w 349"/>
                <a:gd name="T37" fmla="*/ 324 h 350"/>
                <a:gd name="T38" fmla="*/ 113 w 349"/>
                <a:gd name="T39" fmla="*/ 308 h 350"/>
                <a:gd name="T40" fmla="*/ 87 w 349"/>
                <a:gd name="T41" fmla="*/ 321 h 350"/>
                <a:gd name="T42" fmla="*/ 61 w 349"/>
                <a:gd name="T43" fmla="*/ 307 h 350"/>
                <a:gd name="T44" fmla="*/ 65 w 349"/>
                <a:gd name="T45" fmla="*/ 283 h 350"/>
                <a:gd name="T46" fmla="*/ 53 w 349"/>
                <a:gd name="T47" fmla="*/ 258 h 350"/>
                <a:gd name="T48" fmla="*/ 28 w 349"/>
                <a:gd name="T49" fmla="*/ 255 h 350"/>
                <a:gd name="T50" fmla="*/ 8 w 349"/>
                <a:gd name="T51" fmla="*/ 233 h 350"/>
                <a:gd name="T52" fmla="*/ 25 w 349"/>
                <a:gd name="T53" fmla="*/ 211 h 350"/>
                <a:gd name="T54" fmla="*/ 28 w 349"/>
                <a:gd name="T55" fmla="*/ 189 h 350"/>
                <a:gd name="T56" fmla="*/ 7 w 349"/>
                <a:gd name="T57" fmla="*/ 170 h 350"/>
                <a:gd name="T58" fmla="*/ 2 w 349"/>
                <a:gd name="T59" fmla="*/ 142 h 350"/>
                <a:gd name="T60" fmla="*/ 28 w 349"/>
                <a:gd name="T61" fmla="*/ 131 h 350"/>
                <a:gd name="T62" fmla="*/ 41 w 349"/>
                <a:gd name="T63" fmla="*/ 113 h 350"/>
                <a:gd name="T64" fmla="*/ 29 w 349"/>
                <a:gd name="T65" fmla="*/ 88 h 350"/>
                <a:gd name="T66" fmla="*/ 39 w 349"/>
                <a:gd name="T67" fmla="*/ 62 h 350"/>
                <a:gd name="T68" fmla="*/ 66 w 349"/>
                <a:gd name="T69" fmla="*/ 65 h 350"/>
                <a:gd name="T70" fmla="*/ 79 w 349"/>
                <a:gd name="T71" fmla="*/ 62 h 350"/>
                <a:gd name="T72" fmla="*/ 97 w 349"/>
                <a:gd name="T73" fmla="*/ 17 h 350"/>
                <a:gd name="T74" fmla="*/ 124 w 349"/>
                <a:gd name="T75" fmla="*/ 13 h 350"/>
                <a:gd name="T76" fmla="*/ 148 w 349"/>
                <a:gd name="T77" fmla="*/ 31 h 350"/>
                <a:gd name="T78" fmla="*/ 172 w 349"/>
                <a:gd name="T79" fmla="*/ 21 h 350"/>
                <a:gd name="T80" fmla="*/ 187 w 349"/>
                <a:gd name="T81" fmla="*/ 0 h 350"/>
                <a:gd name="T82" fmla="*/ 214 w 349"/>
                <a:gd name="T83" fmla="*/ 11 h 350"/>
                <a:gd name="T84" fmla="*/ 225 w 349"/>
                <a:gd name="T85" fmla="*/ 38 h 350"/>
                <a:gd name="T86" fmla="*/ 248 w 349"/>
                <a:gd name="T87" fmla="*/ 40 h 350"/>
                <a:gd name="T88" fmla="*/ 273 w 349"/>
                <a:gd name="T89" fmla="*/ 31 h 350"/>
                <a:gd name="T90" fmla="*/ 288 w 349"/>
                <a:gd name="T91" fmla="*/ 55 h 350"/>
                <a:gd name="T92" fmla="*/ 283 w 349"/>
                <a:gd name="T93" fmla="*/ 76 h 350"/>
                <a:gd name="T94" fmla="*/ 301 w 349"/>
                <a:gd name="T95" fmla="*/ 94 h 350"/>
                <a:gd name="T96" fmla="*/ 62 w 349"/>
                <a:gd name="T97" fmla="*/ 174 h 350"/>
                <a:gd name="T98" fmla="*/ 285 w 349"/>
                <a:gd name="T99" fmla="*/ 17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9" h="350">
                  <a:moveTo>
                    <a:pt x="301" y="94"/>
                  </a:moveTo>
                  <a:cubicBezTo>
                    <a:pt x="308" y="93"/>
                    <a:pt x="314" y="92"/>
                    <a:pt x="320" y="91"/>
                  </a:cubicBezTo>
                  <a:cubicBezTo>
                    <a:pt x="324" y="90"/>
                    <a:pt x="328" y="92"/>
                    <a:pt x="330" y="96"/>
                  </a:cubicBezTo>
                  <a:cubicBezTo>
                    <a:pt x="332" y="102"/>
                    <a:pt x="335" y="109"/>
                    <a:pt x="337" y="115"/>
                  </a:cubicBezTo>
                  <a:cubicBezTo>
                    <a:pt x="339" y="119"/>
                    <a:pt x="337" y="122"/>
                    <a:pt x="335" y="125"/>
                  </a:cubicBezTo>
                  <a:cubicBezTo>
                    <a:pt x="331" y="128"/>
                    <a:pt x="327" y="130"/>
                    <a:pt x="323" y="133"/>
                  </a:cubicBezTo>
                  <a:cubicBezTo>
                    <a:pt x="317" y="138"/>
                    <a:pt x="316" y="141"/>
                    <a:pt x="317" y="149"/>
                  </a:cubicBezTo>
                  <a:cubicBezTo>
                    <a:pt x="318" y="151"/>
                    <a:pt x="318" y="154"/>
                    <a:pt x="318" y="157"/>
                  </a:cubicBezTo>
                  <a:cubicBezTo>
                    <a:pt x="318" y="168"/>
                    <a:pt x="324" y="173"/>
                    <a:pt x="333" y="176"/>
                  </a:cubicBezTo>
                  <a:cubicBezTo>
                    <a:pt x="335" y="176"/>
                    <a:pt x="336" y="177"/>
                    <a:pt x="338" y="177"/>
                  </a:cubicBezTo>
                  <a:cubicBezTo>
                    <a:pt x="349" y="182"/>
                    <a:pt x="347" y="184"/>
                    <a:pt x="346" y="194"/>
                  </a:cubicBezTo>
                  <a:cubicBezTo>
                    <a:pt x="346" y="199"/>
                    <a:pt x="345" y="203"/>
                    <a:pt x="344" y="208"/>
                  </a:cubicBezTo>
                  <a:cubicBezTo>
                    <a:pt x="343" y="212"/>
                    <a:pt x="340" y="215"/>
                    <a:pt x="336" y="215"/>
                  </a:cubicBezTo>
                  <a:cubicBezTo>
                    <a:pt x="331" y="216"/>
                    <a:pt x="327" y="216"/>
                    <a:pt x="322" y="217"/>
                  </a:cubicBezTo>
                  <a:cubicBezTo>
                    <a:pt x="317" y="217"/>
                    <a:pt x="313" y="220"/>
                    <a:pt x="310" y="225"/>
                  </a:cubicBezTo>
                  <a:cubicBezTo>
                    <a:pt x="309" y="229"/>
                    <a:pt x="308" y="232"/>
                    <a:pt x="306" y="236"/>
                  </a:cubicBezTo>
                  <a:cubicBezTo>
                    <a:pt x="304" y="241"/>
                    <a:pt x="305" y="245"/>
                    <a:pt x="308" y="249"/>
                  </a:cubicBezTo>
                  <a:cubicBezTo>
                    <a:pt x="311" y="253"/>
                    <a:pt x="314" y="256"/>
                    <a:pt x="317" y="260"/>
                  </a:cubicBezTo>
                  <a:cubicBezTo>
                    <a:pt x="321" y="265"/>
                    <a:pt x="321" y="269"/>
                    <a:pt x="317" y="274"/>
                  </a:cubicBezTo>
                  <a:cubicBezTo>
                    <a:pt x="313" y="278"/>
                    <a:pt x="310" y="282"/>
                    <a:pt x="307" y="286"/>
                  </a:cubicBezTo>
                  <a:cubicBezTo>
                    <a:pt x="302" y="292"/>
                    <a:pt x="299" y="292"/>
                    <a:pt x="293" y="289"/>
                  </a:cubicBezTo>
                  <a:cubicBezTo>
                    <a:pt x="288" y="287"/>
                    <a:pt x="284" y="285"/>
                    <a:pt x="279" y="283"/>
                  </a:cubicBezTo>
                  <a:cubicBezTo>
                    <a:pt x="275" y="282"/>
                    <a:pt x="271" y="284"/>
                    <a:pt x="268" y="286"/>
                  </a:cubicBezTo>
                  <a:cubicBezTo>
                    <a:pt x="264" y="289"/>
                    <a:pt x="261" y="291"/>
                    <a:pt x="258" y="294"/>
                  </a:cubicBezTo>
                  <a:cubicBezTo>
                    <a:pt x="254" y="297"/>
                    <a:pt x="253" y="301"/>
                    <a:pt x="254" y="306"/>
                  </a:cubicBezTo>
                  <a:cubicBezTo>
                    <a:pt x="255" y="311"/>
                    <a:pt x="255" y="316"/>
                    <a:pt x="256" y="321"/>
                  </a:cubicBezTo>
                  <a:cubicBezTo>
                    <a:pt x="256" y="326"/>
                    <a:pt x="254" y="329"/>
                    <a:pt x="251" y="330"/>
                  </a:cubicBezTo>
                  <a:cubicBezTo>
                    <a:pt x="245" y="333"/>
                    <a:pt x="239" y="335"/>
                    <a:pt x="233" y="337"/>
                  </a:cubicBezTo>
                  <a:cubicBezTo>
                    <a:pt x="227" y="339"/>
                    <a:pt x="224" y="338"/>
                    <a:pt x="220" y="333"/>
                  </a:cubicBezTo>
                  <a:cubicBezTo>
                    <a:pt x="218" y="329"/>
                    <a:pt x="215" y="325"/>
                    <a:pt x="212" y="322"/>
                  </a:cubicBezTo>
                  <a:cubicBezTo>
                    <a:pt x="209" y="318"/>
                    <a:pt x="205" y="317"/>
                    <a:pt x="201" y="318"/>
                  </a:cubicBezTo>
                  <a:cubicBezTo>
                    <a:pt x="196" y="318"/>
                    <a:pt x="192" y="319"/>
                    <a:pt x="187" y="320"/>
                  </a:cubicBezTo>
                  <a:cubicBezTo>
                    <a:pt x="182" y="321"/>
                    <a:pt x="179" y="324"/>
                    <a:pt x="177" y="328"/>
                  </a:cubicBezTo>
                  <a:cubicBezTo>
                    <a:pt x="175" y="333"/>
                    <a:pt x="173" y="338"/>
                    <a:pt x="171" y="343"/>
                  </a:cubicBezTo>
                  <a:cubicBezTo>
                    <a:pt x="169" y="347"/>
                    <a:pt x="167" y="350"/>
                    <a:pt x="162" y="349"/>
                  </a:cubicBezTo>
                  <a:cubicBezTo>
                    <a:pt x="155" y="348"/>
                    <a:pt x="147" y="348"/>
                    <a:pt x="140" y="346"/>
                  </a:cubicBezTo>
                  <a:cubicBezTo>
                    <a:pt x="137" y="345"/>
                    <a:pt x="135" y="341"/>
                    <a:pt x="134" y="338"/>
                  </a:cubicBezTo>
                  <a:cubicBezTo>
                    <a:pt x="133" y="333"/>
                    <a:pt x="133" y="328"/>
                    <a:pt x="133" y="324"/>
                  </a:cubicBezTo>
                  <a:cubicBezTo>
                    <a:pt x="132" y="318"/>
                    <a:pt x="129" y="313"/>
                    <a:pt x="123" y="312"/>
                  </a:cubicBezTo>
                  <a:cubicBezTo>
                    <a:pt x="119" y="310"/>
                    <a:pt x="116" y="309"/>
                    <a:pt x="113" y="308"/>
                  </a:cubicBezTo>
                  <a:cubicBezTo>
                    <a:pt x="108" y="306"/>
                    <a:pt x="104" y="307"/>
                    <a:pt x="101" y="310"/>
                  </a:cubicBezTo>
                  <a:cubicBezTo>
                    <a:pt x="96" y="314"/>
                    <a:pt x="92" y="317"/>
                    <a:pt x="87" y="321"/>
                  </a:cubicBezTo>
                  <a:cubicBezTo>
                    <a:pt x="84" y="323"/>
                    <a:pt x="81" y="323"/>
                    <a:pt x="78" y="320"/>
                  </a:cubicBezTo>
                  <a:cubicBezTo>
                    <a:pt x="72" y="316"/>
                    <a:pt x="66" y="312"/>
                    <a:pt x="61" y="307"/>
                  </a:cubicBezTo>
                  <a:cubicBezTo>
                    <a:pt x="57" y="304"/>
                    <a:pt x="58" y="299"/>
                    <a:pt x="60" y="295"/>
                  </a:cubicBezTo>
                  <a:cubicBezTo>
                    <a:pt x="62" y="291"/>
                    <a:pt x="63" y="287"/>
                    <a:pt x="65" y="283"/>
                  </a:cubicBezTo>
                  <a:cubicBezTo>
                    <a:pt x="67" y="278"/>
                    <a:pt x="66" y="274"/>
                    <a:pt x="64" y="271"/>
                  </a:cubicBezTo>
                  <a:cubicBezTo>
                    <a:pt x="60" y="266"/>
                    <a:pt x="57" y="262"/>
                    <a:pt x="53" y="258"/>
                  </a:cubicBezTo>
                  <a:cubicBezTo>
                    <a:pt x="51" y="254"/>
                    <a:pt x="47" y="253"/>
                    <a:pt x="43" y="253"/>
                  </a:cubicBezTo>
                  <a:cubicBezTo>
                    <a:pt x="38" y="254"/>
                    <a:pt x="33" y="254"/>
                    <a:pt x="28" y="255"/>
                  </a:cubicBezTo>
                  <a:cubicBezTo>
                    <a:pt x="22" y="257"/>
                    <a:pt x="18" y="255"/>
                    <a:pt x="15" y="249"/>
                  </a:cubicBezTo>
                  <a:cubicBezTo>
                    <a:pt x="13" y="244"/>
                    <a:pt x="10" y="239"/>
                    <a:pt x="8" y="233"/>
                  </a:cubicBezTo>
                  <a:cubicBezTo>
                    <a:pt x="6" y="229"/>
                    <a:pt x="7" y="225"/>
                    <a:pt x="11" y="222"/>
                  </a:cubicBezTo>
                  <a:cubicBezTo>
                    <a:pt x="15" y="218"/>
                    <a:pt x="20" y="214"/>
                    <a:pt x="25" y="211"/>
                  </a:cubicBezTo>
                  <a:cubicBezTo>
                    <a:pt x="29" y="208"/>
                    <a:pt x="30" y="204"/>
                    <a:pt x="30" y="199"/>
                  </a:cubicBezTo>
                  <a:cubicBezTo>
                    <a:pt x="29" y="195"/>
                    <a:pt x="28" y="192"/>
                    <a:pt x="28" y="189"/>
                  </a:cubicBezTo>
                  <a:cubicBezTo>
                    <a:pt x="28" y="180"/>
                    <a:pt x="23" y="176"/>
                    <a:pt x="16" y="174"/>
                  </a:cubicBezTo>
                  <a:cubicBezTo>
                    <a:pt x="13" y="173"/>
                    <a:pt x="10" y="171"/>
                    <a:pt x="7" y="170"/>
                  </a:cubicBezTo>
                  <a:cubicBezTo>
                    <a:pt x="2" y="169"/>
                    <a:pt x="0" y="166"/>
                    <a:pt x="0" y="162"/>
                  </a:cubicBezTo>
                  <a:cubicBezTo>
                    <a:pt x="1" y="155"/>
                    <a:pt x="1" y="149"/>
                    <a:pt x="2" y="142"/>
                  </a:cubicBezTo>
                  <a:cubicBezTo>
                    <a:pt x="2" y="136"/>
                    <a:pt x="5" y="134"/>
                    <a:pt x="11" y="133"/>
                  </a:cubicBezTo>
                  <a:cubicBezTo>
                    <a:pt x="17" y="132"/>
                    <a:pt x="23" y="132"/>
                    <a:pt x="28" y="131"/>
                  </a:cubicBezTo>
                  <a:cubicBezTo>
                    <a:pt x="32" y="130"/>
                    <a:pt x="35" y="128"/>
                    <a:pt x="36" y="124"/>
                  </a:cubicBezTo>
                  <a:cubicBezTo>
                    <a:pt x="38" y="120"/>
                    <a:pt x="40" y="117"/>
                    <a:pt x="41" y="113"/>
                  </a:cubicBezTo>
                  <a:cubicBezTo>
                    <a:pt x="42" y="109"/>
                    <a:pt x="42" y="105"/>
                    <a:pt x="39" y="101"/>
                  </a:cubicBezTo>
                  <a:cubicBezTo>
                    <a:pt x="36" y="97"/>
                    <a:pt x="32" y="93"/>
                    <a:pt x="29" y="88"/>
                  </a:cubicBezTo>
                  <a:cubicBezTo>
                    <a:pt x="26" y="84"/>
                    <a:pt x="26" y="80"/>
                    <a:pt x="29" y="76"/>
                  </a:cubicBezTo>
                  <a:cubicBezTo>
                    <a:pt x="32" y="71"/>
                    <a:pt x="36" y="66"/>
                    <a:pt x="39" y="62"/>
                  </a:cubicBezTo>
                  <a:cubicBezTo>
                    <a:pt x="42" y="57"/>
                    <a:pt x="46" y="56"/>
                    <a:pt x="52" y="58"/>
                  </a:cubicBezTo>
                  <a:cubicBezTo>
                    <a:pt x="57" y="60"/>
                    <a:pt x="62" y="62"/>
                    <a:pt x="66" y="65"/>
                  </a:cubicBezTo>
                  <a:cubicBezTo>
                    <a:pt x="70" y="67"/>
                    <a:pt x="74" y="66"/>
                    <a:pt x="77" y="64"/>
                  </a:cubicBezTo>
                  <a:cubicBezTo>
                    <a:pt x="78" y="63"/>
                    <a:pt x="79" y="63"/>
                    <a:pt x="79" y="62"/>
                  </a:cubicBezTo>
                  <a:cubicBezTo>
                    <a:pt x="94" y="51"/>
                    <a:pt x="94" y="51"/>
                    <a:pt x="90" y="30"/>
                  </a:cubicBezTo>
                  <a:cubicBezTo>
                    <a:pt x="89" y="23"/>
                    <a:pt x="91" y="20"/>
                    <a:pt x="97" y="17"/>
                  </a:cubicBezTo>
                  <a:cubicBezTo>
                    <a:pt x="102" y="15"/>
                    <a:pt x="107" y="13"/>
                    <a:pt x="112" y="11"/>
                  </a:cubicBezTo>
                  <a:cubicBezTo>
                    <a:pt x="117" y="8"/>
                    <a:pt x="120" y="9"/>
                    <a:pt x="124" y="13"/>
                  </a:cubicBezTo>
                  <a:cubicBezTo>
                    <a:pt x="127" y="17"/>
                    <a:pt x="130" y="22"/>
                    <a:pt x="133" y="26"/>
                  </a:cubicBezTo>
                  <a:cubicBezTo>
                    <a:pt x="138" y="31"/>
                    <a:pt x="142" y="32"/>
                    <a:pt x="148" y="31"/>
                  </a:cubicBezTo>
                  <a:cubicBezTo>
                    <a:pt x="152" y="29"/>
                    <a:pt x="156" y="29"/>
                    <a:pt x="160" y="29"/>
                  </a:cubicBezTo>
                  <a:cubicBezTo>
                    <a:pt x="166" y="28"/>
                    <a:pt x="170" y="26"/>
                    <a:pt x="172" y="21"/>
                  </a:cubicBezTo>
                  <a:cubicBezTo>
                    <a:pt x="173" y="16"/>
                    <a:pt x="175" y="11"/>
                    <a:pt x="177" y="6"/>
                  </a:cubicBezTo>
                  <a:cubicBezTo>
                    <a:pt x="179" y="2"/>
                    <a:pt x="182" y="0"/>
                    <a:pt x="187" y="0"/>
                  </a:cubicBezTo>
                  <a:cubicBezTo>
                    <a:pt x="194" y="1"/>
                    <a:pt x="201" y="2"/>
                    <a:pt x="208" y="3"/>
                  </a:cubicBezTo>
                  <a:cubicBezTo>
                    <a:pt x="212" y="3"/>
                    <a:pt x="214" y="6"/>
                    <a:pt x="214" y="11"/>
                  </a:cubicBezTo>
                  <a:cubicBezTo>
                    <a:pt x="215" y="17"/>
                    <a:pt x="216" y="23"/>
                    <a:pt x="217" y="29"/>
                  </a:cubicBezTo>
                  <a:cubicBezTo>
                    <a:pt x="218" y="34"/>
                    <a:pt x="221" y="36"/>
                    <a:pt x="225" y="38"/>
                  </a:cubicBezTo>
                  <a:cubicBezTo>
                    <a:pt x="228" y="39"/>
                    <a:pt x="231" y="40"/>
                    <a:pt x="234" y="41"/>
                  </a:cubicBezTo>
                  <a:cubicBezTo>
                    <a:pt x="239" y="45"/>
                    <a:pt x="244" y="43"/>
                    <a:pt x="248" y="40"/>
                  </a:cubicBezTo>
                  <a:cubicBezTo>
                    <a:pt x="252" y="37"/>
                    <a:pt x="256" y="34"/>
                    <a:pt x="259" y="31"/>
                  </a:cubicBezTo>
                  <a:cubicBezTo>
                    <a:pt x="264" y="27"/>
                    <a:pt x="268" y="27"/>
                    <a:pt x="273" y="31"/>
                  </a:cubicBezTo>
                  <a:cubicBezTo>
                    <a:pt x="277" y="34"/>
                    <a:pt x="281" y="37"/>
                    <a:pt x="285" y="41"/>
                  </a:cubicBezTo>
                  <a:cubicBezTo>
                    <a:pt x="290" y="45"/>
                    <a:pt x="291" y="49"/>
                    <a:pt x="288" y="55"/>
                  </a:cubicBezTo>
                  <a:cubicBezTo>
                    <a:pt x="286" y="59"/>
                    <a:pt x="284" y="64"/>
                    <a:pt x="283" y="68"/>
                  </a:cubicBezTo>
                  <a:cubicBezTo>
                    <a:pt x="282" y="71"/>
                    <a:pt x="282" y="74"/>
                    <a:pt x="283" y="76"/>
                  </a:cubicBezTo>
                  <a:cubicBezTo>
                    <a:pt x="286" y="81"/>
                    <a:pt x="290" y="86"/>
                    <a:pt x="295" y="91"/>
                  </a:cubicBezTo>
                  <a:cubicBezTo>
                    <a:pt x="296" y="93"/>
                    <a:pt x="299" y="93"/>
                    <a:pt x="301" y="94"/>
                  </a:cubicBezTo>
                  <a:close/>
                  <a:moveTo>
                    <a:pt x="174" y="63"/>
                  </a:moveTo>
                  <a:cubicBezTo>
                    <a:pt x="112" y="63"/>
                    <a:pt x="62" y="113"/>
                    <a:pt x="62" y="174"/>
                  </a:cubicBezTo>
                  <a:cubicBezTo>
                    <a:pt x="62" y="236"/>
                    <a:pt x="112" y="285"/>
                    <a:pt x="173" y="286"/>
                  </a:cubicBezTo>
                  <a:cubicBezTo>
                    <a:pt x="235" y="286"/>
                    <a:pt x="285" y="236"/>
                    <a:pt x="285" y="174"/>
                  </a:cubicBezTo>
                  <a:cubicBezTo>
                    <a:pt x="285" y="112"/>
                    <a:pt x="234" y="63"/>
                    <a:pt x="174" y="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Freeform 6"/>
            <p:cNvSpPr>
              <a:spLocks noEditPoints="1"/>
            </p:cNvSpPr>
            <p:nvPr/>
          </p:nvSpPr>
          <p:spPr bwMode="auto">
            <a:xfrm>
              <a:off x="2455863" y="3070226"/>
              <a:ext cx="714375" cy="714375"/>
            </a:xfrm>
            <a:custGeom>
              <a:avLst/>
              <a:gdLst>
                <a:gd name="T0" fmla="*/ 112 w 223"/>
                <a:gd name="T1" fmla="*/ 0 h 223"/>
                <a:gd name="T2" fmla="*/ 223 w 223"/>
                <a:gd name="T3" fmla="*/ 111 h 223"/>
                <a:gd name="T4" fmla="*/ 111 w 223"/>
                <a:gd name="T5" fmla="*/ 223 h 223"/>
                <a:gd name="T6" fmla="*/ 0 w 223"/>
                <a:gd name="T7" fmla="*/ 111 h 223"/>
                <a:gd name="T8" fmla="*/ 112 w 223"/>
                <a:gd name="T9" fmla="*/ 0 h 223"/>
                <a:gd name="T10" fmla="*/ 112 w 223"/>
                <a:gd name="T11" fmla="*/ 196 h 223"/>
                <a:gd name="T12" fmla="*/ 111 w 223"/>
                <a:gd name="T13" fmla="*/ 197 h 223"/>
                <a:gd name="T14" fmla="*/ 109 w 223"/>
                <a:gd name="T15" fmla="*/ 192 h 223"/>
                <a:gd name="T16" fmla="*/ 102 w 223"/>
                <a:gd name="T17" fmla="*/ 172 h 223"/>
                <a:gd name="T18" fmla="*/ 89 w 223"/>
                <a:gd name="T19" fmla="*/ 129 h 223"/>
                <a:gd name="T20" fmla="*/ 81 w 223"/>
                <a:gd name="T21" fmla="*/ 125 h 223"/>
                <a:gd name="T22" fmla="*/ 72 w 223"/>
                <a:gd name="T23" fmla="*/ 128 h 223"/>
                <a:gd name="T24" fmla="*/ 57 w 223"/>
                <a:gd name="T25" fmla="*/ 133 h 223"/>
                <a:gd name="T26" fmla="*/ 46 w 223"/>
                <a:gd name="T27" fmla="*/ 146 h 223"/>
                <a:gd name="T28" fmla="*/ 43 w 223"/>
                <a:gd name="T29" fmla="*/ 175 h 223"/>
                <a:gd name="T30" fmla="*/ 45 w 223"/>
                <a:gd name="T31" fmla="*/ 182 h 223"/>
                <a:gd name="T32" fmla="*/ 132 w 223"/>
                <a:gd name="T33" fmla="*/ 206 h 223"/>
                <a:gd name="T34" fmla="*/ 177 w 223"/>
                <a:gd name="T35" fmla="*/ 181 h 223"/>
                <a:gd name="T36" fmla="*/ 180 w 223"/>
                <a:gd name="T37" fmla="*/ 176 h 223"/>
                <a:gd name="T38" fmla="*/ 175 w 223"/>
                <a:gd name="T39" fmla="*/ 144 h 223"/>
                <a:gd name="T40" fmla="*/ 165 w 223"/>
                <a:gd name="T41" fmla="*/ 133 h 223"/>
                <a:gd name="T42" fmla="*/ 153 w 223"/>
                <a:gd name="T43" fmla="*/ 128 h 223"/>
                <a:gd name="T44" fmla="*/ 136 w 223"/>
                <a:gd name="T45" fmla="*/ 123 h 223"/>
                <a:gd name="T46" fmla="*/ 112 w 223"/>
                <a:gd name="T47" fmla="*/ 196 h 223"/>
                <a:gd name="T48" fmla="*/ 111 w 223"/>
                <a:gd name="T49" fmla="*/ 31 h 223"/>
                <a:gd name="T50" fmla="*/ 96 w 223"/>
                <a:gd name="T51" fmla="*/ 34 h 223"/>
                <a:gd name="T52" fmla="*/ 79 w 223"/>
                <a:gd name="T53" fmla="*/ 54 h 223"/>
                <a:gd name="T54" fmla="*/ 76 w 223"/>
                <a:gd name="T55" fmla="*/ 60 h 223"/>
                <a:gd name="T56" fmla="*/ 68 w 223"/>
                <a:gd name="T57" fmla="*/ 75 h 223"/>
                <a:gd name="T58" fmla="*/ 77 w 223"/>
                <a:gd name="T59" fmla="*/ 87 h 223"/>
                <a:gd name="T60" fmla="*/ 82 w 223"/>
                <a:gd name="T61" fmla="*/ 91 h 223"/>
                <a:gd name="T62" fmla="*/ 92 w 223"/>
                <a:gd name="T63" fmla="*/ 108 h 223"/>
                <a:gd name="T64" fmla="*/ 131 w 223"/>
                <a:gd name="T65" fmla="*/ 107 h 223"/>
                <a:gd name="T66" fmla="*/ 141 w 223"/>
                <a:gd name="T67" fmla="*/ 90 h 223"/>
                <a:gd name="T68" fmla="*/ 144 w 223"/>
                <a:gd name="T69" fmla="*/ 87 h 223"/>
                <a:gd name="T70" fmla="*/ 150 w 223"/>
                <a:gd name="T71" fmla="*/ 63 h 223"/>
                <a:gd name="T72" fmla="*/ 142 w 223"/>
                <a:gd name="T73" fmla="*/ 48 h 223"/>
                <a:gd name="T74" fmla="*/ 139 w 223"/>
                <a:gd name="T75" fmla="*/ 44 h 223"/>
                <a:gd name="T76" fmla="*/ 111 w 223"/>
                <a:gd name="T77" fmla="*/ 31 h 223"/>
                <a:gd name="T78" fmla="*/ 107 w 223"/>
                <a:gd name="T79" fmla="*/ 143 h 223"/>
                <a:gd name="T80" fmla="*/ 111 w 223"/>
                <a:gd name="T81" fmla="*/ 179 h 223"/>
                <a:gd name="T82" fmla="*/ 115 w 223"/>
                <a:gd name="T83" fmla="*/ 143 h 223"/>
                <a:gd name="T84" fmla="*/ 107 w 223"/>
                <a:gd name="T85" fmla="*/ 143 h 223"/>
                <a:gd name="T86" fmla="*/ 118 w 223"/>
                <a:gd name="T87" fmla="*/ 127 h 223"/>
                <a:gd name="T88" fmla="*/ 104 w 223"/>
                <a:gd name="T89" fmla="*/ 127 h 223"/>
                <a:gd name="T90" fmla="*/ 104 w 223"/>
                <a:gd name="T91" fmla="*/ 138 h 223"/>
                <a:gd name="T92" fmla="*/ 118 w 223"/>
                <a:gd name="T93" fmla="*/ 138 h 223"/>
                <a:gd name="T94" fmla="*/ 118 w 223"/>
                <a:gd name="T95" fmla="*/ 12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3" h="223">
                  <a:moveTo>
                    <a:pt x="112" y="0"/>
                  </a:moveTo>
                  <a:cubicBezTo>
                    <a:pt x="172" y="0"/>
                    <a:pt x="223" y="49"/>
                    <a:pt x="223" y="111"/>
                  </a:cubicBezTo>
                  <a:cubicBezTo>
                    <a:pt x="223" y="173"/>
                    <a:pt x="173" y="223"/>
                    <a:pt x="111" y="223"/>
                  </a:cubicBezTo>
                  <a:cubicBezTo>
                    <a:pt x="50" y="222"/>
                    <a:pt x="0" y="173"/>
                    <a:pt x="0" y="111"/>
                  </a:cubicBezTo>
                  <a:cubicBezTo>
                    <a:pt x="0" y="50"/>
                    <a:pt x="50" y="0"/>
                    <a:pt x="112" y="0"/>
                  </a:cubicBezTo>
                  <a:close/>
                  <a:moveTo>
                    <a:pt x="112" y="196"/>
                  </a:moveTo>
                  <a:cubicBezTo>
                    <a:pt x="112" y="197"/>
                    <a:pt x="111" y="197"/>
                    <a:pt x="111" y="197"/>
                  </a:cubicBezTo>
                  <a:cubicBezTo>
                    <a:pt x="110" y="195"/>
                    <a:pt x="110" y="194"/>
                    <a:pt x="109" y="192"/>
                  </a:cubicBezTo>
                  <a:cubicBezTo>
                    <a:pt x="107" y="185"/>
                    <a:pt x="105" y="178"/>
                    <a:pt x="102" y="172"/>
                  </a:cubicBezTo>
                  <a:cubicBezTo>
                    <a:pt x="98" y="157"/>
                    <a:pt x="93" y="143"/>
                    <a:pt x="89" y="129"/>
                  </a:cubicBezTo>
                  <a:cubicBezTo>
                    <a:pt x="87" y="124"/>
                    <a:pt x="87" y="123"/>
                    <a:pt x="81" y="125"/>
                  </a:cubicBezTo>
                  <a:cubicBezTo>
                    <a:pt x="78" y="126"/>
                    <a:pt x="75" y="127"/>
                    <a:pt x="72" y="128"/>
                  </a:cubicBezTo>
                  <a:cubicBezTo>
                    <a:pt x="67" y="130"/>
                    <a:pt x="62" y="131"/>
                    <a:pt x="57" y="133"/>
                  </a:cubicBezTo>
                  <a:cubicBezTo>
                    <a:pt x="51" y="135"/>
                    <a:pt x="47" y="140"/>
                    <a:pt x="46" y="146"/>
                  </a:cubicBezTo>
                  <a:cubicBezTo>
                    <a:pt x="45" y="156"/>
                    <a:pt x="43" y="166"/>
                    <a:pt x="43" y="175"/>
                  </a:cubicBezTo>
                  <a:cubicBezTo>
                    <a:pt x="42" y="178"/>
                    <a:pt x="44" y="181"/>
                    <a:pt x="45" y="182"/>
                  </a:cubicBezTo>
                  <a:cubicBezTo>
                    <a:pt x="70" y="205"/>
                    <a:pt x="99" y="213"/>
                    <a:pt x="132" y="206"/>
                  </a:cubicBezTo>
                  <a:cubicBezTo>
                    <a:pt x="150" y="202"/>
                    <a:pt x="164" y="193"/>
                    <a:pt x="177" y="181"/>
                  </a:cubicBezTo>
                  <a:cubicBezTo>
                    <a:pt x="179" y="180"/>
                    <a:pt x="180" y="178"/>
                    <a:pt x="180" y="176"/>
                  </a:cubicBezTo>
                  <a:cubicBezTo>
                    <a:pt x="179" y="165"/>
                    <a:pt x="177" y="154"/>
                    <a:pt x="175" y="144"/>
                  </a:cubicBezTo>
                  <a:cubicBezTo>
                    <a:pt x="174" y="139"/>
                    <a:pt x="170" y="135"/>
                    <a:pt x="165" y="133"/>
                  </a:cubicBezTo>
                  <a:cubicBezTo>
                    <a:pt x="161" y="131"/>
                    <a:pt x="157" y="130"/>
                    <a:pt x="153" y="128"/>
                  </a:cubicBezTo>
                  <a:cubicBezTo>
                    <a:pt x="147" y="126"/>
                    <a:pt x="142" y="125"/>
                    <a:pt x="136" y="123"/>
                  </a:cubicBezTo>
                  <a:cubicBezTo>
                    <a:pt x="128" y="148"/>
                    <a:pt x="120" y="172"/>
                    <a:pt x="112" y="196"/>
                  </a:cubicBezTo>
                  <a:close/>
                  <a:moveTo>
                    <a:pt x="111" y="31"/>
                  </a:moveTo>
                  <a:cubicBezTo>
                    <a:pt x="106" y="32"/>
                    <a:pt x="101" y="33"/>
                    <a:pt x="96" y="34"/>
                  </a:cubicBezTo>
                  <a:cubicBezTo>
                    <a:pt x="86" y="37"/>
                    <a:pt x="82" y="45"/>
                    <a:pt x="79" y="54"/>
                  </a:cubicBezTo>
                  <a:cubicBezTo>
                    <a:pt x="79" y="56"/>
                    <a:pt x="78" y="59"/>
                    <a:pt x="76" y="60"/>
                  </a:cubicBezTo>
                  <a:cubicBezTo>
                    <a:pt x="69" y="64"/>
                    <a:pt x="67" y="68"/>
                    <a:pt x="68" y="75"/>
                  </a:cubicBezTo>
                  <a:cubicBezTo>
                    <a:pt x="69" y="81"/>
                    <a:pt x="71" y="86"/>
                    <a:pt x="77" y="87"/>
                  </a:cubicBezTo>
                  <a:cubicBezTo>
                    <a:pt x="80" y="87"/>
                    <a:pt x="82" y="89"/>
                    <a:pt x="82" y="91"/>
                  </a:cubicBezTo>
                  <a:cubicBezTo>
                    <a:pt x="84" y="98"/>
                    <a:pt x="88" y="103"/>
                    <a:pt x="92" y="108"/>
                  </a:cubicBezTo>
                  <a:cubicBezTo>
                    <a:pt x="105" y="122"/>
                    <a:pt x="119" y="121"/>
                    <a:pt x="131" y="107"/>
                  </a:cubicBezTo>
                  <a:cubicBezTo>
                    <a:pt x="135" y="102"/>
                    <a:pt x="137" y="96"/>
                    <a:pt x="141" y="90"/>
                  </a:cubicBezTo>
                  <a:cubicBezTo>
                    <a:pt x="142" y="89"/>
                    <a:pt x="143" y="88"/>
                    <a:pt x="144" y="87"/>
                  </a:cubicBezTo>
                  <a:cubicBezTo>
                    <a:pt x="153" y="84"/>
                    <a:pt x="158" y="69"/>
                    <a:pt x="150" y="63"/>
                  </a:cubicBezTo>
                  <a:cubicBezTo>
                    <a:pt x="145" y="59"/>
                    <a:pt x="144" y="54"/>
                    <a:pt x="142" y="48"/>
                  </a:cubicBezTo>
                  <a:cubicBezTo>
                    <a:pt x="141" y="47"/>
                    <a:pt x="140" y="45"/>
                    <a:pt x="139" y="44"/>
                  </a:cubicBezTo>
                  <a:cubicBezTo>
                    <a:pt x="133" y="34"/>
                    <a:pt x="123" y="31"/>
                    <a:pt x="111" y="31"/>
                  </a:cubicBezTo>
                  <a:close/>
                  <a:moveTo>
                    <a:pt x="107" y="143"/>
                  </a:moveTo>
                  <a:cubicBezTo>
                    <a:pt x="101" y="156"/>
                    <a:pt x="106" y="167"/>
                    <a:pt x="111" y="179"/>
                  </a:cubicBezTo>
                  <a:cubicBezTo>
                    <a:pt x="117" y="167"/>
                    <a:pt x="120" y="155"/>
                    <a:pt x="115" y="143"/>
                  </a:cubicBezTo>
                  <a:cubicBezTo>
                    <a:pt x="112" y="143"/>
                    <a:pt x="109" y="143"/>
                    <a:pt x="107" y="143"/>
                  </a:cubicBezTo>
                  <a:close/>
                  <a:moveTo>
                    <a:pt x="118" y="127"/>
                  </a:moveTo>
                  <a:cubicBezTo>
                    <a:pt x="113" y="127"/>
                    <a:pt x="108" y="127"/>
                    <a:pt x="104" y="127"/>
                  </a:cubicBezTo>
                  <a:cubicBezTo>
                    <a:pt x="104" y="131"/>
                    <a:pt x="104" y="134"/>
                    <a:pt x="104" y="138"/>
                  </a:cubicBezTo>
                  <a:cubicBezTo>
                    <a:pt x="109" y="138"/>
                    <a:pt x="114" y="138"/>
                    <a:pt x="118" y="138"/>
                  </a:cubicBezTo>
                  <a:cubicBezTo>
                    <a:pt x="118" y="134"/>
                    <a:pt x="118" y="131"/>
                    <a:pt x="118" y="12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2590800" y="3460751"/>
              <a:ext cx="441325" cy="288925"/>
            </a:xfrm>
            <a:custGeom>
              <a:avLst/>
              <a:gdLst>
                <a:gd name="T0" fmla="*/ 70 w 138"/>
                <a:gd name="T1" fmla="*/ 73 h 90"/>
                <a:gd name="T2" fmla="*/ 94 w 138"/>
                <a:gd name="T3" fmla="*/ 0 h 90"/>
                <a:gd name="T4" fmla="*/ 111 w 138"/>
                <a:gd name="T5" fmla="*/ 5 h 90"/>
                <a:gd name="T6" fmla="*/ 123 w 138"/>
                <a:gd name="T7" fmla="*/ 10 h 90"/>
                <a:gd name="T8" fmla="*/ 133 w 138"/>
                <a:gd name="T9" fmla="*/ 21 h 90"/>
                <a:gd name="T10" fmla="*/ 138 w 138"/>
                <a:gd name="T11" fmla="*/ 53 h 90"/>
                <a:gd name="T12" fmla="*/ 135 w 138"/>
                <a:gd name="T13" fmla="*/ 58 h 90"/>
                <a:gd name="T14" fmla="*/ 90 w 138"/>
                <a:gd name="T15" fmla="*/ 83 h 90"/>
                <a:gd name="T16" fmla="*/ 3 w 138"/>
                <a:gd name="T17" fmla="*/ 59 h 90"/>
                <a:gd name="T18" fmla="*/ 1 w 138"/>
                <a:gd name="T19" fmla="*/ 52 h 90"/>
                <a:gd name="T20" fmla="*/ 4 w 138"/>
                <a:gd name="T21" fmla="*/ 23 h 90"/>
                <a:gd name="T22" fmla="*/ 15 w 138"/>
                <a:gd name="T23" fmla="*/ 10 h 90"/>
                <a:gd name="T24" fmla="*/ 30 w 138"/>
                <a:gd name="T25" fmla="*/ 5 h 90"/>
                <a:gd name="T26" fmla="*/ 39 w 138"/>
                <a:gd name="T27" fmla="*/ 2 h 90"/>
                <a:gd name="T28" fmla="*/ 47 w 138"/>
                <a:gd name="T29" fmla="*/ 6 h 90"/>
                <a:gd name="T30" fmla="*/ 60 w 138"/>
                <a:gd name="T31" fmla="*/ 49 h 90"/>
                <a:gd name="T32" fmla="*/ 67 w 138"/>
                <a:gd name="T33" fmla="*/ 69 h 90"/>
                <a:gd name="T34" fmla="*/ 69 w 138"/>
                <a:gd name="T35" fmla="*/ 74 h 90"/>
                <a:gd name="T36" fmla="*/ 70 w 138"/>
                <a:gd name="T37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" h="90">
                  <a:moveTo>
                    <a:pt x="70" y="73"/>
                  </a:moveTo>
                  <a:cubicBezTo>
                    <a:pt x="78" y="49"/>
                    <a:pt x="86" y="25"/>
                    <a:pt x="94" y="0"/>
                  </a:cubicBezTo>
                  <a:cubicBezTo>
                    <a:pt x="100" y="2"/>
                    <a:pt x="105" y="3"/>
                    <a:pt x="111" y="5"/>
                  </a:cubicBezTo>
                  <a:cubicBezTo>
                    <a:pt x="115" y="7"/>
                    <a:pt x="119" y="8"/>
                    <a:pt x="123" y="10"/>
                  </a:cubicBezTo>
                  <a:cubicBezTo>
                    <a:pt x="128" y="12"/>
                    <a:pt x="132" y="16"/>
                    <a:pt x="133" y="21"/>
                  </a:cubicBezTo>
                  <a:cubicBezTo>
                    <a:pt x="135" y="31"/>
                    <a:pt x="137" y="42"/>
                    <a:pt x="138" y="53"/>
                  </a:cubicBezTo>
                  <a:cubicBezTo>
                    <a:pt x="138" y="55"/>
                    <a:pt x="137" y="57"/>
                    <a:pt x="135" y="58"/>
                  </a:cubicBezTo>
                  <a:cubicBezTo>
                    <a:pt x="122" y="70"/>
                    <a:pt x="108" y="79"/>
                    <a:pt x="90" y="83"/>
                  </a:cubicBezTo>
                  <a:cubicBezTo>
                    <a:pt x="57" y="90"/>
                    <a:pt x="28" y="82"/>
                    <a:pt x="3" y="59"/>
                  </a:cubicBezTo>
                  <a:cubicBezTo>
                    <a:pt x="2" y="58"/>
                    <a:pt x="0" y="55"/>
                    <a:pt x="1" y="52"/>
                  </a:cubicBezTo>
                  <a:cubicBezTo>
                    <a:pt x="1" y="43"/>
                    <a:pt x="3" y="33"/>
                    <a:pt x="4" y="23"/>
                  </a:cubicBezTo>
                  <a:cubicBezTo>
                    <a:pt x="5" y="17"/>
                    <a:pt x="9" y="12"/>
                    <a:pt x="15" y="10"/>
                  </a:cubicBezTo>
                  <a:cubicBezTo>
                    <a:pt x="20" y="8"/>
                    <a:pt x="25" y="7"/>
                    <a:pt x="30" y="5"/>
                  </a:cubicBezTo>
                  <a:cubicBezTo>
                    <a:pt x="33" y="4"/>
                    <a:pt x="36" y="3"/>
                    <a:pt x="39" y="2"/>
                  </a:cubicBezTo>
                  <a:cubicBezTo>
                    <a:pt x="45" y="0"/>
                    <a:pt x="45" y="1"/>
                    <a:pt x="47" y="6"/>
                  </a:cubicBezTo>
                  <a:cubicBezTo>
                    <a:pt x="51" y="20"/>
                    <a:pt x="56" y="34"/>
                    <a:pt x="60" y="49"/>
                  </a:cubicBezTo>
                  <a:cubicBezTo>
                    <a:pt x="63" y="55"/>
                    <a:pt x="65" y="62"/>
                    <a:pt x="67" y="69"/>
                  </a:cubicBezTo>
                  <a:cubicBezTo>
                    <a:pt x="68" y="71"/>
                    <a:pt x="68" y="72"/>
                    <a:pt x="69" y="74"/>
                  </a:cubicBezTo>
                  <a:cubicBezTo>
                    <a:pt x="69" y="74"/>
                    <a:pt x="70" y="74"/>
                    <a:pt x="70" y="7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2670175" y="3170238"/>
              <a:ext cx="292100" cy="290513"/>
            </a:xfrm>
            <a:custGeom>
              <a:avLst/>
              <a:gdLst>
                <a:gd name="T0" fmla="*/ 44 w 91"/>
                <a:gd name="T1" fmla="*/ 0 h 91"/>
                <a:gd name="T2" fmla="*/ 72 w 91"/>
                <a:gd name="T3" fmla="*/ 13 h 91"/>
                <a:gd name="T4" fmla="*/ 75 w 91"/>
                <a:gd name="T5" fmla="*/ 17 h 91"/>
                <a:gd name="T6" fmla="*/ 83 w 91"/>
                <a:gd name="T7" fmla="*/ 32 h 91"/>
                <a:gd name="T8" fmla="*/ 77 w 91"/>
                <a:gd name="T9" fmla="*/ 56 h 91"/>
                <a:gd name="T10" fmla="*/ 74 w 91"/>
                <a:gd name="T11" fmla="*/ 59 h 91"/>
                <a:gd name="T12" fmla="*/ 64 w 91"/>
                <a:gd name="T13" fmla="*/ 76 h 91"/>
                <a:gd name="T14" fmla="*/ 25 w 91"/>
                <a:gd name="T15" fmla="*/ 77 h 91"/>
                <a:gd name="T16" fmla="*/ 15 w 91"/>
                <a:gd name="T17" fmla="*/ 60 h 91"/>
                <a:gd name="T18" fmla="*/ 10 w 91"/>
                <a:gd name="T19" fmla="*/ 56 h 91"/>
                <a:gd name="T20" fmla="*/ 1 w 91"/>
                <a:gd name="T21" fmla="*/ 44 h 91"/>
                <a:gd name="T22" fmla="*/ 9 w 91"/>
                <a:gd name="T23" fmla="*/ 29 h 91"/>
                <a:gd name="T24" fmla="*/ 12 w 91"/>
                <a:gd name="T25" fmla="*/ 23 h 91"/>
                <a:gd name="T26" fmla="*/ 29 w 91"/>
                <a:gd name="T27" fmla="*/ 3 h 91"/>
                <a:gd name="T28" fmla="*/ 44 w 91"/>
                <a:gd name="T2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91">
                  <a:moveTo>
                    <a:pt x="44" y="0"/>
                  </a:moveTo>
                  <a:cubicBezTo>
                    <a:pt x="56" y="0"/>
                    <a:pt x="66" y="3"/>
                    <a:pt x="72" y="13"/>
                  </a:cubicBezTo>
                  <a:cubicBezTo>
                    <a:pt x="73" y="14"/>
                    <a:pt x="74" y="16"/>
                    <a:pt x="75" y="17"/>
                  </a:cubicBezTo>
                  <a:cubicBezTo>
                    <a:pt x="77" y="23"/>
                    <a:pt x="78" y="28"/>
                    <a:pt x="83" y="32"/>
                  </a:cubicBezTo>
                  <a:cubicBezTo>
                    <a:pt x="91" y="38"/>
                    <a:pt x="86" y="53"/>
                    <a:pt x="77" y="56"/>
                  </a:cubicBezTo>
                  <a:cubicBezTo>
                    <a:pt x="76" y="57"/>
                    <a:pt x="75" y="58"/>
                    <a:pt x="74" y="59"/>
                  </a:cubicBezTo>
                  <a:cubicBezTo>
                    <a:pt x="70" y="65"/>
                    <a:pt x="68" y="71"/>
                    <a:pt x="64" y="76"/>
                  </a:cubicBezTo>
                  <a:cubicBezTo>
                    <a:pt x="52" y="90"/>
                    <a:pt x="38" y="91"/>
                    <a:pt x="25" y="77"/>
                  </a:cubicBezTo>
                  <a:cubicBezTo>
                    <a:pt x="21" y="72"/>
                    <a:pt x="17" y="67"/>
                    <a:pt x="15" y="60"/>
                  </a:cubicBezTo>
                  <a:cubicBezTo>
                    <a:pt x="15" y="58"/>
                    <a:pt x="13" y="56"/>
                    <a:pt x="10" y="56"/>
                  </a:cubicBezTo>
                  <a:cubicBezTo>
                    <a:pt x="4" y="55"/>
                    <a:pt x="2" y="50"/>
                    <a:pt x="1" y="44"/>
                  </a:cubicBezTo>
                  <a:cubicBezTo>
                    <a:pt x="0" y="37"/>
                    <a:pt x="2" y="33"/>
                    <a:pt x="9" y="29"/>
                  </a:cubicBezTo>
                  <a:cubicBezTo>
                    <a:pt x="11" y="28"/>
                    <a:pt x="12" y="25"/>
                    <a:pt x="12" y="23"/>
                  </a:cubicBezTo>
                  <a:cubicBezTo>
                    <a:pt x="15" y="14"/>
                    <a:pt x="19" y="6"/>
                    <a:pt x="29" y="3"/>
                  </a:cubicBezTo>
                  <a:cubicBezTo>
                    <a:pt x="34" y="2"/>
                    <a:pt x="39" y="1"/>
                    <a:pt x="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2779713" y="3525838"/>
              <a:ext cx="60325" cy="114300"/>
            </a:xfrm>
            <a:custGeom>
              <a:avLst/>
              <a:gdLst>
                <a:gd name="T0" fmla="*/ 6 w 19"/>
                <a:gd name="T1" fmla="*/ 0 h 36"/>
                <a:gd name="T2" fmla="*/ 14 w 19"/>
                <a:gd name="T3" fmla="*/ 0 h 36"/>
                <a:gd name="T4" fmla="*/ 10 w 19"/>
                <a:gd name="T5" fmla="*/ 36 h 36"/>
                <a:gd name="T6" fmla="*/ 6 w 19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6">
                  <a:moveTo>
                    <a:pt x="6" y="0"/>
                  </a:moveTo>
                  <a:cubicBezTo>
                    <a:pt x="8" y="0"/>
                    <a:pt x="11" y="0"/>
                    <a:pt x="14" y="0"/>
                  </a:cubicBezTo>
                  <a:cubicBezTo>
                    <a:pt x="19" y="12"/>
                    <a:pt x="16" y="24"/>
                    <a:pt x="10" y="36"/>
                  </a:cubicBezTo>
                  <a:cubicBezTo>
                    <a:pt x="5" y="24"/>
                    <a:pt x="0" y="13"/>
                    <a:pt x="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Freeform 10"/>
            <p:cNvSpPr>
              <a:spLocks/>
            </p:cNvSpPr>
            <p:nvPr/>
          </p:nvSpPr>
          <p:spPr bwMode="auto">
            <a:xfrm>
              <a:off x="2789238" y="3473451"/>
              <a:ext cx="44450" cy="36513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11 h 11"/>
                <a:gd name="T4" fmla="*/ 0 w 14"/>
                <a:gd name="T5" fmla="*/ 11 h 11"/>
                <a:gd name="T6" fmla="*/ 0 w 14"/>
                <a:gd name="T7" fmla="*/ 0 h 11"/>
                <a:gd name="T8" fmla="*/ 14 w 1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cubicBezTo>
                    <a:pt x="14" y="4"/>
                    <a:pt x="14" y="7"/>
                    <a:pt x="14" y="11"/>
                  </a:cubicBezTo>
                  <a:cubicBezTo>
                    <a:pt x="10" y="11"/>
                    <a:pt x="5" y="11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ubicBezTo>
                    <a:pt x="4" y="0"/>
                    <a:pt x="9" y="0"/>
                    <a:pt x="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832380" y="4200409"/>
            <a:ext cx="1371536" cy="1375432"/>
            <a:chOff x="2257425" y="2865383"/>
            <a:chExt cx="1117600" cy="1120775"/>
          </a:xfrm>
        </p:grpSpPr>
        <p:sp>
          <p:nvSpPr>
            <p:cNvPr id="26" name="Freeform 5"/>
            <p:cNvSpPr>
              <a:spLocks noEditPoints="1"/>
            </p:cNvSpPr>
            <p:nvPr/>
          </p:nvSpPr>
          <p:spPr bwMode="auto">
            <a:xfrm>
              <a:off x="2257425" y="2865383"/>
              <a:ext cx="1117600" cy="1120775"/>
            </a:xfrm>
            <a:custGeom>
              <a:avLst/>
              <a:gdLst>
                <a:gd name="T0" fmla="*/ 320 w 349"/>
                <a:gd name="T1" fmla="*/ 91 h 350"/>
                <a:gd name="T2" fmla="*/ 337 w 349"/>
                <a:gd name="T3" fmla="*/ 115 h 350"/>
                <a:gd name="T4" fmla="*/ 323 w 349"/>
                <a:gd name="T5" fmla="*/ 133 h 350"/>
                <a:gd name="T6" fmla="*/ 318 w 349"/>
                <a:gd name="T7" fmla="*/ 157 h 350"/>
                <a:gd name="T8" fmla="*/ 338 w 349"/>
                <a:gd name="T9" fmla="*/ 177 h 350"/>
                <a:gd name="T10" fmla="*/ 344 w 349"/>
                <a:gd name="T11" fmla="*/ 208 h 350"/>
                <a:gd name="T12" fmla="*/ 322 w 349"/>
                <a:gd name="T13" fmla="*/ 217 h 350"/>
                <a:gd name="T14" fmla="*/ 306 w 349"/>
                <a:gd name="T15" fmla="*/ 236 h 350"/>
                <a:gd name="T16" fmla="*/ 317 w 349"/>
                <a:gd name="T17" fmla="*/ 260 h 350"/>
                <a:gd name="T18" fmla="*/ 307 w 349"/>
                <a:gd name="T19" fmla="*/ 286 h 350"/>
                <a:gd name="T20" fmla="*/ 279 w 349"/>
                <a:gd name="T21" fmla="*/ 283 h 350"/>
                <a:gd name="T22" fmla="*/ 258 w 349"/>
                <a:gd name="T23" fmla="*/ 294 h 350"/>
                <a:gd name="T24" fmla="*/ 256 w 349"/>
                <a:gd name="T25" fmla="*/ 321 h 350"/>
                <a:gd name="T26" fmla="*/ 233 w 349"/>
                <a:gd name="T27" fmla="*/ 337 h 350"/>
                <a:gd name="T28" fmla="*/ 212 w 349"/>
                <a:gd name="T29" fmla="*/ 322 h 350"/>
                <a:gd name="T30" fmla="*/ 187 w 349"/>
                <a:gd name="T31" fmla="*/ 320 h 350"/>
                <a:gd name="T32" fmla="*/ 171 w 349"/>
                <a:gd name="T33" fmla="*/ 343 h 350"/>
                <a:gd name="T34" fmla="*/ 140 w 349"/>
                <a:gd name="T35" fmla="*/ 346 h 350"/>
                <a:gd name="T36" fmla="*/ 133 w 349"/>
                <a:gd name="T37" fmla="*/ 324 h 350"/>
                <a:gd name="T38" fmla="*/ 113 w 349"/>
                <a:gd name="T39" fmla="*/ 308 h 350"/>
                <a:gd name="T40" fmla="*/ 87 w 349"/>
                <a:gd name="T41" fmla="*/ 321 h 350"/>
                <a:gd name="T42" fmla="*/ 61 w 349"/>
                <a:gd name="T43" fmla="*/ 307 h 350"/>
                <a:gd name="T44" fmla="*/ 65 w 349"/>
                <a:gd name="T45" fmla="*/ 283 h 350"/>
                <a:gd name="T46" fmla="*/ 53 w 349"/>
                <a:gd name="T47" fmla="*/ 258 h 350"/>
                <a:gd name="T48" fmla="*/ 28 w 349"/>
                <a:gd name="T49" fmla="*/ 255 h 350"/>
                <a:gd name="T50" fmla="*/ 8 w 349"/>
                <a:gd name="T51" fmla="*/ 233 h 350"/>
                <a:gd name="T52" fmla="*/ 25 w 349"/>
                <a:gd name="T53" fmla="*/ 211 h 350"/>
                <a:gd name="T54" fmla="*/ 28 w 349"/>
                <a:gd name="T55" fmla="*/ 189 h 350"/>
                <a:gd name="T56" fmla="*/ 7 w 349"/>
                <a:gd name="T57" fmla="*/ 170 h 350"/>
                <a:gd name="T58" fmla="*/ 2 w 349"/>
                <a:gd name="T59" fmla="*/ 142 h 350"/>
                <a:gd name="T60" fmla="*/ 28 w 349"/>
                <a:gd name="T61" fmla="*/ 131 h 350"/>
                <a:gd name="T62" fmla="*/ 41 w 349"/>
                <a:gd name="T63" fmla="*/ 113 h 350"/>
                <a:gd name="T64" fmla="*/ 29 w 349"/>
                <a:gd name="T65" fmla="*/ 88 h 350"/>
                <a:gd name="T66" fmla="*/ 39 w 349"/>
                <a:gd name="T67" fmla="*/ 62 h 350"/>
                <a:gd name="T68" fmla="*/ 66 w 349"/>
                <a:gd name="T69" fmla="*/ 65 h 350"/>
                <a:gd name="T70" fmla="*/ 79 w 349"/>
                <a:gd name="T71" fmla="*/ 62 h 350"/>
                <a:gd name="T72" fmla="*/ 97 w 349"/>
                <a:gd name="T73" fmla="*/ 17 h 350"/>
                <a:gd name="T74" fmla="*/ 124 w 349"/>
                <a:gd name="T75" fmla="*/ 13 h 350"/>
                <a:gd name="T76" fmla="*/ 148 w 349"/>
                <a:gd name="T77" fmla="*/ 31 h 350"/>
                <a:gd name="T78" fmla="*/ 172 w 349"/>
                <a:gd name="T79" fmla="*/ 21 h 350"/>
                <a:gd name="T80" fmla="*/ 187 w 349"/>
                <a:gd name="T81" fmla="*/ 0 h 350"/>
                <a:gd name="T82" fmla="*/ 214 w 349"/>
                <a:gd name="T83" fmla="*/ 11 h 350"/>
                <a:gd name="T84" fmla="*/ 225 w 349"/>
                <a:gd name="T85" fmla="*/ 38 h 350"/>
                <a:gd name="T86" fmla="*/ 248 w 349"/>
                <a:gd name="T87" fmla="*/ 40 h 350"/>
                <a:gd name="T88" fmla="*/ 273 w 349"/>
                <a:gd name="T89" fmla="*/ 31 h 350"/>
                <a:gd name="T90" fmla="*/ 288 w 349"/>
                <a:gd name="T91" fmla="*/ 55 h 350"/>
                <a:gd name="T92" fmla="*/ 283 w 349"/>
                <a:gd name="T93" fmla="*/ 76 h 350"/>
                <a:gd name="T94" fmla="*/ 301 w 349"/>
                <a:gd name="T95" fmla="*/ 94 h 350"/>
                <a:gd name="T96" fmla="*/ 62 w 349"/>
                <a:gd name="T97" fmla="*/ 174 h 350"/>
                <a:gd name="T98" fmla="*/ 285 w 349"/>
                <a:gd name="T99" fmla="*/ 17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9" h="350">
                  <a:moveTo>
                    <a:pt x="301" y="94"/>
                  </a:moveTo>
                  <a:cubicBezTo>
                    <a:pt x="308" y="93"/>
                    <a:pt x="314" y="92"/>
                    <a:pt x="320" y="91"/>
                  </a:cubicBezTo>
                  <a:cubicBezTo>
                    <a:pt x="324" y="90"/>
                    <a:pt x="328" y="92"/>
                    <a:pt x="330" y="96"/>
                  </a:cubicBezTo>
                  <a:cubicBezTo>
                    <a:pt x="332" y="102"/>
                    <a:pt x="335" y="109"/>
                    <a:pt x="337" y="115"/>
                  </a:cubicBezTo>
                  <a:cubicBezTo>
                    <a:pt x="339" y="119"/>
                    <a:pt x="337" y="122"/>
                    <a:pt x="335" y="125"/>
                  </a:cubicBezTo>
                  <a:cubicBezTo>
                    <a:pt x="331" y="128"/>
                    <a:pt x="327" y="130"/>
                    <a:pt x="323" y="133"/>
                  </a:cubicBezTo>
                  <a:cubicBezTo>
                    <a:pt x="317" y="138"/>
                    <a:pt x="316" y="141"/>
                    <a:pt x="317" y="149"/>
                  </a:cubicBezTo>
                  <a:cubicBezTo>
                    <a:pt x="318" y="151"/>
                    <a:pt x="318" y="154"/>
                    <a:pt x="318" y="157"/>
                  </a:cubicBezTo>
                  <a:cubicBezTo>
                    <a:pt x="318" y="168"/>
                    <a:pt x="324" y="173"/>
                    <a:pt x="333" y="176"/>
                  </a:cubicBezTo>
                  <a:cubicBezTo>
                    <a:pt x="335" y="176"/>
                    <a:pt x="336" y="177"/>
                    <a:pt x="338" y="177"/>
                  </a:cubicBezTo>
                  <a:cubicBezTo>
                    <a:pt x="349" y="182"/>
                    <a:pt x="347" y="184"/>
                    <a:pt x="346" y="194"/>
                  </a:cubicBezTo>
                  <a:cubicBezTo>
                    <a:pt x="346" y="199"/>
                    <a:pt x="345" y="203"/>
                    <a:pt x="344" y="208"/>
                  </a:cubicBezTo>
                  <a:cubicBezTo>
                    <a:pt x="343" y="212"/>
                    <a:pt x="340" y="215"/>
                    <a:pt x="336" y="215"/>
                  </a:cubicBezTo>
                  <a:cubicBezTo>
                    <a:pt x="331" y="216"/>
                    <a:pt x="327" y="216"/>
                    <a:pt x="322" y="217"/>
                  </a:cubicBezTo>
                  <a:cubicBezTo>
                    <a:pt x="317" y="217"/>
                    <a:pt x="313" y="220"/>
                    <a:pt x="310" y="225"/>
                  </a:cubicBezTo>
                  <a:cubicBezTo>
                    <a:pt x="309" y="229"/>
                    <a:pt x="308" y="232"/>
                    <a:pt x="306" y="236"/>
                  </a:cubicBezTo>
                  <a:cubicBezTo>
                    <a:pt x="304" y="241"/>
                    <a:pt x="305" y="245"/>
                    <a:pt x="308" y="249"/>
                  </a:cubicBezTo>
                  <a:cubicBezTo>
                    <a:pt x="311" y="253"/>
                    <a:pt x="314" y="256"/>
                    <a:pt x="317" y="260"/>
                  </a:cubicBezTo>
                  <a:cubicBezTo>
                    <a:pt x="321" y="265"/>
                    <a:pt x="321" y="269"/>
                    <a:pt x="317" y="274"/>
                  </a:cubicBezTo>
                  <a:cubicBezTo>
                    <a:pt x="313" y="278"/>
                    <a:pt x="310" y="282"/>
                    <a:pt x="307" y="286"/>
                  </a:cubicBezTo>
                  <a:cubicBezTo>
                    <a:pt x="302" y="292"/>
                    <a:pt x="299" y="292"/>
                    <a:pt x="293" y="289"/>
                  </a:cubicBezTo>
                  <a:cubicBezTo>
                    <a:pt x="288" y="287"/>
                    <a:pt x="284" y="285"/>
                    <a:pt x="279" y="283"/>
                  </a:cubicBezTo>
                  <a:cubicBezTo>
                    <a:pt x="275" y="282"/>
                    <a:pt x="271" y="284"/>
                    <a:pt x="268" y="286"/>
                  </a:cubicBezTo>
                  <a:cubicBezTo>
                    <a:pt x="264" y="289"/>
                    <a:pt x="261" y="291"/>
                    <a:pt x="258" y="294"/>
                  </a:cubicBezTo>
                  <a:cubicBezTo>
                    <a:pt x="254" y="297"/>
                    <a:pt x="253" y="301"/>
                    <a:pt x="254" y="306"/>
                  </a:cubicBezTo>
                  <a:cubicBezTo>
                    <a:pt x="255" y="311"/>
                    <a:pt x="255" y="316"/>
                    <a:pt x="256" y="321"/>
                  </a:cubicBezTo>
                  <a:cubicBezTo>
                    <a:pt x="256" y="326"/>
                    <a:pt x="254" y="329"/>
                    <a:pt x="251" y="330"/>
                  </a:cubicBezTo>
                  <a:cubicBezTo>
                    <a:pt x="245" y="333"/>
                    <a:pt x="239" y="335"/>
                    <a:pt x="233" y="337"/>
                  </a:cubicBezTo>
                  <a:cubicBezTo>
                    <a:pt x="227" y="339"/>
                    <a:pt x="224" y="338"/>
                    <a:pt x="220" y="333"/>
                  </a:cubicBezTo>
                  <a:cubicBezTo>
                    <a:pt x="218" y="329"/>
                    <a:pt x="215" y="325"/>
                    <a:pt x="212" y="322"/>
                  </a:cubicBezTo>
                  <a:cubicBezTo>
                    <a:pt x="209" y="318"/>
                    <a:pt x="205" y="317"/>
                    <a:pt x="201" y="318"/>
                  </a:cubicBezTo>
                  <a:cubicBezTo>
                    <a:pt x="196" y="318"/>
                    <a:pt x="192" y="319"/>
                    <a:pt x="187" y="320"/>
                  </a:cubicBezTo>
                  <a:cubicBezTo>
                    <a:pt x="182" y="321"/>
                    <a:pt x="179" y="324"/>
                    <a:pt x="177" y="328"/>
                  </a:cubicBezTo>
                  <a:cubicBezTo>
                    <a:pt x="175" y="333"/>
                    <a:pt x="173" y="338"/>
                    <a:pt x="171" y="343"/>
                  </a:cubicBezTo>
                  <a:cubicBezTo>
                    <a:pt x="169" y="347"/>
                    <a:pt x="167" y="350"/>
                    <a:pt x="162" y="349"/>
                  </a:cubicBezTo>
                  <a:cubicBezTo>
                    <a:pt x="155" y="348"/>
                    <a:pt x="147" y="348"/>
                    <a:pt x="140" y="346"/>
                  </a:cubicBezTo>
                  <a:cubicBezTo>
                    <a:pt x="137" y="345"/>
                    <a:pt x="135" y="341"/>
                    <a:pt x="134" y="338"/>
                  </a:cubicBezTo>
                  <a:cubicBezTo>
                    <a:pt x="133" y="333"/>
                    <a:pt x="133" y="328"/>
                    <a:pt x="133" y="324"/>
                  </a:cubicBezTo>
                  <a:cubicBezTo>
                    <a:pt x="132" y="318"/>
                    <a:pt x="129" y="313"/>
                    <a:pt x="123" y="312"/>
                  </a:cubicBezTo>
                  <a:cubicBezTo>
                    <a:pt x="119" y="310"/>
                    <a:pt x="116" y="309"/>
                    <a:pt x="113" y="308"/>
                  </a:cubicBezTo>
                  <a:cubicBezTo>
                    <a:pt x="108" y="306"/>
                    <a:pt x="104" y="307"/>
                    <a:pt x="101" y="310"/>
                  </a:cubicBezTo>
                  <a:cubicBezTo>
                    <a:pt x="96" y="314"/>
                    <a:pt x="92" y="317"/>
                    <a:pt x="87" y="321"/>
                  </a:cubicBezTo>
                  <a:cubicBezTo>
                    <a:pt x="84" y="323"/>
                    <a:pt x="81" y="323"/>
                    <a:pt x="78" y="320"/>
                  </a:cubicBezTo>
                  <a:cubicBezTo>
                    <a:pt x="72" y="316"/>
                    <a:pt x="66" y="312"/>
                    <a:pt x="61" y="307"/>
                  </a:cubicBezTo>
                  <a:cubicBezTo>
                    <a:pt x="57" y="304"/>
                    <a:pt x="58" y="299"/>
                    <a:pt x="60" y="295"/>
                  </a:cubicBezTo>
                  <a:cubicBezTo>
                    <a:pt x="62" y="291"/>
                    <a:pt x="63" y="287"/>
                    <a:pt x="65" y="283"/>
                  </a:cubicBezTo>
                  <a:cubicBezTo>
                    <a:pt x="67" y="278"/>
                    <a:pt x="66" y="274"/>
                    <a:pt x="64" y="271"/>
                  </a:cubicBezTo>
                  <a:cubicBezTo>
                    <a:pt x="60" y="266"/>
                    <a:pt x="57" y="262"/>
                    <a:pt x="53" y="258"/>
                  </a:cubicBezTo>
                  <a:cubicBezTo>
                    <a:pt x="51" y="254"/>
                    <a:pt x="47" y="253"/>
                    <a:pt x="43" y="253"/>
                  </a:cubicBezTo>
                  <a:cubicBezTo>
                    <a:pt x="38" y="254"/>
                    <a:pt x="33" y="254"/>
                    <a:pt x="28" y="255"/>
                  </a:cubicBezTo>
                  <a:cubicBezTo>
                    <a:pt x="22" y="257"/>
                    <a:pt x="18" y="255"/>
                    <a:pt x="15" y="249"/>
                  </a:cubicBezTo>
                  <a:cubicBezTo>
                    <a:pt x="13" y="244"/>
                    <a:pt x="10" y="239"/>
                    <a:pt x="8" y="233"/>
                  </a:cubicBezTo>
                  <a:cubicBezTo>
                    <a:pt x="6" y="229"/>
                    <a:pt x="7" y="225"/>
                    <a:pt x="11" y="222"/>
                  </a:cubicBezTo>
                  <a:cubicBezTo>
                    <a:pt x="15" y="218"/>
                    <a:pt x="20" y="214"/>
                    <a:pt x="25" y="211"/>
                  </a:cubicBezTo>
                  <a:cubicBezTo>
                    <a:pt x="29" y="208"/>
                    <a:pt x="30" y="204"/>
                    <a:pt x="30" y="199"/>
                  </a:cubicBezTo>
                  <a:cubicBezTo>
                    <a:pt x="29" y="195"/>
                    <a:pt x="28" y="192"/>
                    <a:pt x="28" y="189"/>
                  </a:cubicBezTo>
                  <a:cubicBezTo>
                    <a:pt x="28" y="180"/>
                    <a:pt x="23" y="176"/>
                    <a:pt x="16" y="174"/>
                  </a:cubicBezTo>
                  <a:cubicBezTo>
                    <a:pt x="13" y="173"/>
                    <a:pt x="10" y="171"/>
                    <a:pt x="7" y="170"/>
                  </a:cubicBezTo>
                  <a:cubicBezTo>
                    <a:pt x="2" y="169"/>
                    <a:pt x="0" y="166"/>
                    <a:pt x="0" y="162"/>
                  </a:cubicBezTo>
                  <a:cubicBezTo>
                    <a:pt x="1" y="155"/>
                    <a:pt x="1" y="149"/>
                    <a:pt x="2" y="142"/>
                  </a:cubicBezTo>
                  <a:cubicBezTo>
                    <a:pt x="2" y="136"/>
                    <a:pt x="5" y="134"/>
                    <a:pt x="11" y="133"/>
                  </a:cubicBezTo>
                  <a:cubicBezTo>
                    <a:pt x="17" y="132"/>
                    <a:pt x="23" y="132"/>
                    <a:pt x="28" y="131"/>
                  </a:cubicBezTo>
                  <a:cubicBezTo>
                    <a:pt x="32" y="130"/>
                    <a:pt x="35" y="128"/>
                    <a:pt x="36" y="124"/>
                  </a:cubicBezTo>
                  <a:cubicBezTo>
                    <a:pt x="38" y="120"/>
                    <a:pt x="40" y="117"/>
                    <a:pt x="41" y="113"/>
                  </a:cubicBezTo>
                  <a:cubicBezTo>
                    <a:pt x="42" y="109"/>
                    <a:pt x="42" y="105"/>
                    <a:pt x="39" y="101"/>
                  </a:cubicBezTo>
                  <a:cubicBezTo>
                    <a:pt x="36" y="97"/>
                    <a:pt x="32" y="93"/>
                    <a:pt x="29" y="88"/>
                  </a:cubicBezTo>
                  <a:cubicBezTo>
                    <a:pt x="26" y="84"/>
                    <a:pt x="26" y="80"/>
                    <a:pt x="29" y="76"/>
                  </a:cubicBezTo>
                  <a:cubicBezTo>
                    <a:pt x="32" y="71"/>
                    <a:pt x="36" y="66"/>
                    <a:pt x="39" y="62"/>
                  </a:cubicBezTo>
                  <a:cubicBezTo>
                    <a:pt x="42" y="57"/>
                    <a:pt x="46" y="56"/>
                    <a:pt x="52" y="58"/>
                  </a:cubicBezTo>
                  <a:cubicBezTo>
                    <a:pt x="57" y="60"/>
                    <a:pt x="62" y="62"/>
                    <a:pt x="66" y="65"/>
                  </a:cubicBezTo>
                  <a:cubicBezTo>
                    <a:pt x="70" y="67"/>
                    <a:pt x="74" y="66"/>
                    <a:pt x="77" y="64"/>
                  </a:cubicBezTo>
                  <a:cubicBezTo>
                    <a:pt x="78" y="63"/>
                    <a:pt x="79" y="63"/>
                    <a:pt x="79" y="62"/>
                  </a:cubicBezTo>
                  <a:cubicBezTo>
                    <a:pt x="94" y="51"/>
                    <a:pt x="94" y="51"/>
                    <a:pt x="90" y="30"/>
                  </a:cubicBezTo>
                  <a:cubicBezTo>
                    <a:pt x="89" y="23"/>
                    <a:pt x="91" y="20"/>
                    <a:pt x="97" y="17"/>
                  </a:cubicBezTo>
                  <a:cubicBezTo>
                    <a:pt x="102" y="15"/>
                    <a:pt x="107" y="13"/>
                    <a:pt x="112" y="11"/>
                  </a:cubicBezTo>
                  <a:cubicBezTo>
                    <a:pt x="117" y="8"/>
                    <a:pt x="120" y="9"/>
                    <a:pt x="124" y="13"/>
                  </a:cubicBezTo>
                  <a:cubicBezTo>
                    <a:pt x="127" y="17"/>
                    <a:pt x="130" y="22"/>
                    <a:pt x="133" y="26"/>
                  </a:cubicBezTo>
                  <a:cubicBezTo>
                    <a:pt x="138" y="31"/>
                    <a:pt x="142" y="32"/>
                    <a:pt x="148" y="31"/>
                  </a:cubicBezTo>
                  <a:cubicBezTo>
                    <a:pt x="152" y="29"/>
                    <a:pt x="156" y="29"/>
                    <a:pt x="160" y="29"/>
                  </a:cubicBezTo>
                  <a:cubicBezTo>
                    <a:pt x="166" y="28"/>
                    <a:pt x="170" y="26"/>
                    <a:pt x="172" y="21"/>
                  </a:cubicBezTo>
                  <a:cubicBezTo>
                    <a:pt x="173" y="16"/>
                    <a:pt x="175" y="11"/>
                    <a:pt x="177" y="6"/>
                  </a:cubicBezTo>
                  <a:cubicBezTo>
                    <a:pt x="179" y="2"/>
                    <a:pt x="182" y="0"/>
                    <a:pt x="187" y="0"/>
                  </a:cubicBezTo>
                  <a:cubicBezTo>
                    <a:pt x="194" y="1"/>
                    <a:pt x="201" y="2"/>
                    <a:pt x="208" y="3"/>
                  </a:cubicBezTo>
                  <a:cubicBezTo>
                    <a:pt x="212" y="3"/>
                    <a:pt x="214" y="6"/>
                    <a:pt x="214" y="11"/>
                  </a:cubicBezTo>
                  <a:cubicBezTo>
                    <a:pt x="215" y="17"/>
                    <a:pt x="216" y="23"/>
                    <a:pt x="217" y="29"/>
                  </a:cubicBezTo>
                  <a:cubicBezTo>
                    <a:pt x="218" y="34"/>
                    <a:pt x="221" y="36"/>
                    <a:pt x="225" y="38"/>
                  </a:cubicBezTo>
                  <a:cubicBezTo>
                    <a:pt x="228" y="39"/>
                    <a:pt x="231" y="40"/>
                    <a:pt x="234" y="41"/>
                  </a:cubicBezTo>
                  <a:cubicBezTo>
                    <a:pt x="239" y="45"/>
                    <a:pt x="244" y="43"/>
                    <a:pt x="248" y="40"/>
                  </a:cubicBezTo>
                  <a:cubicBezTo>
                    <a:pt x="252" y="37"/>
                    <a:pt x="256" y="34"/>
                    <a:pt x="259" y="31"/>
                  </a:cubicBezTo>
                  <a:cubicBezTo>
                    <a:pt x="264" y="27"/>
                    <a:pt x="268" y="27"/>
                    <a:pt x="273" y="31"/>
                  </a:cubicBezTo>
                  <a:cubicBezTo>
                    <a:pt x="277" y="34"/>
                    <a:pt x="281" y="37"/>
                    <a:pt x="285" y="41"/>
                  </a:cubicBezTo>
                  <a:cubicBezTo>
                    <a:pt x="290" y="45"/>
                    <a:pt x="291" y="49"/>
                    <a:pt x="288" y="55"/>
                  </a:cubicBezTo>
                  <a:cubicBezTo>
                    <a:pt x="286" y="59"/>
                    <a:pt x="284" y="64"/>
                    <a:pt x="283" y="68"/>
                  </a:cubicBezTo>
                  <a:cubicBezTo>
                    <a:pt x="282" y="71"/>
                    <a:pt x="282" y="74"/>
                    <a:pt x="283" y="76"/>
                  </a:cubicBezTo>
                  <a:cubicBezTo>
                    <a:pt x="286" y="81"/>
                    <a:pt x="290" y="86"/>
                    <a:pt x="295" y="91"/>
                  </a:cubicBezTo>
                  <a:cubicBezTo>
                    <a:pt x="296" y="93"/>
                    <a:pt x="299" y="93"/>
                    <a:pt x="301" y="94"/>
                  </a:cubicBezTo>
                  <a:close/>
                  <a:moveTo>
                    <a:pt x="174" y="63"/>
                  </a:moveTo>
                  <a:cubicBezTo>
                    <a:pt x="112" y="63"/>
                    <a:pt x="62" y="113"/>
                    <a:pt x="62" y="174"/>
                  </a:cubicBezTo>
                  <a:cubicBezTo>
                    <a:pt x="62" y="236"/>
                    <a:pt x="112" y="285"/>
                    <a:pt x="173" y="286"/>
                  </a:cubicBezTo>
                  <a:cubicBezTo>
                    <a:pt x="235" y="286"/>
                    <a:pt x="285" y="236"/>
                    <a:pt x="285" y="174"/>
                  </a:cubicBezTo>
                  <a:cubicBezTo>
                    <a:pt x="285" y="112"/>
                    <a:pt x="234" y="63"/>
                    <a:pt x="174" y="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Freeform 6"/>
            <p:cNvSpPr>
              <a:spLocks noEditPoints="1"/>
            </p:cNvSpPr>
            <p:nvPr/>
          </p:nvSpPr>
          <p:spPr bwMode="auto">
            <a:xfrm>
              <a:off x="2455863" y="3070226"/>
              <a:ext cx="714375" cy="714375"/>
            </a:xfrm>
            <a:custGeom>
              <a:avLst/>
              <a:gdLst>
                <a:gd name="T0" fmla="*/ 112 w 223"/>
                <a:gd name="T1" fmla="*/ 0 h 223"/>
                <a:gd name="T2" fmla="*/ 223 w 223"/>
                <a:gd name="T3" fmla="*/ 111 h 223"/>
                <a:gd name="T4" fmla="*/ 111 w 223"/>
                <a:gd name="T5" fmla="*/ 223 h 223"/>
                <a:gd name="T6" fmla="*/ 0 w 223"/>
                <a:gd name="T7" fmla="*/ 111 h 223"/>
                <a:gd name="T8" fmla="*/ 112 w 223"/>
                <a:gd name="T9" fmla="*/ 0 h 223"/>
                <a:gd name="T10" fmla="*/ 112 w 223"/>
                <a:gd name="T11" fmla="*/ 196 h 223"/>
                <a:gd name="T12" fmla="*/ 111 w 223"/>
                <a:gd name="T13" fmla="*/ 197 h 223"/>
                <a:gd name="T14" fmla="*/ 109 w 223"/>
                <a:gd name="T15" fmla="*/ 192 h 223"/>
                <a:gd name="T16" fmla="*/ 102 w 223"/>
                <a:gd name="T17" fmla="*/ 172 h 223"/>
                <a:gd name="T18" fmla="*/ 89 w 223"/>
                <a:gd name="T19" fmla="*/ 129 h 223"/>
                <a:gd name="T20" fmla="*/ 81 w 223"/>
                <a:gd name="T21" fmla="*/ 125 h 223"/>
                <a:gd name="T22" fmla="*/ 72 w 223"/>
                <a:gd name="T23" fmla="*/ 128 h 223"/>
                <a:gd name="T24" fmla="*/ 57 w 223"/>
                <a:gd name="T25" fmla="*/ 133 h 223"/>
                <a:gd name="T26" fmla="*/ 46 w 223"/>
                <a:gd name="T27" fmla="*/ 146 h 223"/>
                <a:gd name="T28" fmla="*/ 43 w 223"/>
                <a:gd name="T29" fmla="*/ 175 h 223"/>
                <a:gd name="T30" fmla="*/ 45 w 223"/>
                <a:gd name="T31" fmla="*/ 182 h 223"/>
                <a:gd name="T32" fmla="*/ 132 w 223"/>
                <a:gd name="T33" fmla="*/ 206 h 223"/>
                <a:gd name="T34" fmla="*/ 177 w 223"/>
                <a:gd name="T35" fmla="*/ 181 h 223"/>
                <a:gd name="T36" fmla="*/ 180 w 223"/>
                <a:gd name="T37" fmla="*/ 176 h 223"/>
                <a:gd name="T38" fmla="*/ 175 w 223"/>
                <a:gd name="T39" fmla="*/ 144 h 223"/>
                <a:gd name="T40" fmla="*/ 165 w 223"/>
                <a:gd name="T41" fmla="*/ 133 h 223"/>
                <a:gd name="T42" fmla="*/ 153 w 223"/>
                <a:gd name="T43" fmla="*/ 128 h 223"/>
                <a:gd name="T44" fmla="*/ 136 w 223"/>
                <a:gd name="T45" fmla="*/ 123 h 223"/>
                <a:gd name="T46" fmla="*/ 112 w 223"/>
                <a:gd name="T47" fmla="*/ 196 h 223"/>
                <a:gd name="T48" fmla="*/ 111 w 223"/>
                <a:gd name="T49" fmla="*/ 31 h 223"/>
                <a:gd name="T50" fmla="*/ 96 w 223"/>
                <a:gd name="T51" fmla="*/ 34 h 223"/>
                <a:gd name="T52" fmla="*/ 79 w 223"/>
                <a:gd name="T53" fmla="*/ 54 h 223"/>
                <a:gd name="T54" fmla="*/ 76 w 223"/>
                <a:gd name="T55" fmla="*/ 60 h 223"/>
                <a:gd name="T56" fmla="*/ 68 w 223"/>
                <a:gd name="T57" fmla="*/ 75 h 223"/>
                <a:gd name="T58" fmla="*/ 77 w 223"/>
                <a:gd name="T59" fmla="*/ 87 h 223"/>
                <a:gd name="T60" fmla="*/ 82 w 223"/>
                <a:gd name="T61" fmla="*/ 91 h 223"/>
                <a:gd name="T62" fmla="*/ 92 w 223"/>
                <a:gd name="T63" fmla="*/ 108 h 223"/>
                <a:gd name="T64" fmla="*/ 131 w 223"/>
                <a:gd name="T65" fmla="*/ 107 h 223"/>
                <a:gd name="T66" fmla="*/ 141 w 223"/>
                <a:gd name="T67" fmla="*/ 90 h 223"/>
                <a:gd name="T68" fmla="*/ 144 w 223"/>
                <a:gd name="T69" fmla="*/ 87 h 223"/>
                <a:gd name="T70" fmla="*/ 150 w 223"/>
                <a:gd name="T71" fmla="*/ 63 h 223"/>
                <a:gd name="T72" fmla="*/ 142 w 223"/>
                <a:gd name="T73" fmla="*/ 48 h 223"/>
                <a:gd name="T74" fmla="*/ 139 w 223"/>
                <a:gd name="T75" fmla="*/ 44 h 223"/>
                <a:gd name="T76" fmla="*/ 111 w 223"/>
                <a:gd name="T77" fmla="*/ 31 h 223"/>
                <a:gd name="T78" fmla="*/ 107 w 223"/>
                <a:gd name="T79" fmla="*/ 143 h 223"/>
                <a:gd name="T80" fmla="*/ 111 w 223"/>
                <a:gd name="T81" fmla="*/ 179 h 223"/>
                <a:gd name="T82" fmla="*/ 115 w 223"/>
                <a:gd name="T83" fmla="*/ 143 h 223"/>
                <a:gd name="T84" fmla="*/ 107 w 223"/>
                <a:gd name="T85" fmla="*/ 143 h 223"/>
                <a:gd name="T86" fmla="*/ 118 w 223"/>
                <a:gd name="T87" fmla="*/ 127 h 223"/>
                <a:gd name="T88" fmla="*/ 104 w 223"/>
                <a:gd name="T89" fmla="*/ 127 h 223"/>
                <a:gd name="T90" fmla="*/ 104 w 223"/>
                <a:gd name="T91" fmla="*/ 138 h 223"/>
                <a:gd name="T92" fmla="*/ 118 w 223"/>
                <a:gd name="T93" fmla="*/ 138 h 223"/>
                <a:gd name="T94" fmla="*/ 118 w 223"/>
                <a:gd name="T95" fmla="*/ 12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3" h="223">
                  <a:moveTo>
                    <a:pt x="112" y="0"/>
                  </a:moveTo>
                  <a:cubicBezTo>
                    <a:pt x="172" y="0"/>
                    <a:pt x="223" y="49"/>
                    <a:pt x="223" y="111"/>
                  </a:cubicBezTo>
                  <a:cubicBezTo>
                    <a:pt x="223" y="173"/>
                    <a:pt x="173" y="223"/>
                    <a:pt x="111" y="223"/>
                  </a:cubicBezTo>
                  <a:cubicBezTo>
                    <a:pt x="50" y="222"/>
                    <a:pt x="0" y="173"/>
                    <a:pt x="0" y="111"/>
                  </a:cubicBezTo>
                  <a:cubicBezTo>
                    <a:pt x="0" y="50"/>
                    <a:pt x="50" y="0"/>
                    <a:pt x="112" y="0"/>
                  </a:cubicBezTo>
                  <a:close/>
                  <a:moveTo>
                    <a:pt x="112" y="196"/>
                  </a:moveTo>
                  <a:cubicBezTo>
                    <a:pt x="112" y="197"/>
                    <a:pt x="111" y="197"/>
                    <a:pt x="111" y="197"/>
                  </a:cubicBezTo>
                  <a:cubicBezTo>
                    <a:pt x="110" y="195"/>
                    <a:pt x="110" y="194"/>
                    <a:pt x="109" y="192"/>
                  </a:cubicBezTo>
                  <a:cubicBezTo>
                    <a:pt x="107" y="185"/>
                    <a:pt x="105" y="178"/>
                    <a:pt x="102" y="172"/>
                  </a:cubicBezTo>
                  <a:cubicBezTo>
                    <a:pt x="98" y="157"/>
                    <a:pt x="93" y="143"/>
                    <a:pt x="89" y="129"/>
                  </a:cubicBezTo>
                  <a:cubicBezTo>
                    <a:pt x="87" y="124"/>
                    <a:pt x="87" y="123"/>
                    <a:pt x="81" y="125"/>
                  </a:cubicBezTo>
                  <a:cubicBezTo>
                    <a:pt x="78" y="126"/>
                    <a:pt x="75" y="127"/>
                    <a:pt x="72" y="128"/>
                  </a:cubicBezTo>
                  <a:cubicBezTo>
                    <a:pt x="67" y="130"/>
                    <a:pt x="62" y="131"/>
                    <a:pt x="57" y="133"/>
                  </a:cubicBezTo>
                  <a:cubicBezTo>
                    <a:pt x="51" y="135"/>
                    <a:pt x="47" y="140"/>
                    <a:pt x="46" y="146"/>
                  </a:cubicBezTo>
                  <a:cubicBezTo>
                    <a:pt x="45" y="156"/>
                    <a:pt x="43" y="166"/>
                    <a:pt x="43" y="175"/>
                  </a:cubicBezTo>
                  <a:cubicBezTo>
                    <a:pt x="42" y="178"/>
                    <a:pt x="44" y="181"/>
                    <a:pt x="45" y="182"/>
                  </a:cubicBezTo>
                  <a:cubicBezTo>
                    <a:pt x="70" y="205"/>
                    <a:pt x="99" y="213"/>
                    <a:pt x="132" y="206"/>
                  </a:cubicBezTo>
                  <a:cubicBezTo>
                    <a:pt x="150" y="202"/>
                    <a:pt x="164" y="193"/>
                    <a:pt x="177" y="181"/>
                  </a:cubicBezTo>
                  <a:cubicBezTo>
                    <a:pt x="179" y="180"/>
                    <a:pt x="180" y="178"/>
                    <a:pt x="180" y="176"/>
                  </a:cubicBezTo>
                  <a:cubicBezTo>
                    <a:pt x="179" y="165"/>
                    <a:pt x="177" y="154"/>
                    <a:pt x="175" y="144"/>
                  </a:cubicBezTo>
                  <a:cubicBezTo>
                    <a:pt x="174" y="139"/>
                    <a:pt x="170" y="135"/>
                    <a:pt x="165" y="133"/>
                  </a:cubicBezTo>
                  <a:cubicBezTo>
                    <a:pt x="161" y="131"/>
                    <a:pt x="157" y="130"/>
                    <a:pt x="153" y="128"/>
                  </a:cubicBezTo>
                  <a:cubicBezTo>
                    <a:pt x="147" y="126"/>
                    <a:pt x="142" y="125"/>
                    <a:pt x="136" y="123"/>
                  </a:cubicBezTo>
                  <a:cubicBezTo>
                    <a:pt x="128" y="148"/>
                    <a:pt x="120" y="172"/>
                    <a:pt x="112" y="196"/>
                  </a:cubicBezTo>
                  <a:close/>
                  <a:moveTo>
                    <a:pt x="111" y="31"/>
                  </a:moveTo>
                  <a:cubicBezTo>
                    <a:pt x="106" y="32"/>
                    <a:pt x="101" y="33"/>
                    <a:pt x="96" y="34"/>
                  </a:cubicBezTo>
                  <a:cubicBezTo>
                    <a:pt x="86" y="37"/>
                    <a:pt x="82" y="45"/>
                    <a:pt x="79" y="54"/>
                  </a:cubicBezTo>
                  <a:cubicBezTo>
                    <a:pt x="79" y="56"/>
                    <a:pt x="78" y="59"/>
                    <a:pt x="76" y="60"/>
                  </a:cubicBezTo>
                  <a:cubicBezTo>
                    <a:pt x="69" y="64"/>
                    <a:pt x="67" y="68"/>
                    <a:pt x="68" y="75"/>
                  </a:cubicBezTo>
                  <a:cubicBezTo>
                    <a:pt x="69" y="81"/>
                    <a:pt x="71" y="86"/>
                    <a:pt x="77" y="87"/>
                  </a:cubicBezTo>
                  <a:cubicBezTo>
                    <a:pt x="80" y="87"/>
                    <a:pt x="82" y="89"/>
                    <a:pt x="82" y="91"/>
                  </a:cubicBezTo>
                  <a:cubicBezTo>
                    <a:pt x="84" y="98"/>
                    <a:pt x="88" y="103"/>
                    <a:pt x="92" y="108"/>
                  </a:cubicBezTo>
                  <a:cubicBezTo>
                    <a:pt x="105" y="122"/>
                    <a:pt x="119" y="121"/>
                    <a:pt x="131" y="107"/>
                  </a:cubicBezTo>
                  <a:cubicBezTo>
                    <a:pt x="135" y="102"/>
                    <a:pt x="137" y="96"/>
                    <a:pt x="141" y="90"/>
                  </a:cubicBezTo>
                  <a:cubicBezTo>
                    <a:pt x="142" y="89"/>
                    <a:pt x="143" y="88"/>
                    <a:pt x="144" y="87"/>
                  </a:cubicBezTo>
                  <a:cubicBezTo>
                    <a:pt x="153" y="84"/>
                    <a:pt x="158" y="69"/>
                    <a:pt x="150" y="63"/>
                  </a:cubicBezTo>
                  <a:cubicBezTo>
                    <a:pt x="145" y="59"/>
                    <a:pt x="144" y="54"/>
                    <a:pt x="142" y="48"/>
                  </a:cubicBezTo>
                  <a:cubicBezTo>
                    <a:pt x="141" y="47"/>
                    <a:pt x="140" y="45"/>
                    <a:pt x="139" y="44"/>
                  </a:cubicBezTo>
                  <a:cubicBezTo>
                    <a:pt x="133" y="34"/>
                    <a:pt x="123" y="31"/>
                    <a:pt x="111" y="31"/>
                  </a:cubicBezTo>
                  <a:close/>
                  <a:moveTo>
                    <a:pt x="107" y="143"/>
                  </a:moveTo>
                  <a:cubicBezTo>
                    <a:pt x="101" y="156"/>
                    <a:pt x="106" y="167"/>
                    <a:pt x="111" y="179"/>
                  </a:cubicBezTo>
                  <a:cubicBezTo>
                    <a:pt x="117" y="167"/>
                    <a:pt x="120" y="155"/>
                    <a:pt x="115" y="143"/>
                  </a:cubicBezTo>
                  <a:cubicBezTo>
                    <a:pt x="112" y="143"/>
                    <a:pt x="109" y="143"/>
                    <a:pt x="107" y="143"/>
                  </a:cubicBezTo>
                  <a:close/>
                  <a:moveTo>
                    <a:pt x="118" y="127"/>
                  </a:moveTo>
                  <a:cubicBezTo>
                    <a:pt x="113" y="127"/>
                    <a:pt x="108" y="127"/>
                    <a:pt x="104" y="127"/>
                  </a:cubicBezTo>
                  <a:cubicBezTo>
                    <a:pt x="104" y="131"/>
                    <a:pt x="104" y="134"/>
                    <a:pt x="104" y="138"/>
                  </a:cubicBezTo>
                  <a:cubicBezTo>
                    <a:pt x="109" y="138"/>
                    <a:pt x="114" y="138"/>
                    <a:pt x="118" y="138"/>
                  </a:cubicBezTo>
                  <a:cubicBezTo>
                    <a:pt x="118" y="134"/>
                    <a:pt x="118" y="131"/>
                    <a:pt x="118" y="12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2590800" y="3460751"/>
              <a:ext cx="441325" cy="288925"/>
            </a:xfrm>
            <a:custGeom>
              <a:avLst/>
              <a:gdLst>
                <a:gd name="T0" fmla="*/ 70 w 138"/>
                <a:gd name="T1" fmla="*/ 73 h 90"/>
                <a:gd name="T2" fmla="*/ 94 w 138"/>
                <a:gd name="T3" fmla="*/ 0 h 90"/>
                <a:gd name="T4" fmla="*/ 111 w 138"/>
                <a:gd name="T5" fmla="*/ 5 h 90"/>
                <a:gd name="T6" fmla="*/ 123 w 138"/>
                <a:gd name="T7" fmla="*/ 10 h 90"/>
                <a:gd name="T8" fmla="*/ 133 w 138"/>
                <a:gd name="T9" fmla="*/ 21 h 90"/>
                <a:gd name="T10" fmla="*/ 138 w 138"/>
                <a:gd name="T11" fmla="*/ 53 h 90"/>
                <a:gd name="T12" fmla="*/ 135 w 138"/>
                <a:gd name="T13" fmla="*/ 58 h 90"/>
                <a:gd name="T14" fmla="*/ 90 w 138"/>
                <a:gd name="T15" fmla="*/ 83 h 90"/>
                <a:gd name="T16" fmla="*/ 3 w 138"/>
                <a:gd name="T17" fmla="*/ 59 h 90"/>
                <a:gd name="T18" fmla="*/ 1 w 138"/>
                <a:gd name="T19" fmla="*/ 52 h 90"/>
                <a:gd name="T20" fmla="*/ 4 w 138"/>
                <a:gd name="T21" fmla="*/ 23 h 90"/>
                <a:gd name="T22" fmla="*/ 15 w 138"/>
                <a:gd name="T23" fmla="*/ 10 h 90"/>
                <a:gd name="T24" fmla="*/ 30 w 138"/>
                <a:gd name="T25" fmla="*/ 5 h 90"/>
                <a:gd name="T26" fmla="*/ 39 w 138"/>
                <a:gd name="T27" fmla="*/ 2 h 90"/>
                <a:gd name="T28" fmla="*/ 47 w 138"/>
                <a:gd name="T29" fmla="*/ 6 h 90"/>
                <a:gd name="T30" fmla="*/ 60 w 138"/>
                <a:gd name="T31" fmla="*/ 49 h 90"/>
                <a:gd name="T32" fmla="*/ 67 w 138"/>
                <a:gd name="T33" fmla="*/ 69 h 90"/>
                <a:gd name="T34" fmla="*/ 69 w 138"/>
                <a:gd name="T35" fmla="*/ 74 h 90"/>
                <a:gd name="T36" fmla="*/ 70 w 138"/>
                <a:gd name="T37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" h="90">
                  <a:moveTo>
                    <a:pt x="70" y="73"/>
                  </a:moveTo>
                  <a:cubicBezTo>
                    <a:pt x="78" y="49"/>
                    <a:pt x="86" y="25"/>
                    <a:pt x="94" y="0"/>
                  </a:cubicBezTo>
                  <a:cubicBezTo>
                    <a:pt x="100" y="2"/>
                    <a:pt x="105" y="3"/>
                    <a:pt x="111" y="5"/>
                  </a:cubicBezTo>
                  <a:cubicBezTo>
                    <a:pt x="115" y="7"/>
                    <a:pt x="119" y="8"/>
                    <a:pt x="123" y="10"/>
                  </a:cubicBezTo>
                  <a:cubicBezTo>
                    <a:pt x="128" y="12"/>
                    <a:pt x="132" y="16"/>
                    <a:pt x="133" y="21"/>
                  </a:cubicBezTo>
                  <a:cubicBezTo>
                    <a:pt x="135" y="31"/>
                    <a:pt x="137" y="42"/>
                    <a:pt x="138" y="53"/>
                  </a:cubicBezTo>
                  <a:cubicBezTo>
                    <a:pt x="138" y="55"/>
                    <a:pt x="137" y="57"/>
                    <a:pt x="135" y="58"/>
                  </a:cubicBezTo>
                  <a:cubicBezTo>
                    <a:pt x="122" y="70"/>
                    <a:pt x="108" y="79"/>
                    <a:pt x="90" y="83"/>
                  </a:cubicBezTo>
                  <a:cubicBezTo>
                    <a:pt x="57" y="90"/>
                    <a:pt x="28" y="82"/>
                    <a:pt x="3" y="59"/>
                  </a:cubicBezTo>
                  <a:cubicBezTo>
                    <a:pt x="2" y="58"/>
                    <a:pt x="0" y="55"/>
                    <a:pt x="1" y="52"/>
                  </a:cubicBezTo>
                  <a:cubicBezTo>
                    <a:pt x="1" y="43"/>
                    <a:pt x="3" y="33"/>
                    <a:pt x="4" y="23"/>
                  </a:cubicBezTo>
                  <a:cubicBezTo>
                    <a:pt x="5" y="17"/>
                    <a:pt x="9" y="12"/>
                    <a:pt x="15" y="10"/>
                  </a:cubicBezTo>
                  <a:cubicBezTo>
                    <a:pt x="20" y="8"/>
                    <a:pt x="25" y="7"/>
                    <a:pt x="30" y="5"/>
                  </a:cubicBezTo>
                  <a:cubicBezTo>
                    <a:pt x="33" y="4"/>
                    <a:pt x="36" y="3"/>
                    <a:pt x="39" y="2"/>
                  </a:cubicBezTo>
                  <a:cubicBezTo>
                    <a:pt x="45" y="0"/>
                    <a:pt x="45" y="1"/>
                    <a:pt x="47" y="6"/>
                  </a:cubicBezTo>
                  <a:cubicBezTo>
                    <a:pt x="51" y="20"/>
                    <a:pt x="56" y="34"/>
                    <a:pt x="60" y="49"/>
                  </a:cubicBezTo>
                  <a:cubicBezTo>
                    <a:pt x="63" y="55"/>
                    <a:pt x="65" y="62"/>
                    <a:pt x="67" y="69"/>
                  </a:cubicBezTo>
                  <a:cubicBezTo>
                    <a:pt x="68" y="71"/>
                    <a:pt x="68" y="72"/>
                    <a:pt x="69" y="74"/>
                  </a:cubicBezTo>
                  <a:cubicBezTo>
                    <a:pt x="69" y="74"/>
                    <a:pt x="70" y="74"/>
                    <a:pt x="70" y="73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2670175" y="3170238"/>
              <a:ext cx="292100" cy="290513"/>
            </a:xfrm>
            <a:custGeom>
              <a:avLst/>
              <a:gdLst>
                <a:gd name="T0" fmla="*/ 44 w 91"/>
                <a:gd name="T1" fmla="*/ 0 h 91"/>
                <a:gd name="T2" fmla="*/ 72 w 91"/>
                <a:gd name="T3" fmla="*/ 13 h 91"/>
                <a:gd name="T4" fmla="*/ 75 w 91"/>
                <a:gd name="T5" fmla="*/ 17 h 91"/>
                <a:gd name="T6" fmla="*/ 83 w 91"/>
                <a:gd name="T7" fmla="*/ 32 h 91"/>
                <a:gd name="T8" fmla="*/ 77 w 91"/>
                <a:gd name="T9" fmla="*/ 56 h 91"/>
                <a:gd name="T10" fmla="*/ 74 w 91"/>
                <a:gd name="T11" fmla="*/ 59 h 91"/>
                <a:gd name="T12" fmla="*/ 64 w 91"/>
                <a:gd name="T13" fmla="*/ 76 h 91"/>
                <a:gd name="T14" fmla="*/ 25 w 91"/>
                <a:gd name="T15" fmla="*/ 77 h 91"/>
                <a:gd name="T16" fmla="*/ 15 w 91"/>
                <a:gd name="T17" fmla="*/ 60 h 91"/>
                <a:gd name="T18" fmla="*/ 10 w 91"/>
                <a:gd name="T19" fmla="*/ 56 h 91"/>
                <a:gd name="T20" fmla="*/ 1 w 91"/>
                <a:gd name="T21" fmla="*/ 44 h 91"/>
                <a:gd name="T22" fmla="*/ 9 w 91"/>
                <a:gd name="T23" fmla="*/ 29 h 91"/>
                <a:gd name="T24" fmla="*/ 12 w 91"/>
                <a:gd name="T25" fmla="*/ 23 h 91"/>
                <a:gd name="T26" fmla="*/ 29 w 91"/>
                <a:gd name="T27" fmla="*/ 3 h 91"/>
                <a:gd name="T28" fmla="*/ 44 w 91"/>
                <a:gd name="T2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91">
                  <a:moveTo>
                    <a:pt x="44" y="0"/>
                  </a:moveTo>
                  <a:cubicBezTo>
                    <a:pt x="56" y="0"/>
                    <a:pt x="66" y="3"/>
                    <a:pt x="72" y="13"/>
                  </a:cubicBezTo>
                  <a:cubicBezTo>
                    <a:pt x="73" y="14"/>
                    <a:pt x="74" y="16"/>
                    <a:pt x="75" y="17"/>
                  </a:cubicBezTo>
                  <a:cubicBezTo>
                    <a:pt x="77" y="23"/>
                    <a:pt x="78" y="28"/>
                    <a:pt x="83" y="32"/>
                  </a:cubicBezTo>
                  <a:cubicBezTo>
                    <a:pt x="91" y="38"/>
                    <a:pt x="86" y="53"/>
                    <a:pt x="77" y="56"/>
                  </a:cubicBezTo>
                  <a:cubicBezTo>
                    <a:pt x="76" y="57"/>
                    <a:pt x="75" y="58"/>
                    <a:pt x="74" y="59"/>
                  </a:cubicBezTo>
                  <a:cubicBezTo>
                    <a:pt x="70" y="65"/>
                    <a:pt x="68" y="71"/>
                    <a:pt x="64" y="76"/>
                  </a:cubicBezTo>
                  <a:cubicBezTo>
                    <a:pt x="52" y="90"/>
                    <a:pt x="38" y="91"/>
                    <a:pt x="25" y="77"/>
                  </a:cubicBezTo>
                  <a:cubicBezTo>
                    <a:pt x="21" y="72"/>
                    <a:pt x="17" y="67"/>
                    <a:pt x="15" y="60"/>
                  </a:cubicBezTo>
                  <a:cubicBezTo>
                    <a:pt x="15" y="58"/>
                    <a:pt x="13" y="56"/>
                    <a:pt x="10" y="56"/>
                  </a:cubicBezTo>
                  <a:cubicBezTo>
                    <a:pt x="4" y="55"/>
                    <a:pt x="2" y="50"/>
                    <a:pt x="1" y="44"/>
                  </a:cubicBezTo>
                  <a:cubicBezTo>
                    <a:pt x="0" y="37"/>
                    <a:pt x="2" y="33"/>
                    <a:pt x="9" y="29"/>
                  </a:cubicBezTo>
                  <a:cubicBezTo>
                    <a:pt x="11" y="28"/>
                    <a:pt x="12" y="25"/>
                    <a:pt x="12" y="23"/>
                  </a:cubicBezTo>
                  <a:cubicBezTo>
                    <a:pt x="15" y="14"/>
                    <a:pt x="19" y="6"/>
                    <a:pt x="29" y="3"/>
                  </a:cubicBezTo>
                  <a:cubicBezTo>
                    <a:pt x="34" y="2"/>
                    <a:pt x="39" y="1"/>
                    <a:pt x="44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2779713" y="3525838"/>
              <a:ext cx="60325" cy="114300"/>
            </a:xfrm>
            <a:custGeom>
              <a:avLst/>
              <a:gdLst>
                <a:gd name="T0" fmla="*/ 6 w 19"/>
                <a:gd name="T1" fmla="*/ 0 h 36"/>
                <a:gd name="T2" fmla="*/ 14 w 19"/>
                <a:gd name="T3" fmla="*/ 0 h 36"/>
                <a:gd name="T4" fmla="*/ 10 w 19"/>
                <a:gd name="T5" fmla="*/ 36 h 36"/>
                <a:gd name="T6" fmla="*/ 6 w 19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6">
                  <a:moveTo>
                    <a:pt x="6" y="0"/>
                  </a:moveTo>
                  <a:cubicBezTo>
                    <a:pt x="8" y="0"/>
                    <a:pt x="11" y="0"/>
                    <a:pt x="14" y="0"/>
                  </a:cubicBezTo>
                  <a:cubicBezTo>
                    <a:pt x="19" y="12"/>
                    <a:pt x="16" y="24"/>
                    <a:pt x="10" y="36"/>
                  </a:cubicBezTo>
                  <a:cubicBezTo>
                    <a:pt x="5" y="24"/>
                    <a:pt x="0" y="13"/>
                    <a:pt x="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2789238" y="3473451"/>
              <a:ext cx="44450" cy="36513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11 h 11"/>
                <a:gd name="T4" fmla="*/ 0 w 14"/>
                <a:gd name="T5" fmla="*/ 11 h 11"/>
                <a:gd name="T6" fmla="*/ 0 w 14"/>
                <a:gd name="T7" fmla="*/ 0 h 11"/>
                <a:gd name="T8" fmla="*/ 14 w 1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cubicBezTo>
                    <a:pt x="14" y="4"/>
                    <a:pt x="14" y="7"/>
                    <a:pt x="14" y="11"/>
                  </a:cubicBezTo>
                  <a:cubicBezTo>
                    <a:pt x="10" y="11"/>
                    <a:pt x="5" y="11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ubicBezTo>
                    <a:pt x="4" y="0"/>
                    <a:pt x="9" y="0"/>
                    <a:pt x="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8425901" y="2273058"/>
            <a:ext cx="615197" cy="616945"/>
            <a:chOff x="2257425" y="2868613"/>
            <a:chExt cx="1117600" cy="1120775"/>
          </a:xfrm>
        </p:grpSpPr>
        <p:sp>
          <p:nvSpPr>
            <p:cNvPr id="33" name="Freeform 5"/>
            <p:cNvSpPr>
              <a:spLocks noEditPoints="1"/>
            </p:cNvSpPr>
            <p:nvPr/>
          </p:nvSpPr>
          <p:spPr bwMode="auto">
            <a:xfrm>
              <a:off x="2257425" y="2868613"/>
              <a:ext cx="1117600" cy="1120775"/>
            </a:xfrm>
            <a:custGeom>
              <a:avLst/>
              <a:gdLst>
                <a:gd name="T0" fmla="*/ 320 w 349"/>
                <a:gd name="T1" fmla="*/ 91 h 350"/>
                <a:gd name="T2" fmla="*/ 337 w 349"/>
                <a:gd name="T3" fmla="*/ 115 h 350"/>
                <a:gd name="T4" fmla="*/ 323 w 349"/>
                <a:gd name="T5" fmla="*/ 133 h 350"/>
                <a:gd name="T6" fmla="*/ 318 w 349"/>
                <a:gd name="T7" fmla="*/ 157 h 350"/>
                <a:gd name="T8" fmla="*/ 338 w 349"/>
                <a:gd name="T9" fmla="*/ 177 h 350"/>
                <a:gd name="T10" fmla="*/ 344 w 349"/>
                <a:gd name="T11" fmla="*/ 208 h 350"/>
                <a:gd name="T12" fmla="*/ 322 w 349"/>
                <a:gd name="T13" fmla="*/ 217 h 350"/>
                <a:gd name="T14" fmla="*/ 306 w 349"/>
                <a:gd name="T15" fmla="*/ 236 h 350"/>
                <a:gd name="T16" fmla="*/ 317 w 349"/>
                <a:gd name="T17" fmla="*/ 260 h 350"/>
                <a:gd name="T18" fmla="*/ 307 w 349"/>
                <a:gd name="T19" fmla="*/ 286 h 350"/>
                <a:gd name="T20" fmla="*/ 279 w 349"/>
                <a:gd name="T21" fmla="*/ 283 h 350"/>
                <a:gd name="T22" fmla="*/ 258 w 349"/>
                <a:gd name="T23" fmla="*/ 294 h 350"/>
                <a:gd name="T24" fmla="*/ 256 w 349"/>
                <a:gd name="T25" fmla="*/ 321 h 350"/>
                <a:gd name="T26" fmla="*/ 233 w 349"/>
                <a:gd name="T27" fmla="*/ 337 h 350"/>
                <a:gd name="T28" fmla="*/ 212 w 349"/>
                <a:gd name="T29" fmla="*/ 322 h 350"/>
                <a:gd name="T30" fmla="*/ 187 w 349"/>
                <a:gd name="T31" fmla="*/ 320 h 350"/>
                <a:gd name="T32" fmla="*/ 171 w 349"/>
                <a:gd name="T33" fmla="*/ 343 h 350"/>
                <a:gd name="T34" fmla="*/ 140 w 349"/>
                <a:gd name="T35" fmla="*/ 346 h 350"/>
                <a:gd name="T36" fmla="*/ 133 w 349"/>
                <a:gd name="T37" fmla="*/ 324 h 350"/>
                <a:gd name="T38" fmla="*/ 113 w 349"/>
                <a:gd name="T39" fmla="*/ 308 h 350"/>
                <a:gd name="T40" fmla="*/ 87 w 349"/>
                <a:gd name="T41" fmla="*/ 321 h 350"/>
                <a:gd name="T42" fmla="*/ 61 w 349"/>
                <a:gd name="T43" fmla="*/ 307 h 350"/>
                <a:gd name="T44" fmla="*/ 65 w 349"/>
                <a:gd name="T45" fmla="*/ 283 h 350"/>
                <a:gd name="T46" fmla="*/ 53 w 349"/>
                <a:gd name="T47" fmla="*/ 258 h 350"/>
                <a:gd name="T48" fmla="*/ 28 w 349"/>
                <a:gd name="T49" fmla="*/ 255 h 350"/>
                <a:gd name="T50" fmla="*/ 8 w 349"/>
                <a:gd name="T51" fmla="*/ 233 h 350"/>
                <a:gd name="T52" fmla="*/ 25 w 349"/>
                <a:gd name="T53" fmla="*/ 211 h 350"/>
                <a:gd name="T54" fmla="*/ 28 w 349"/>
                <a:gd name="T55" fmla="*/ 189 h 350"/>
                <a:gd name="T56" fmla="*/ 7 w 349"/>
                <a:gd name="T57" fmla="*/ 170 h 350"/>
                <a:gd name="T58" fmla="*/ 2 w 349"/>
                <a:gd name="T59" fmla="*/ 142 h 350"/>
                <a:gd name="T60" fmla="*/ 28 w 349"/>
                <a:gd name="T61" fmla="*/ 131 h 350"/>
                <a:gd name="T62" fmla="*/ 41 w 349"/>
                <a:gd name="T63" fmla="*/ 113 h 350"/>
                <a:gd name="T64" fmla="*/ 29 w 349"/>
                <a:gd name="T65" fmla="*/ 88 h 350"/>
                <a:gd name="T66" fmla="*/ 39 w 349"/>
                <a:gd name="T67" fmla="*/ 62 h 350"/>
                <a:gd name="T68" fmla="*/ 66 w 349"/>
                <a:gd name="T69" fmla="*/ 65 h 350"/>
                <a:gd name="T70" fmla="*/ 79 w 349"/>
                <a:gd name="T71" fmla="*/ 62 h 350"/>
                <a:gd name="T72" fmla="*/ 97 w 349"/>
                <a:gd name="T73" fmla="*/ 17 h 350"/>
                <a:gd name="T74" fmla="*/ 124 w 349"/>
                <a:gd name="T75" fmla="*/ 13 h 350"/>
                <a:gd name="T76" fmla="*/ 148 w 349"/>
                <a:gd name="T77" fmla="*/ 31 h 350"/>
                <a:gd name="T78" fmla="*/ 172 w 349"/>
                <a:gd name="T79" fmla="*/ 21 h 350"/>
                <a:gd name="T80" fmla="*/ 187 w 349"/>
                <a:gd name="T81" fmla="*/ 0 h 350"/>
                <a:gd name="T82" fmla="*/ 214 w 349"/>
                <a:gd name="T83" fmla="*/ 11 h 350"/>
                <a:gd name="T84" fmla="*/ 225 w 349"/>
                <a:gd name="T85" fmla="*/ 38 h 350"/>
                <a:gd name="T86" fmla="*/ 248 w 349"/>
                <a:gd name="T87" fmla="*/ 40 h 350"/>
                <a:gd name="T88" fmla="*/ 273 w 349"/>
                <a:gd name="T89" fmla="*/ 31 h 350"/>
                <a:gd name="T90" fmla="*/ 288 w 349"/>
                <a:gd name="T91" fmla="*/ 55 h 350"/>
                <a:gd name="T92" fmla="*/ 283 w 349"/>
                <a:gd name="T93" fmla="*/ 76 h 350"/>
                <a:gd name="T94" fmla="*/ 301 w 349"/>
                <a:gd name="T95" fmla="*/ 94 h 350"/>
                <a:gd name="T96" fmla="*/ 62 w 349"/>
                <a:gd name="T97" fmla="*/ 174 h 350"/>
                <a:gd name="T98" fmla="*/ 285 w 349"/>
                <a:gd name="T99" fmla="*/ 17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9" h="350">
                  <a:moveTo>
                    <a:pt x="301" y="94"/>
                  </a:moveTo>
                  <a:cubicBezTo>
                    <a:pt x="308" y="93"/>
                    <a:pt x="314" y="92"/>
                    <a:pt x="320" y="91"/>
                  </a:cubicBezTo>
                  <a:cubicBezTo>
                    <a:pt x="324" y="90"/>
                    <a:pt x="328" y="92"/>
                    <a:pt x="330" y="96"/>
                  </a:cubicBezTo>
                  <a:cubicBezTo>
                    <a:pt x="332" y="102"/>
                    <a:pt x="335" y="109"/>
                    <a:pt x="337" y="115"/>
                  </a:cubicBezTo>
                  <a:cubicBezTo>
                    <a:pt x="339" y="119"/>
                    <a:pt x="337" y="122"/>
                    <a:pt x="335" y="125"/>
                  </a:cubicBezTo>
                  <a:cubicBezTo>
                    <a:pt x="331" y="128"/>
                    <a:pt x="327" y="130"/>
                    <a:pt x="323" y="133"/>
                  </a:cubicBezTo>
                  <a:cubicBezTo>
                    <a:pt x="317" y="138"/>
                    <a:pt x="316" y="141"/>
                    <a:pt x="317" y="149"/>
                  </a:cubicBezTo>
                  <a:cubicBezTo>
                    <a:pt x="318" y="151"/>
                    <a:pt x="318" y="154"/>
                    <a:pt x="318" y="157"/>
                  </a:cubicBezTo>
                  <a:cubicBezTo>
                    <a:pt x="318" y="168"/>
                    <a:pt x="324" y="173"/>
                    <a:pt x="333" y="176"/>
                  </a:cubicBezTo>
                  <a:cubicBezTo>
                    <a:pt x="335" y="176"/>
                    <a:pt x="336" y="177"/>
                    <a:pt x="338" y="177"/>
                  </a:cubicBezTo>
                  <a:cubicBezTo>
                    <a:pt x="349" y="182"/>
                    <a:pt x="347" y="184"/>
                    <a:pt x="346" y="194"/>
                  </a:cubicBezTo>
                  <a:cubicBezTo>
                    <a:pt x="346" y="199"/>
                    <a:pt x="345" y="203"/>
                    <a:pt x="344" y="208"/>
                  </a:cubicBezTo>
                  <a:cubicBezTo>
                    <a:pt x="343" y="212"/>
                    <a:pt x="340" y="215"/>
                    <a:pt x="336" y="215"/>
                  </a:cubicBezTo>
                  <a:cubicBezTo>
                    <a:pt x="331" y="216"/>
                    <a:pt x="327" y="216"/>
                    <a:pt x="322" y="217"/>
                  </a:cubicBezTo>
                  <a:cubicBezTo>
                    <a:pt x="317" y="217"/>
                    <a:pt x="313" y="220"/>
                    <a:pt x="310" y="225"/>
                  </a:cubicBezTo>
                  <a:cubicBezTo>
                    <a:pt x="309" y="229"/>
                    <a:pt x="308" y="232"/>
                    <a:pt x="306" y="236"/>
                  </a:cubicBezTo>
                  <a:cubicBezTo>
                    <a:pt x="304" y="241"/>
                    <a:pt x="305" y="245"/>
                    <a:pt x="308" y="249"/>
                  </a:cubicBezTo>
                  <a:cubicBezTo>
                    <a:pt x="311" y="253"/>
                    <a:pt x="314" y="256"/>
                    <a:pt x="317" y="260"/>
                  </a:cubicBezTo>
                  <a:cubicBezTo>
                    <a:pt x="321" y="265"/>
                    <a:pt x="321" y="269"/>
                    <a:pt x="317" y="274"/>
                  </a:cubicBezTo>
                  <a:cubicBezTo>
                    <a:pt x="313" y="278"/>
                    <a:pt x="310" y="282"/>
                    <a:pt x="307" y="286"/>
                  </a:cubicBezTo>
                  <a:cubicBezTo>
                    <a:pt x="302" y="292"/>
                    <a:pt x="299" y="292"/>
                    <a:pt x="293" y="289"/>
                  </a:cubicBezTo>
                  <a:cubicBezTo>
                    <a:pt x="288" y="287"/>
                    <a:pt x="284" y="285"/>
                    <a:pt x="279" y="283"/>
                  </a:cubicBezTo>
                  <a:cubicBezTo>
                    <a:pt x="275" y="282"/>
                    <a:pt x="271" y="284"/>
                    <a:pt x="268" y="286"/>
                  </a:cubicBezTo>
                  <a:cubicBezTo>
                    <a:pt x="264" y="289"/>
                    <a:pt x="261" y="291"/>
                    <a:pt x="258" y="294"/>
                  </a:cubicBezTo>
                  <a:cubicBezTo>
                    <a:pt x="254" y="297"/>
                    <a:pt x="253" y="301"/>
                    <a:pt x="254" y="306"/>
                  </a:cubicBezTo>
                  <a:cubicBezTo>
                    <a:pt x="255" y="311"/>
                    <a:pt x="255" y="316"/>
                    <a:pt x="256" y="321"/>
                  </a:cubicBezTo>
                  <a:cubicBezTo>
                    <a:pt x="256" y="326"/>
                    <a:pt x="254" y="329"/>
                    <a:pt x="251" y="330"/>
                  </a:cubicBezTo>
                  <a:cubicBezTo>
                    <a:pt x="245" y="333"/>
                    <a:pt x="239" y="335"/>
                    <a:pt x="233" y="337"/>
                  </a:cubicBezTo>
                  <a:cubicBezTo>
                    <a:pt x="227" y="339"/>
                    <a:pt x="224" y="338"/>
                    <a:pt x="220" y="333"/>
                  </a:cubicBezTo>
                  <a:cubicBezTo>
                    <a:pt x="218" y="329"/>
                    <a:pt x="215" y="325"/>
                    <a:pt x="212" y="322"/>
                  </a:cubicBezTo>
                  <a:cubicBezTo>
                    <a:pt x="209" y="318"/>
                    <a:pt x="205" y="317"/>
                    <a:pt x="201" y="318"/>
                  </a:cubicBezTo>
                  <a:cubicBezTo>
                    <a:pt x="196" y="318"/>
                    <a:pt x="192" y="319"/>
                    <a:pt x="187" y="320"/>
                  </a:cubicBezTo>
                  <a:cubicBezTo>
                    <a:pt x="182" y="321"/>
                    <a:pt x="179" y="324"/>
                    <a:pt x="177" y="328"/>
                  </a:cubicBezTo>
                  <a:cubicBezTo>
                    <a:pt x="175" y="333"/>
                    <a:pt x="173" y="338"/>
                    <a:pt x="171" y="343"/>
                  </a:cubicBezTo>
                  <a:cubicBezTo>
                    <a:pt x="169" y="347"/>
                    <a:pt x="167" y="350"/>
                    <a:pt x="162" y="349"/>
                  </a:cubicBezTo>
                  <a:cubicBezTo>
                    <a:pt x="155" y="348"/>
                    <a:pt x="147" y="348"/>
                    <a:pt x="140" y="346"/>
                  </a:cubicBezTo>
                  <a:cubicBezTo>
                    <a:pt x="137" y="345"/>
                    <a:pt x="135" y="341"/>
                    <a:pt x="134" y="338"/>
                  </a:cubicBezTo>
                  <a:cubicBezTo>
                    <a:pt x="133" y="333"/>
                    <a:pt x="133" y="328"/>
                    <a:pt x="133" y="324"/>
                  </a:cubicBezTo>
                  <a:cubicBezTo>
                    <a:pt x="132" y="318"/>
                    <a:pt x="129" y="313"/>
                    <a:pt x="123" y="312"/>
                  </a:cubicBezTo>
                  <a:cubicBezTo>
                    <a:pt x="119" y="310"/>
                    <a:pt x="116" y="309"/>
                    <a:pt x="113" y="308"/>
                  </a:cubicBezTo>
                  <a:cubicBezTo>
                    <a:pt x="108" y="306"/>
                    <a:pt x="104" y="307"/>
                    <a:pt x="101" y="310"/>
                  </a:cubicBezTo>
                  <a:cubicBezTo>
                    <a:pt x="96" y="314"/>
                    <a:pt x="92" y="317"/>
                    <a:pt x="87" y="321"/>
                  </a:cubicBezTo>
                  <a:cubicBezTo>
                    <a:pt x="84" y="323"/>
                    <a:pt x="81" y="323"/>
                    <a:pt x="78" y="320"/>
                  </a:cubicBezTo>
                  <a:cubicBezTo>
                    <a:pt x="72" y="316"/>
                    <a:pt x="66" y="312"/>
                    <a:pt x="61" y="307"/>
                  </a:cubicBezTo>
                  <a:cubicBezTo>
                    <a:pt x="57" y="304"/>
                    <a:pt x="58" y="299"/>
                    <a:pt x="60" y="295"/>
                  </a:cubicBezTo>
                  <a:cubicBezTo>
                    <a:pt x="62" y="291"/>
                    <a:pt x="63" y="287"/>
                    <a:pt x="65" y="283"/>
                  </a:cubicBezTo>
                  <a:cubicBezTo>
                    <a:pt x="67" y="278"/>
                    <a:pt x="66" y="274"/>
                    <a:pt x="64" y="271"/>
                  </a:cubicBezTo>
                  <a:cubicBezTo>
                    <a:pt x="60" y="266"/>
                    <a:pt x="57" y="262"/>
                    <a:pt x="53" y="258"/>
                  </a:cubicBezTo>
                  <a:cubicBezTo>
                    <a:pt x="51" y="254"/>
                    <a:pt x="47" y="253"/>
                    <a:pt x="43" y="253"/>
                  </a:cubicBezTo>
                  <a:cubicBezTo>
                    <a:pt x="38" y="254"/>
                    <a:pt x="33" y="254"/>
                    <a:pt x="28" y="255"/>
                  </a:cubicBezTo>
                  <a:cubicBezTo>
                    <a:pt x="22" y="257"/>
                    <a:pt x="18" y="255"/>
                    <a:pt x="15" y="249"/>
                  </a:cubicBezTo>
                  <a:cubicBezTo>
                    <a:pt x="13" y="244"/>
                    <a:pt x="10" y="239"/>
                    <a:pt x="8" y="233"/>
                  </a:cubicBezTo>
                  <a:cubicBezTo>
                    <a:pt x="6" y="229"/>
                    <a:pt x="7" y="225"/>
                    <a:pt x="11" y="222"/>
                  </a:cubicBezTo>
                  <a:cubicBezTo>
                    <a:pt x="15" y="218"/>
                    <a:pt x="20" y="214"/>
                    <a:pt x="25" y="211"/>
                  </a:cubicBezTo>
                  <a:cubicBezTo>
                    <a:pt x="29" y="208"/>
                    <a:pt x="30" y="204"/>
                    <a:pt x="30" y="199"/>
                  </a:cubicBezTo>
                  <a:cubicBezTo>
                    <a:pt x="29" y="195"/>
                    <a:pt x="28" y="192"/>
                    <a:pt x="28" y="189"/>
                  </a:cubicBezTo>
                  <a:cubicBezTo>
                    <a:pt x="28" y="180"/>
                    <a:pt x="23" y="176"/>
                    <a:pt x="16" y="174"/>
                  </a:cubicBezTo>
                  <a:cubicBezTo>
                    <a:pt x="13" y="173"/>
                    <a:pt x="10" y="171"/>
                    <a:pt x="7" y="170"/>
                  </a:cubicBezTo>
                  <a:cubicBezTo>
                    <a:pt x="2" y="169"/>
                    <a:pt x="0" y="166"/>
                    <a:pt x="0" y="162"/>
                  </a:cubicBezTo>
                  <a:cubicBezTo>
                    <a:pt x="1" y="155"/>
                    <a:pt x="1" y="149"/>
                    <a:pt x="2" y="142"/>
                  </a:cubicBezTo>
                  <a:cubicBezTo>
                    <a:pt x="2" y="136"/>
                    <a:pt x="5" y="134"/>
                    <a:pt x="11" y="133"/>
                  </a:cubicBezTo>
                  <a:cubicBezTo>
                    <a:pt x="17" y="132"/>
                    <a:pt x="23" y="132"/>
                    <a:pt x="28" y="131"/>
                  </a:cubicBezTo>
                  <a:cubicBezTo>
                    <a:pt x="32" y="130"/>
                    <a:pt x="35" y="128"/>
                    <a:pt x="36" y="124"/>
                  </a:cubicBezTo>
                  <a:cubicBezTo>
                    <a:pt x="38" y="120"/>
                    <a:pt x="40" y="117"/>
                    <a:pt x="41" y="113"/>
                  </a:cubicBezTo>
                  <a:cubicBezTo>
                    <a:pt x="42" y="109"/>
                    <a:pt x="42" y="105"/>
                    <a:pt x="39" y="101"/>
                  </a:cubicBezTo>
                  <a:cubicBezTo>
                    <a:pt x="36" y="97"/>
                    <a:pt x="32" y="93"/>
                    <a:pt x="29" y="88"/>
                  </a:cubicBezTo>
                  <a:cubicBezTo>
                    <a:pt x="26" y="84"/>
                    <a:pt x="26" y="80"/>
                    <a:pt x="29" y="76"/>
                  </a:cubicBezTo>
                  <a:cubicBezTo>
                    <a:pt x="32" y="71"/>
                    <a:pt x="36" y="66"/>
                    <a:pt x="39" y="62"/>
                  </a:cubicBezTo>
                  <a:cubicBezTo>
                    <a:pt x="42" y="57"/>
                    <a:pt x="46" y="56"/>
                    <a:pt x="52" y="58"/>
                  </a:cubicBezTo>
                  <a:cubicBezTo>
                    <a:pt x="57" y="60"/>
                    <a:pt x="62" y="62"/>
                    <a:pt x="66" y="65"/>
                  </a:cubicBezTo>
                  <a:cubicBezTo>
                    <a:pt x="70" y="67"/>
                    <a:pt x="74" y="66"/>
                    <a:pt x="77" y="64"/>
                  </a:cubicBezTo>
                  <a:cubicBezTo>
                    <a:pt x="78" y="63"/>
                    <a:pt x="79" y="63"/>
                    <a:pt x="79" y="62"/>
                  </a:cubicBezTo>
                  <a:cubicBezTo>
                    <a:pt x="94" y="51"/>
                    <a:pt x="94" y="51"/>
                    <a:pt x="90" y="30"/>
                  </a:cubicBezTo>
                  <a:cubicBezTo>
                    <a:pt x="89" y="23"/>
                    <a:pt x="91" y="20"/>
                    <a:pt x="97" y="17"/>
                  </a:cubicBezTo>
                  <a:cubicBezTo>
                    <a:pt x="102" y="15"/>
                    <a:pt x="107" y="13"/>
                    <a:pt x="112" y="11"/>
                  </a:cubicBezTo>
                  <a:cubicBezTo>
                    <a:pt x="117" y="8"/>
                    <a:pt x="120" y="9"/>
                    <a:pt x="124" y="13"/>
                  </a:cubicBezTo>
                  <a:cubicBezTo>
                    <a:pt x="127" y="17"/>
                    <a:pt x="130" y="22"/>
                    <a:pt x="133" y="26"/>
                  </a:cubicBezTo>
                  <a:cubicBezTo>
                    <a:pt x="138" y="31"/>
                    <a:pt x="142" y="32"/>
                    <a:pt x="148" y="31"/>
                  </a:cubicBezTo>
                  <a:cubicBezTo>
                    <a:pt x="152" y="29"/>
                    <a:pt x="156" y="29"/>
                    <a:pt x="160" y="29"/>
                  </a:cubicBezTo>
                  <a:cubicBezTo>
                    <a:pt x="166" y="28"/>
                    <a:pt x="170" y="26"/>
                    <a:pt x="172" y="21"/>
                  </a:cubicBezTo>
                  <a:cubicBezTo>
                    <a:pt x="173" y="16"/>
                    <a:pt x="175" y="11"/>
                    <a:pt x="177" y="6"/>
                  </a:cubicBezTo>
                  <a:cubicBezTo>
                    <a:pt x="179" y="2"/>
                    <a:pt x="182" y="0"/>
                    <a:pt x="187" y="0"/>
                  </a:cubicBezTo>
                  <a:cubicBezTo>
                    <a:pt x="194" y="1"/>
                    <a:pt x="201" y="2"/>
                    <a:pt x="208" y="3"/>
                  </a:cubicBezTo>
                  <a:cubicBezTo>
                    <a:pt x="212" y="3"/>
                    <a:pt x="214" y="6"/>
                    <a:pt x="214" y="11"/>
                  </a:cubicBezTo>
                  <a:cubicBezTo>
                    <a:pt x="215" y="17"/>
                    <a:pt x="216" y="23"/>
                    <a:pt x="217" y="29"/>
                  </a:cubicBezTo>
                  <a:cubicBezTo>
                    <a:pt x="218" y="34"/>
                    <a:pt x="221" y="36"/>
                    <a:pt x="225" y="38"/>
                  </a:cubicBezTo>
                  <a:cubicBezTo>
                    <a:pt x="228" y="39"/>
                    <a:pt x="231" y="40"/>
                    <a:pt x="234" y="41"/>
                  </a:cubicBezTo>
                  <a:cubicBezTo>
                    <a:pt x="239" y="45"/>
                    <a:pt x="244" y="43"/>
                    <a:pt x="248" y="40"/>
                  </a:cubicBezTo>
                  <a:cubicBezTo>
                    <a:pt x="252" y="37"/>
                    <a:pt x="256" y="34"/>
                    <a:pt x="259" y="31"/>
                  </a:cubicBezTo>
                  <a:cubicBezTo>
                    <a:pt x="264" y="27"/>
                    <a:pt x="268" y="27"/>
                    <a:pt x="273" y="31"/>
                  </a:cubicBezTo>
                  <a:cubicBezTo>
                    <a:pt x="277" y="34"/>
                    <a:pt x="281" y="37"/>
                    <a:pt x="285" y="41"/>
                  </a:cubicBezTo>
                  <a:cubicBezTo>
                    <a:pt x="290" y="45"/>
                    <a:pt x="291" y="49"/>
                    <a:pt x="288" y="55"/>
                  </a:cubicBezTo>
                  <a:cubicBezTo>
                    <a:pt x="286" y="59"/>
                    <a:pt x="284" y="64"/>
                    <a:pt x="283" y="68"/>
                  </a:cubicBezTo>
                  <a:cubicBezTo>
                    <a:pt x="282" y="71"/>
                    <a:pt x="282" y="74"/>
                    <a:pt x="283" y="76"/>
                  </a:cubicBezTo>
                  <a:cubicBezTo>
                    <a:pt x="286" y="81"/>
                    <a:pt x="290" y="86"/>
                    <a:pt x="295" y="91"/>
                  </a:cubicBezTo>
                  <a:cubicBezTo>
                    <a:pt x="296" y="93"/>
                    <a:pt x="299" y="93"/>
                    <a:pt x="301" y="94"/>
                  </a:cubicBezTo>
                  <a:close/>
                  <a:moveTo>
                    <a:pt x="174" y="63"/>
                  </a:moveTo>
                  <a:cubicBezTo>
                    <a:pt x="112" y="63"/>
                    <a:pt x="62" y="113"/>
                    <a:pt x="62" y="174"/>
                  </a:cubicBezTo>
                  <a:cubicBezTo>
                    <a:pt x="62" y="236"/>
                    <a:pt x="112" y="285"/>
                    <a:pt x="173" y="286"/>
                  </a:cubicBezTo>
                  <a:cubicBezTo>
                    <a:pt x="235" y="286"/>
                    <a:pt x="285" y="236"/>
                    <a:pt x="285" y="174"/>
                  </a:cubicBezTo>
                  <a:cubicBezTo>
                    <a:pt x="285" y="112"/>
                    <a:pt x="234" y="63"/>
                    <a:pt x="174" y="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Freeform 6"/>
            <p:cNvSpPr>
              <a:spLocks noEditPoints="1"/>
            </p:cNvSpPr>
            <p:nvPr/>
          </p:nvSpPr>
          <p:spPr bwMode="auto">
            <a:xfrm>
              <a:off x="2455863" y="3070226"/>
              <a:ext cx="714375" cy="714375"/>
            </a:xfrm>
            <a:custGeom>
              <a:avLst/>
              <a:gdLst>
                <a:gd name="T0" fmla="*/ 112 w 223"/>
                <a:gd name="T1" fmla="*/ 0 h 223"/>
                <a:gd name="T2" fmla="*/ 223 w 223"/>
                <a:gd name="T3" fmla="*/ 111 h 223"/>
                <a:gd name="T4" fmla="*/ 111 w 223"/>
                <a:gd name="T5" fmla="*/ 223 h 223"/>
                <a:gd name="T6" fmla="*/ 0 w 223"/>
                <a:gd name="T7" fmla="*/ 111 h 223"/>
                <a:gd name="T8" fmla="*/ 112 w 223"/>
                <a:gd name="T9" fmla="*/ 0 h 223"/>
                <a:gd name="T10" fmla="*/ 112 w 223"/>
                <a:gd name="T11" fmla="*/ 196 h 223"/>
                <a:gd name="T12" fmla="*/ 111 w 223"/>
                <a:gd name="T13" fmla="*/ 197 h 223"/>
                <a:gd name="T14" fmla="*/ 109 w 223"/>
                <a:gd name="T15" fmla="*/ 192 h 223"/>
                <a:gd name="T16" fmla="*/ 102 w 223"/>
                <a:gd name="T17" fmla="*/ 172 h 223"/>
                <a:gd name="T18" fmla="*/ 89 w 223"/>
                <a:gd name="T19" fmla="*/ 129 h 223"/>
                <a:gd name="T20" fmla="*/ 81 w 223"/>
                <a:gd name="T21" fmla="*/ 125 h 223"/>
                <a:gd name="T22" fmla="*/ 72 w 223"/>
                <a:gd name="T23" fmla="*/ 128 h 223"/>
                <a:gd name="T24" fmla="*/ 57 w 223"/>
                <a:gd name="T25" fmla="*/ 133 h 223"/>
                <a:gd name="T26" fmla="*/ 46 w 223"/>
                <a:gd name="T27" fmla="*/ 146 h 223"/>
                <a:gd name="T28" fmla="*/ 43 w 223"/>
                <a:gd name="T29" fmla="*/ 175 h 223"/>
                <a:gd name="T30" fmla="*/ 45 w 223"/>
                <a:gd name="T31" fmla="*/ 182 h 223"/>
                <a:gd name="T32" fmla="*/ 132 w 223"/>
                <a:gd name="T33" fmla="*/ 206 h 223"/>
                <a:gd name="T34" fmla="*/ 177 w 223"/>
                <a:gd name="T35" fmla="*/ 181 h 223"/>
                <a:gd name="T36" fmla="*/ 180 w 223"/>
                <a:gd name="T37" fmla="*/ 176 h 223"/>
                <a:gd name="T38" fmla="*/ 175 w 223"/>
                <a:gd name="T39" fmla="*/ 144 h 223"/>
                <a:gd name="T40" fmla="*/ 165 w 223"/>
                <a:gd name="T41" fmla="*/ 133 h 223"/>
                <a:gd name="T42" fmla="*/ 153 w 223"/>
                <a:gd name="T43" fmla="*/ 128 h 223"/>
                <a:gd name="T44" fmla="*/ 136 w 223"/>
                <a:gd name="T45" fmla="*/ 123 h 223"/>
                <a:gd name="T46" fmla="*/ 112 w 223"/>
                <a:gd name="T47" fmla="*/ 196 h 223"/>
                <a:gd name="T48" fmla="*/ 111 w 223"/>
                <a:gd name="T49" fmla="*/ 31 h 223"/>
                <a:gd name="T50" fmla="*/ 96 w 223"/>
                <a:gd name="T51" fmla="*/ 34 h 223"/>
                <a:gd name="T52" fmla="*/ 79 w 223"/>
                <a:gd name="T53" fmla="*/ 54 h 223"/>
                <a:gd name="T54" fmla="*/ 76 w 223"/>
                <a:gd name="T55" fmla="*/ 60 h 223"/>
                <a:gd name="T56" fmla="*/ 68 w 223"/>
                <a:gd name="T57" fmla="*/ 75 h 223"/>
                <a:gd name="T58" fmla="*/ 77 w 223"/>
                <a:gd name="T59" fmla="*/ 87 h 223"/>
                <a:gd name="T60" fmla="*/ 82 w 223"/>
                <a:gd name="T61" fmla="*/ 91 h 223"/>
                <a:gd name="T62" fmla="*/ 92 w 223"/>
                <a:gd name="T63" fmla="*/ 108 h 223"/>
                <a:gd name="T64" fmla="*/ 131 w 223"/>
                <a:gd name="T65" fmla="*/ 107 h 223"/>
                <a:gd name="T66" fmla="*/ 141 w 223"/>
                <a:gd name="T67" fmla="*/ 90 h 223"/>
                <a:gd name="T68" fmla="*/ 144 w 223"/>
                <a:gd name="T69" fmla="*/ 87 h 223"/>
                <a:gd name="T70" fmla="*/ 150 w 223"/>
                <a:gd name="T71" fmla="*/ 63 h 223"/>
                <a:gd name="T72" fmla="*/ 142 w 223"/>
                <a:gd name="T73" fmla="*/ 48 h 223"/>
                <a:gd name="T74" fmla="*/ 139 w 223"/>
                <a:gd name="T75" fmla="*/ 44 h 223"/>
                <a:gd name="T76" fmla="*/ 111 w 223"/>
                <a:gd name="T77" fmla="*/ 31 h 223"/>
                <a:gd name="T78" fmla="*/ 107 w 223"/>
                <a:gd name="T79" fmla="*/ 143 h 223"/>
                <a:gd name="T80" fmla="*/ 111 w 223"/>
                <a:gd name="T81" fmla="*/ 179 h 223"/>
                <a:gd name="T82" fmla="*/ 115 w 223"/>
                <a:gd name="T83" fmla="*/ 143 h 223"/>
                <a:gd name="T84" fmla="*/ 107 w 223"/>
                <a:gd name="T85" fmla="*/ 143 h 223"/>
                <a:gd name="T86" fmla="*/ 118 w 223"/>
                <a:gd name="T87" fmla="*/ 127 h 223"/>
                <a:gd name="T88" fmla="*/ 104 w 223"/>
                <a:gd name="T89" fmla="*/ 127 h 223"/>
                <a:gd name="T90" fmla="*/ 104 w 223"/>
                <a:gd name="T91" fmla="*/ 138 h 223"/>
                <a:gd name="T92" fmla="*/ 118 w 223"/>
                <a:gd name="T93" fmla="*/ 138 h 223"/>
                <a:gd name="T94" fmla="*/ 118 w 223"/>
                <a:gd name="T95" fmla="*/ 12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3" h="223">
                  <a:moveTo>
                    <a:pt x="112" y="0"/>
                  </a:moveTo>
                  <a:cubicBezTo>
                    <a:pt x="172" y="0"/>
                    <a:pt x="223" y="49"/>
                    <a:pt x="223" y="111"/>
                  </a:cubicBezTo>
                  <a:cubicBezTo>
                    <a:pt x="223" y="173"/>
                    <a:pt x="173" y="223"/>
                    <a:pt x="111" y="223"/>
                  </a:cubicBezTo>
                  <a:cubicBezTo>
                    <a:pt x="50" y="222"/>
                    <a:pt x="0" y="173"/>
                    <a:pt x="0" y="111"/>
                  </a:cubicBezTo>
                  <a:cubicBezTo>
                    <a:pt x="0" y="50"/>
                    <a:pt x="50" y="0"/>
                    <a:pt x="112" y="0"/>
                  </a:cubicBezTo>
                  <a:close/>
                  <a:moveTo>
                    <a:pt x="112" y="196"/>
                  </a:moveTo>
                  <a:cubicBezTo>
                    <a:pt x="112" y="197"/>
                    <a:pt x="111" y="197"/>
                    <a:pt x="111" y="197"/>
                  </a:cubicBezTo>
                  <a:cubicBezTo>
                    <a:pt x="110" y="195"/>
                    <a:pt x="110" y="194"/>
                    <a:pt x="109" y="192"/>
                  </a:cubicBezTo>
                  <a:cubicBezTo>
                    <a:pt x="107" y="185"/>
                    <a:pt x="105" y="178"/>
                    <a:pt x="102" y="172"/>
                  </a:cubicBezTo>
                  <a:cubicBezTo>
                    <a:pt x="98" y="157"/>
                    <a:pt x="93" y="143"/>
                    <a:pt x="89" y="129"/>
                  </a:cubicBezTo>
                  <a:cubicBezTo>
                    <a:pt x="87" y="124"/>
                    <a:pt x="87" y="123"/>
                    <a:pt x="81" y="125"/>
                  </a:cubicBezTo>
                  <a:cubicBezTo>
                    <a:pt x="78" y="126"/>
                    <a:pt x="75" y="127"/>
                    <a:pt x="72" y="128"/>
                  </a:cubicBezTo>
                  <a:cubicBezTo>
                    <a:pt x="67" y="130"/>
                    <a:pt x="62" y="131"/>
                    <a:pt x="57" y="133"/>
                  </a:cubicBezTo>
                  <a:cubicBezTo>
                    <a:pt x="51" y="135"/>
                    <a:pt x="47" y="140"/>
                    <a:pt x="46" y="146"/>
                  </a:cubicBezTo>
                  <a:cubicBezTo>
                    <a:pt x="45" y="156"/>
                    <a:pt x="43" y="166"/>
                    <a:pt x="43" y="175"/>
                  </a:cubicBezTo>
                  <a:cubicBezTo>
                    <a:pt x="42" y="178"/>
                    <a:pt x="44" y="181"/>
                    <a:pt x="45" y="182"/>
                  </a:cubicBezTo>
                  <a:cubicBezTo>
                    <a:pt x="70" y="205"/>
                    <a:pt x="99" y="213"/>
                    <a:pt x="132" y="206"/>
                  </a:cubicBezTo>
                  <a:cubicBezTo>
                    <a:pt x="150" y="202"/>
                    <a:pt x="164" y="193"/>
                    <a:pt x="177" y="181"/>
                  </a:cubicBezTo>
                  <a:cubicBezTo>
                    <a:pt x="179" y="180"/>
                    <a:pt x="180" y="178"/>
                    <a:pt x="180" y="176"/>
                  </a:cubicBezTo>
                  <a:cubicBezTo>
                    <a:pt x="179" y="165"/>
                    <a:pt x="177" y="154"/>
                    <a:pt x="175" y="144"/>
                  </a:cubicBezTo>
                  <a:cubicBezTo>
                    <a:pt x="174" y="139"/>
                    <a:pt x="170" y="135"/>
                    <a:pt x="165" y="133"/>
                  </a:cubicBezTo>
                  <a:cubicBezTo>
                    <a:pt x="161" y="131"/>
                    <a:pt x="157" y="130"/>
                    <a:pt x="153" y="128"/>
                  </a:cubicBezTo>
                  <a:cubicBezTo>
                    <a:pt x="147" y="126"/>
                    <a:pt x="142" y="125"/>
                    <a:pt x="136" y="123"/>
                  </a:cubicBezTo>
                  <a:cubicBezTo>
                    <a:pt x="128" y="148"/>
                    <a:pt x="120" y="172"/>
                    <a:pt x="112" y="196"/>
                  </a:cubicBezTo>
                  <a:close/>
                  <a:moveTo>
                    <a:pt x="111" y="31"/>
                  </a:moveTo>
                  <a:cubicBezTo>
                    <a:pt x="106" y="32"/>
                    <a:pt x="101" y="33"/>
                    <a:pt x="96" y="34"/>
                  </a:cubicBezTo>
                  <a:cubicBezTo>
                    <a:pt x="86" y="37"/>
                    <a:pt x="82" y="45"/>
                    <a:pt x="79" y="54"/>
                  </a:cubicBezTo>
                  <a:cubicBezTo>
                    <a:pt x="79" y="56"/>
                    <a:pt x="78" y="59"/>
                    <a:pt x="76" y="60"/>
                  </a:cubicBezTo>
                  <a:cubicBezTo>
                    <a:pt x="69" y="64"/>
                    <a:pt x="67" y="68"/>
                    <a:pt x="68" y="75"/>
                  </a:cubicBezTo>
                  <a:cubicBezTo>
                    <a:pt x="69" y="81"/>
                    <a:pt x="71" y="86"/>
                    <a:pt x="77" y="87"/>
                  </a:cubicBezTo>
                  <a:cubicBezTo>
                    <a:pt x="80" y="87"/>
                    <a:pt x="82" y="89"/>
                    <a:pt x="82" y="91"/>
                  </a:cubicBezTo>
                  <a:cubicBezTo>
                    <a:pt x="84" y="98"/>
                    <a:pt x="88" y="103"/>
                    <a:pt x="92" y="108"/>
                  </a:cubicBezTo>
                  <a:cubicBezTo>
                    <a:pt x="105" y="122"/>
                    <a:pt x="119" y="121"/>
                    <a:pt x="131" y="107"/>
                  </a:cubicBezTo>
                  <a:cubicBezTo>
                    <a:pt x="135" y="102"/>
                    <a:pt x="137" y="96"/>
                    <a:pt x="141" y="90"/>
                  </a:cubicBezTo>
                  <a:cubicBezTo>
                    <a:pt x="142" y="89"/>
                    <a:pt x="143" y="88"/>
                    <a:pt x="144" y="87"/>
                  </a:cubicBezTo>
                  <a:cubicBezTo>
                    <a:pt x="153" y="84"/>
                    <a:pt x="158" y="69"/>
                    <a:pt x="150" y="63"/>
                  </a:cubicBezTo>
                  <a:cubicBezTo>
                    <a:pt x="145" y="59"/>
                    <a:pt x="144" y="54"/>
                    <a:pt x="142" y="48"/>
                  </a:cubicBezTo>
                  <a:cubicBezTo>
                    <a:pt x="141" y="47"/>
                    <a:pt x="140" y="45"/>
                    <a:pt x="139" y="44"/>
                  </a:cubicBezTo>
                  <a:cubicBezTo>
                    <a:pt x="133" y="34"/>
                    <a:pt x="123" y="31"/>
                    <a:pt x="111" y="31"/>
                  </a:cubicBezTo>
                  <a:close/>
                  <a:moveTo>
                    <a:pt x="107" y="143"/>
                  </a:moveTo>
                  <a:cubicBezTo>
                    <a:pt x="101" y="156"/>
                    <a:pt x="106" y="167"/>
                    <a:pt x="111" y="179"/>
                  </a:cubicBezTo>
                  <a:cubicBezTo>
                    <a:pt x="117" y="167"/>
                    <a:pt x="120" y="155"/>
                    <a:pt x="115" y="143"/>
                  </a:cubicBezTo>
                  <a:cubicBezTo>
                    <a:pt x="112" y="143"/>
                    <a:pt x="109" y="143"/>
                    <a:pt x="107" y="143"/>
                  </a:cubicBezTo>
                  <a:close/>
                  <a:moveTo>
                    <a:pt x="118" y="127"/>
                  </a:moveTo>
                  <a:cubicBezTo>
                    <a:pt x="113" y="127"/>
                    <a:pt x="108" y="127"/>
                    <a:pt x="104" y="127"/>
                  </a:cubicBezTo>
                  <a:cubicBezTo>
                    <a:pt x="104" y="131"/>
                    <a:pt x="104" y="134"/>
                    <a:pt x="104" y="138"/>
                  </a:cubicBezTo>
                  <a:cubicBezTo>
                    <a:pt x="109" y="138"/>
                    <a:pt x="114" y="138"/>
                    <a:pt x="118" y="138"/>
                  </a:cubicBezTo>
                  <a:cubicBezTo>
                    <a:pt x="118" y="134"/>
                    <a:pt x="118" y="131"/>
                    <a:pt x="118" y="12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2590800" y="3460751"/>
              <a:ext cx="441325" cy="288925"/>
            </a:xfrm>
            <a:custGeom>
              <a:avLst/>
              <a:gdLst>
                <a:gd name="T0" fmla="*/ 70 w 138"/>
                <a:gd name="T1" fmla="*/ 73 h 90"/>
                <a:gd name="T2" fmla="*/ 94 w 138"/>
                <a:gd name="T3" fmla="*/ 0 h 90"/>
                <a:gd name="T4" fmla="*/ 111 w 138"/>
                <a:gd name="T5" fmla="*/ 5 h 90"/>
                <a:gd name="T6" fmla="*/ 123 w 138"/>
                <a:gd name="T7" fmla="*/ 10 h 90"/>
                <a:gd name="T8" fmla="*/ 133 w 138"/>
                <a:gd name="T9" fmla="*/ 21 h 90"/>
                <a:gd name="T10" fmla="*/ 138 w 138"/>
                <a:gd name="T11" fmla="*/ 53 h 90"/>
                <a:gd name="T12" fmla="*/ 135 w 138"/>
                <a:gd name="T13" fmla="*/ 58 h 90"/>
                <a:gd name="T14" fmla="*/ 90 w 138"/>
                <a:gd name="T15" fmla="*/ 83 h 90"/>
                <a:gd name="T16" fmla="*/ 3 w 138"/>
                <a:gd name="T17" fmla="*/ 59 h 90"/>
                <a:gd name="T18" fmla="*/ 1 w 138"/>
                <a:gd name="T19" fmla="*/ 52 h 90"/>
                <a:gd name="T20" fmla="*/ 4 w 138"/>
                <a:gd name="T21" fmla="*/ 23 h 90"/>
                <a:gd name="T22" fmla="*/ 15 w 138"/>
                <a:gd name="T23" fmla="*/ 10 h 90"/>
                <a:gd name="T24" fmla="*/ 30 w 138"/>
                <a:gd name="T25" fmla="*/ 5 h 90"/>
                <a:gd name="T26" fmla="*/ 39 w 138"/>
                <a:gd name="T27" fmla="*/ 2 h 90"/>
                <a:gd name="T28" fmla="*/ 47 w 138"/>
                <a:gd name="T29" fmla="*/ 6 h 90"/>
                <a:gd name="T30" fmla="*/ 60 w 138"/>
                <a:gd name="T31" fmla="*/ 49 h 90"/>
                <a:gd name="T32" fmla="*/ 67 w 138"/>
                <a:gd name="T33" fmla="*/ 69 h 90"/>
                <a:gd name="T34" fmla="*/ 69 w 138"/>
                <a:gd name="T35" fmla="*/ 74 h 90"/>
                <a:gd name="T36" fmla="*/ 70 w 138"/>
                <a:gd name="T37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" h="90">
                  <a:moveTo>
                    <a:pt x="70" y="73"/>
                  </a:moveTo>
                  <a:cubicBezTo>
                    <a:pt x="78" y="49"/>
                    <a:pt x="86" y="25"/>
                    <a:pt x="94" y="0"/>
                  </a:cubicBezTo>
                  <a:cubicBezTo>
                    <a:pt x="100" y="2"/>
                    <a:pt x="105" y="3"/>
                    <a:pt x="111" y="5"/>
                  </a:cubicBezTo>
                  <a:cubicBezTo>
                    <a:pt x="115" y="7"/>
                    <a:pt x="119" y="8"/>
                    <a:pt x="123" y="10"/>
                  </a:cubicBezTo>
                  <a:cubicBezTo>
                    <a:pt x="128" y="12"/>
                    <a:pt x="132" y="16"/>
                    <a:pt x="133" y="21"/>
                  </a:cubicBezTo>
                  <a:cubicBezTo>
                    <a:pt x="135" y="31"/>
                    <a:pt x="137" y="42"/>
                    <a:pt x="138" y="53"/>
                  </a:cubicBezTo>
                  <a:cubicBezTo>
                    <a:pt x="138" y="55"/>
                    <a:pt x="137" y="57"/>
                    <a:pt x="135" y="58"/>
                  </a:cubicBezTo>
                  <a:cubicBezTo>
                    <a:pt x="122" y="70"/>
                    <a:pt x="108" y="79"/>
                    <a:pt x="90" y="83"/>
                  </a:cubicBezTo>
                  <a:cubicBezTo>
                    <a:pt x="57" y="90"/>
                    <a:pt x="28" y="82"/>
                    <a:pt x="3" y="59"/>
                  </a:cubicBezTo>
                  <a:cubicBezTo>
                    <a:pt x="2" y="58"/>
                    <a:pt x="0" y="55"/>
                    <a:pt x="1" y="52"/>
                  </a:cubicBezTo>
                  <a:cubicBezTo>
                    <a:pt x="1" y="43"/>
                    <a:pt x="3" y="33"/>
                    <a:pt x="4" y="23"/>
                  </a:cubicBezTo>
                  <a:cubicBezTo>
                    <a:pt x="5" y="17"/>
                    <a:pt x="9" y="12"/>
                    <a:pt x="15" y="10"/>
                  </a:cubicBezTo>
                  <a:cubicBezTo>
                    <a:pt x="20" y="8"/>
                    <a:pt x="25" y="7"/>
                    <a:pt x="30" y="5"/>
                  </a:cubicBezTo>
                  <a:cubicBezTo>
                    <a:pt x="33" y="4"/>
                    <a:pt x="36" y="3"/>
                    <a:pt x="39" y="2"/>
                  </a:cubicBezTo>
                  <a:cubicBezTo>
                    <a:pt x="45" y="0"/>
                    <a:pt x="45" y="1"/>
                    <a:pt x="47" y="6"/>
                  </a:cubicBezTo>
                  <a:cubicBezTo>
                    <a:pt x="51" y="20"/>
                    <a:pt x="56" y="34"/>
                    <a:pt x="60" y="49"/>
                  </a:cubicBezTo>
                  <a:cubicBezTo>
                    <a:pt x="63" y="55"/>
                    <a:pt x="65" y="62"/>
                    <a:pt x="67" y="69"/>
                  </a:cubicBezTo>
                  <a:cubicBezTo>
                    <a:pt x="68" y="71"/>
                    <a:pt x="68" y="72"/>
                    <a:pt x="69" y="74"/>
                  </a:cubicBezTo>
                  <a:cubicBezTo>
                    <a:pt x="69" y="74"/>
                    <a:pt x="70" y="74"/>
                    <a:pt x="70" y="73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2670175" y="3170238"/>
              <a:ext cx="292100" cy="290513"/>
            </a:xfrm>
            <a:custGeom>
              <a:avLst/>
              <a:gdLst>
                <a:gd name="T0" fmla="*/ 44 w 91"/>
                <a:gd name="T1" fmla="*/ 0 h 91"/>
                <a:gd name="T2" fmla="*/ 72 w 91"/>
                <a:gd name="T3" fmla="*/ 13 h 91"/>
                <a:gd name="T4" fmla="*/ 75 w 91"/>
                <a:gd name="T5" fmla="*/ 17 h 91"/>
                <a:gd name="T6" fmla="*/ 83 w 91"/>
                <a:gd name="T7" fmla="*/ 32 h 91"/>
                <a:gd name="T8" fmla="*/ 77 w 91"/>
                <a:gd name="T9" fmla="*/ 56 h 91"/>
                <a:gd name="T10" fmla="*/ 74 w 91"/>
                <a:gd name="T11" fmla="*/ 59 h 91"/>
                <a:gd name="T12" fmla="*/ 64 w 91"/>
                <a:gd name="T13" fmla="*/ 76 h 91"/>
                <a:gd name="T14" fmla="*/ 25 w 91"/>
                <a:gd name="T15" fmla="*/ 77 h 91"/>
                <a:gd name="T16" fmla="*/ 15 w 91"/>
                <a:gd name="T17" fmla="*/ 60 h 91"/>
                <a:gd name="T18" fmla="*/ 10 w 91"/>
                <a:gd name="T19" fmla="*/ 56 h 91"/>
                <a:gd name="T20" fmla="*/ 1 w 91"/>
                <a:gd name="T21" fmla="*/ 44 h 91"/>
                <a:gd name="T22" fmla="*/ 9 w 91"/>
                <a:gd name="T23" fmla="*/ 29 h 91"/>
                <a:gd name="T24" fmla="*/ 12 w 91"/>
                <a:gd name="T25" fmla="*/ 23 h 91"/>
                <a:gd name="T26" fmla="*/ 29 w 91"/>
                <a:gd name="T27" fmla="*/ 3 h 91"/>
                <a:gd name="T28" fmla="*/ 44 w 91"/>
                <a:gd name="T2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91">
                  <a:moveTo>
                    <a:pt x="44" y="0"/>
                  </a:moveTo>
                  <a:cubicBezTo>
                    <a:pt x="56" y="0"/>
                    <a:pt x="66" y="3"/>
                    <a:pt x="72" y="13"/>
                  </a:cubicBezTo>
                  <a:cubicBezTo>
                    <a:pt x="73" y="14"/>
                    <a:pt x="74" y="16"/>
                    <a:pt x="75" y="17"/>
                  </a:cubicBezTo>
                  <a:cubicBezTo>
                    <a:pt x="77" y="23"/>
                    <a:pt x="78" y="28"/>
                    <a:pt x="83" y="32"/>
                  </a:cubicBezTo>
                  <a:cubicBezTo>
                    <a:pt x="91" y="38"/>
                    <a:pt x="86" y="53"/>
                    <a:pt x="77" y="56"/>
                  </a:cubicBezTo>
                  <a:cubicBezTo>
                    <a:pt x="76" y="57"/>
                    <a:pt x="75" y="58"/>
                    <a:pt x="74" y="59"/>
                  </a:cubicBezTo>
                  <a:cubicBezTo>
                    <a:pt x="70" y="65"/>
                    <a:pt x="68" y="71"/>
                    <a:pt x="64" y="76"/>
                  </a:cubicBezTo>
                  <a:cubicBezTo>
                    <a:pt x="52" y="90"/>
                    <a:pt x="38" y="91"/>
                    <a:pt x="25" y="77"/>
                  </a:cubicBezTo>
                  <a:cubicBezTo>
                    <a:pt x="21" y="72"/>
                    <a:pt x="17" y="67"/>
                    <a:pt x="15" y="60"/>
                  </a:cubicBezTo>
                  <a:cubicBezTo>
                    <a:pt x="15" y="58"/>
                    <a:pt x="13" y="56"/>
                    <a:pt x="10" y="56"/>
                  </a:cubicBezTo>
                  <a:cubicBezTo>
                    <a:pt x="4" y="55"/>
                    <a:pt x="2" y="50"/>
                    <a:pt x="1" y="44"/>
                  </a:cubicBezTo>
                  <a:cubicBezTo>
                    <a:pt x="0" y="37"/>
                    <a:pt x="2" y="33"/>
                    <a:pt x="9" y="29"/>
                  </a:cubicBezTo>
                  <a:cubicBezTo>
                    <a:pt x="11" y="28"/>
                    <a:pt x="12" y="25"/>
                    <a:pt x="12" y="23"/>
                  </a:cubicBezTo>
                  <a:cubicBezTo>
                    <a:pt x="15" y="14"/>
                    <a:pt x="19" y="6"/>
                    <a:pt x="29" y="3"/>
                  </a:cubicBezTo>
                  <a:cubicBezTo>
                    <a:pt x="34" y="2"/>
                    <a:pt x="39" y="1"/>
                    <a:pt x="44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Freeform 9"/>
            <p:cNvSpPr>
              <a:spLocks/>
            </p:cNvSpPr>
            <p:nvPr/>
          </p:nvSpPr>
          <p:spPr bwMode="auto">
            <a:xfrm>
              <a:off x="2779713" y="3525838"/>
              <a:ext cx="60325" cy="114300"/>
            </a:xfrm>
            <a:custGeom>
              <a:avLst/>
              <a:gdLst>
                <a:gd name="T0" fmla="*/ 6 w 19"/>
                <a:gd name="T1" fmla="*/ 0 h 36"/>
                <a:gd name="T2" fmla="*/ 14 w 19"/>
                <a:gd name="T3" fmla="*/ 0 h 36"/>
                <a:gd name="T4" fmla="*/ 10 w 19"/>
                <a:gd name="T5" fmla="*/ 36 h 36"/>
                <a:gd name="T6" fmla="*/ 6 w 19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6">
                  <a:moveTo>
                    <a:pt x="6" y="0"/>
                  </a:moveTo>
                  <a:cubicBezTo>
                    <a:pt x="8" y="0"/>
                    <a:pt x="11" y="0"/>
                    <a:pt x="14" y="0"/>
                  </a:cubicBezTo>
                  <a:cubicBezTo>
                    <a:pt x="19" y="12"/>
                    <a:pt x="16" y="24"/>
                    <a:pt x="10" y="36"/>
                  </a:cubicBezTo>
                  <a:cubicBezTo>
                    <a:pt x="5" y="24"/>
                    <a:pt x="0" y="13"/>
                    <a:pt x="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Freeform 10"/>
            <p:cNvSpPr>
              <a:spLocks/>
            </p:cNvSpPr>
            <p:nvPr/>
          </p:nvSpPr>
          <p:spPr bwMode="auto">
            <a:xfrm>
              <a:off x="2789238" y="3473451"/>
              <a:ext cx="44450" cy="36513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11 h 11"/>
                <a:gd name="T4" fmla="*/ 0 w 14"/>
                <a:gd name="T5" fmla="*/ 11 h 11"/>
                <a:gd name="T6" fmla="*/ 0 w 14"/>
                <a:gd name="T7" fmla="*/ 0 h 11"/>
                <a:gd name="T8" fmla="*/ 14 w 1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cubicBezTo>
                    <a:pt x="14" y="4"/>
                    <a:pt x="14" y="7"/>
                    <a:pt x="14" y="11"/>
                  </a:cubicBezTo>
                  <a:cubicBezTo>
                    <a:pt x="10" y="11"/>
                    <a:pt x="5" y="11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ubicBezTo>
                    <a:pt x="4" y="0"/>
                    <a:pt x="9" y="0"/>
                    <a:pt x="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145588" y="1449693"/>
            <a:ext cx="892025" cy="894559"/>
            <a:chOff x="2257425" y="2868613"/>
            <a:chExt cx="1117600" cy="1120775"/>
          </a:xfrm>
        </p:grpSpPr>
        <p:sp>
          <p:nvSpPr>
            <p:cNvPr id="40" name="Freeform 5"/>
            <p:cNvSpPr>
              <a:spLocks noEditPoints="1"/>
            </p:cNvSpPr>
            <p:nvPr/>
          </p:nvSpPr>
          <p:spPr bwMode="auto">
            <a:xfrm>
              <a:off x="2257425" y="2868613"/>
              <a:ext cx="1117600" cy="1120775"/>
            </a:xfrm>
            <a:custGeom>
              <a:avLst/>
              <a:gdLst>
                <a:gd name="T0" fmla="*/ 320 w 349"/>
                <a:gd name="T1" fmla="*/ 91 h 350"/>
                <a:gd name="T2" fmla="*/ 337 w 349"/>
                <a:gd name="T3" fmla="*/ 115 h 350"/>
                <a:gd name="T4" fmla="*/ 323 w 349"/>
                <a:gd name="T5" fmla="*/ 133 h 350"/>
                <a:gd name="T6" fmla="*/ 318 w 349"/>
                <a:gd name="T7" fmla="*/ 157 h 350"/>
                <a:gd name="T8" fmla="*/ 338 w 349"/>
                <a:gd name="T9" fmla="*/ 177 h 350"/>
                <a:gd name="T10" fmla="*/ 344 w 349"/>
                <a:gd name="T11" fmla="*/ 208 h 350"/>
                <a:gd name="T12" fmla="*/ 322 w 349"/>
                <a:gd name="T13" fmla="*/ 217 h 350"/>
                <a:gd name="T14" fmla="*/ 306 w 349"/>
                <a:gd name="T15" fmla="*/ 236 h 350"/>
                <a:gd name="T16" fmla="*/ 317 w 349"/>
                <a:gd name="T17" fmla="*/ 260 h 350"/>
                <a:gd name="T18" fmla="*/ 307 w 349"/>
                <a:gd name="T19" fmla="*/ 286 h 350"/>
                <a:gd name="T20" fmla="*/ 279 w 349"/>
                <a:gd name="T21" fmla="*/ 283 h 350"/>
                <a:gd name="T22" fmla="*/ 258 w 349"/>
                <a:gd name="T23" fmla="*/ 294 h 350"/>
                <a:gd name="T24" fmla="*/ 256 w 349"/>
                <a:gd name="T25" fmla="*/ 321 h 350"/>
                <a:gd name="T26" fmla="*/ 233 w 349"/>
                <a:gd name="T27" fmla="*/ 337 h 350"/>
                <a:gd name="T28" fmla="*/ 212 w 349"/>
                <a:gd name="T29" fmla="*/ 322 h 350"/>
                <a:gd name="T30" fmla="*/ 187 w 349"/>
                <a:gd name="T31" fmla="*/ 320 h 350"/>
                <a:gd name="T32" fmla="*/ 171 w 349"/>
                <a:gd name="T33" fmla="*/ 343 h 350"/>
                <a:gd name="T34" fmla="*/ 140 w 349"/>
                <a:gd name="T35" fmla="*/ 346 h 350"/>
                <a:gd name="T36" fmla="*/ 133 w 349"/>
                <a:gd name="T37" fmla="*/ 324 h 350"/>
                <a:gd name="T38" fmla="*/ 113 w 349"/>
                <a:gd name="T39" fmla="*/ 308 h 350"/>
                <a:gd name="T40" fmla="*/ 87 w 349"/>
                <a:gd name="T41" fmla="*/ 321 h 350"/>
                <a:gd name="T42" fmla="*/ 61 w 349"/>
                <a:gd name="T43" fmla="*/ 307 h 350"/>
                <a:gd name="T44" fmla="*/ 65 w 349"/>
                <a:gd name="T45" fmla="*/ 283 h 350"/>
                <a:gd name="T46" fmla="*/ 53 w 349"/>
                <a:gd name="T47" fmla="*/ 258 h 350"/>
                <a:gd name="T48" fmla="*/ 28 w 349"/>
                <a:gd name="T49" fmla="*/ 255 h 350"/>
                <a:gd name="T50" fmla="*/ 8 w 349"/>
                <a:gd name="T51" fmla="*/ 233 h 350"/>
                <a:gd name="T52" fmla="*/ 25 w 349"/>
                <a:gd name="T53" fmla="*/ 211 h 350"/>
                <a:gd name="T54" fmla="*/ 28 w 349"/>
                <a:gd name="T55" fmla="*/ 189 h 350"/>
                <a:gd name="T56" fmla="*/ 7 w 349"/>
                <a:gd name="T57" fmla="*/ 170 h 350"/>
                <a:gd name="T58" fmla="*/ 2 w 349"/>
                <a:gd name="T59" fmla="*/ 142 h 350"/>
                <a:gd name="T60" fmla="*/ 28 w 349"/>
                <a:gd name="T61" fmla="*/ 131 h 350"/>
                <a:gd name="T62" fmla="*/ 41 w 349"/>
                <a:gd name="T63" fmla="*/ 113 h 350"/>
                <a:gd name="T64" fmla="*/ 29 w 349"/>
                <a:gd name="T65" fmla="*/ 88 h 350"/>
                <a:gd name="T66" fmla="*/ 39 w 349"/>
                <a:gd name="T67" fmla="*/ 62 h 350"/>
                <a:gd name="T68" fmla="*/ 66 w 349"/>
                <a:gd name="T69" fmla="*/ 65 h 350"/>
                <a:gd name="T70" fmla="*/ 79 w 349"/>
                <a:gd name="T71" fmla="*/ 62 h 350"/>
                <a:gd name="T72" fmla="*/ 97 w 349"/>
                <a:gd name="T73" fmla="*/ 17 h 350"/>
                <a:gd name="T74" fmla="*/ 124 w 349"/>
                <a:gd name="T75" fmla="*/ 13 h 350"/>
                <a:gd name="T76" fmla="*/ 148 w 349"/>
                <a:gd name="T77" fmla="*/ 31 h 350"/>
                <a:gd name="T78" fmla="*/ 172 w 349"/>
                <a:gd name="T79" fmla="*/ 21 h 350"/>
                <a:gd name="T80" fmla="*/ 187 w 349"/>
                <a:gd name="T81" fmla="*/ 0 h 350"/>
                <a:gd name="T82" fmla="*/ 214 w 349"/>
                <a:gd name="T83" fmla="*/ 11 h 350"/>
                <a:gd name="T84" fmla="*/ 225 w 349"/>
                <a:gd name="T85" fmla="*/ 38 h 350"/>
                <a:gd name="T86" fmla="*/ 248 w 349"/>
                <a:gd name="T87" fmla="*/ 40 h 350"/>
                <a:gd name="T88" fmla="*/ 273 w 349"/>
                <a:gd name="T89" fmla="*/ 31 h 350"/>
                <a:gd name="T90" fmla="*/ 288 w 349"/>
                <a:gd name="T91" fmla="*/ 55 h 350"/>
                <a:gd name="T92" fmla="*/ 283 w 349"/>
                <a:gd name="T93" fmla="*/ 76 h 350"/>
                <a:gd name="T94" fmla="*/ 301 w 349"/>
                <a:gd name="T95" fmla="*/ 94 h 350"/>
                <a:gd name="T96" fmla="*/ 62 w 349"/>
                <a:gd name="T97" fmla="*/ 174 h 350"/>
                <a:gd name="T98" fmla="*/ 285 w 349"/>
                <a:gd name="T99" fmla="*/ 17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9" h="350">
                  <a:moveTo>
                    <a:pt x="301" y="94"/>
                  </a:moveTo>
                  <a:cubicBezTo>
                    <a:pt x="308" y="93"/>
                    <a:pt x="314" y="92"/>
                    <a:pt x="320" y="91"/>
                  </a:cubicBezTo>
                  <a:cubicBezTo>
                    <a:pt x="324" y="90"/>
                    <a:pt x="328" y="92"/>
                    <a:pt x="330" y="96"/>
                  </a:cubicBezTo>
                  <a:cubicBezTo>
                    <a:pt x="332" y="102"/>
                    <a:pt x="335" y="109"/>
                    <a:pt x="337" y="115"/>
                  </a:cubicBezTo>
                  <a:cubicBezTo>
                    <a:pt x="339" y="119"/>
                    <a:pt x="337" y="122"/>
                    <a:pt x="335" y="125"/>
                  </a:cubicBezTo>
                  <a:cubicBezTo>
                    <a:pt x="331" y="128"/>
                    <a:pt x="327" y="130"/>
                    <a:pt x="323" y="133"/>
                  </a:cubicBezTo>
                  <a:cubicBezTo>
                    <a:pt x="317" y="138"/>
                    <a:pt x="316" y="141"/>
                    <a:pt x="317" y="149"/>
                  </a:cubicBezTo>
                  <a:cubicBezTo>
                    <a:pt x="318" y="151"/>
                    <a:pt x="318" y="154"/>
                    <a:pt x="318" y="157"/>
                  </a:cubicBezTo>
                  <a:cubicBezTo>
                    <a:pt x="318" y="168"/>
                    <a:pt x="324" y="173"/>
                    <a:pt x="333" y="176"/>
                  </a:cubicBezTo>
                  <a:cubicBezTo>
                    <a:pt x="335" y="176"/>
                    <a:pt x="336" y="177"/>
                    <a:pt x="338" y="177"/>
                  </a:cubicBezTo>
                  <a:cubicBezTo>
                    <a:pt x="349" y="182"/>
                    <a:pt x="347" y="184"/>
                    <a:pt x="346" y="194"/>
                  </a:cubicBezTo>
                  <a:cubicBezTo>
                    <a:pt x="346" y="199"/>
                    <a:pt x="345" y="203"/>
                    <a:pt x="344" y="208"/>
                  </a:cubicBezTo>
                  <a:cubicBezTo>
                    <a:pt x="343" y="212"/>
                    <a:pt x="340" y="215"/>
                    <a:pt x="336" y="215"/>
                  </a:cubicBezTo>
                  <a:cubicBezTo>
                    <a:pt x="331" y="216"/>
                    <a:pt x="327" y="216"/>
                    <a:pt x="322" y="217"/>
                  </a:cubicBezTo>
                  <a:cubicBezTo>
                    <a:pt x="317" y="217"/>
                    <a:pt x="313" y="220"/>
                    <a:pt x="310" y="225"/>
                  </a:cubicBezTo>
                  <a:cubicBezTo>
                    <a:pt x="309" y="229"/>
                    <a:pt x="308" y="232"/>
                    <a:pt x="306" y="236"/>
                  </a:cubicBezTo>
                  <a:cubicBezTo>
                    <a:pt x="304" y="241"/>
                    <a:pt x="305" y="245"/>
                    <a:pt x="308" y="249"/>
                  </a:cubicBezTo>
                  <a:cubicBezTo>
                    <a:pt x="311" y="253"/>
                    <a:pt x="314" y="256"/>
                    <a:pt x="317" y="260"/>
                  </a:cubicBezTo>
                  <a:cubicBezTo>
                    <a:pt x="321" y="265"/>
                    <a:pt x="321" y="269"/>
                    <a:pt x="317" y="274"/>
                  </a:cubicBezTo>
                  <a:cubicBezTo>
                    <a:pt x="313" y="278"/>
                    <a:pt x="310" y="282"/>
                    <a:pt x="307" y="286"/>
                  </a:cubicBezTo>
                  <a:cubicBezTo>
                    <a:pt x="302" y="292"/>
                    <a:pt x="299" y="292"/>
                    <a:pt x="293" y="289"/>
                  </a:cubicBezTo>
                  <a:cubicBezTo>
                    <a:pt x="288" y="287"/>
                    <a:pt x="284" y="285"/>
                    <a:pt x="279" y="283"/>
                  </a:cubicBezTo>
                  <a:cubicBezTo>
                    <a:pt x="275" y="282"/>
                    <a:pt x="271" y="284"/>
                    <a:pt x="268" y="286"/>
                  </a:cubicBezTo>
                  <a:cubicBezTo>
                    <a:pt x="264" y="289"/>
                    <a:pt x="261" y="291"/>
                    <a:pt x="258" y="294"/>
                  </a:cubicBezTo>
                  <a:cubicBezTo>
                    <a:pt x="254" y="297"/>
                    <a:pt x="253" y="301"/>
                    <a:pt x="254" y="306"/>
                  </a:cubicBezTo>
                  <a:cubicBezTo>
                    <a:pt x="255" y="311"/>
                    <a:pt x="255" y="316"/>
                    <a:pt x="256" y="321"/>
                  </a:cubicBezTo>
                  <a:cubicBezTo>
                    <a:pt x="256" y="326"/>
                    <a:pt x="254" y="329"/>
                    <a:pt x="251" y="330"/>
                  </a:cubicBezTo>
                  <a:cubicBezTo>
                    <a:pt x="245" y="333"/>
                    <a:pt x="239" y="335"/>
                    <a:pt x="233" y="337"/>
                  </a:cubicBezTo>
                  <a:cubicBezTo>
                    <a:pt x="227" y="339"/>
                    <a:pt x="224" y="338"/>
                    <a:pt x="220" y="333"/>
                  </a:cubicBezTo>
                  <a:cubicBezTo>
                    <a:pt x="218" y="329"/>
                    <a:pt x="215" y="325"/>
                    <a:pt x="212" y="322"/>
                  </a:cubicBezTo>
                  <a:cubicBezTo>
                    <a:pt x="209" y="318"/>
                    <a:pt x="205" y="317"/>
                    <a:pt x="201" y="318"/>
                  </a:cubicBezTo>
                  <a:cubicBezTo>
                    <a:pt x="196" y="318"/>
                    <a:pt x="192" y="319"/>
                    <a:pt x="187" y="320"/>
                  </a:cubicBezTo>
                  <a:cubicBezTo>
                    <a:pt x="182" y="321"/>
                    <a:pt x="179" y="324"/>
                    <a:pt x="177" y="328"/>
                  </a:cubicBezTo>
                  <a:cubicBezTo>
                    <a:pt x="175" y="333"/>
                    <a:pt x="173" y="338"/>
                    <a:pt x="171" y="343"/>
                  </a:cubicBezTo>
                  <a:cubicBezTo>
                    <a:pt x="169" y="347"/>
                    <a:pt x="167" y="350"/>
                    <a:pt x="162" y="349"/>
                  </a:cubicBezTo>
                  <a:cubicBezTo>
                    <a:pt x="155" y="348"/>
                    <a:pt x="147" y="348"/>
                    <a:pt x="140" y="346"/>
                  </a:cubicBezTo>
                  <a:cubicBezTo>
                    <a:pt x="137" y="345"/>
                    <a:pt x="135" y="341"/>
                    <a:pt x="134" y="338"/>
                  </a:cubicBezTo>
                  <a:cubicBezTo>
                    <a:pt x="133" y="333"/>
                    <a:pt x="133" y="328"/>
                    <a:pt x="133" y="324"/>
                  </a:cubicBezTo>
                  <a:cubicBezTo>
                    <a:pt x="132" y="318"/>
                    <a:pt x="129" y="313"/>
                    <a:pt x="123" y="312"/>
                  </a:cubicBezTo>
                  <a:cubicBezTo>
                    <a:pt x="119" y="310"/>
                    <a:pt x="116" y="309"/>
                    <a:pt x="113" y="308"/>
                  </a:cubicBezTo>
                  <a:cubicBezTo>
                    <a:pt x="108" y="306"/>
                    <a:pt x="104" y="307"/>
                    <a:pt x="101" y="310"/>
                  </a:cubicBezTo>
                  <a:cubicBezTo>
                    <a:pt x="96" y="314"/>
                    <a:pt x="92" y="317"/>
                    <a:pt x="87" y="321"/>
                  </a:cubicBezTo>
                  <a:cubicBezTo>
                    <a:pt x="84" y="323"/>
                    <a:pt x="81" y="323"/>
                    <a:pt x="78" y="320"/>
                  </a:cubicBezTo>
                  <a:cubicBezTo>
                    <a:pt x="72" y="316"/>
                    <a:pt x="66" y="312"/>
                    <a:pt x="61" y="307"/>
                  </a:cubicBezTo>
                  <a:cubicBezTo>
                    <a:pt x="57" y="304"/>
                    <a:pt x="58" y="299"/>
                    <a:pt x="60" y="295"/>
                  </a:cubicBezTo>
                  <a:cubicBezTo>
                    <a:pt x="62" y="291"/>
                    <a:pt x="63" y="287"/>
                    <a:pt x="65" y="283"/>
                  </a:cubicBezTo>
                  <a:cubicBezTo>
                    <a:pt x="67" y="278"/>
                    <a:pt x="66" y="274"/>
                    <a:pt x="64" y="271"/>
                  </a:cubicBezTo>
                  <a:cubicBezTo>
                    <a:pt x="60" y="266"/>
                    <a:pt x="57" y="262"/>
                    <a:pt x="53" y="258"/>
                  </a:cubicBezTo>
                  <a:cubicBezTo>
                    <a:pt x="51" y="254"/>
                    <a:pt x="47" y="253"/>
                    <a:pt x="43" y="253"/>
                  </a:cubicBezTo>
                  <a:cubicBezTo>
                    <a:pt x="38" y="254"/>
                    <a:pt x="33" y="254"/>
                    <a:pt x="28" y="255"/>
                  </a:cubicBezTo>
                  <a:cubicBezTo>
                    <a:pt x="22" y="257"/>
                    <a:pt x="18" y="255"/>
                    <a:pt x="15" y="249"/>
                  </a:cubicBezTo>
                  <a:cubicBezTo>
                    <a:pt x="13" y="244"/>
                    <a:pt x="10" y="239"/>
                    <a:pt x="8" y="233"/>
                  </a:cubicBezTo>
                  <a:cubicBezTo>
                    <a:pt x="6" y="229"/>
                    <a:pt x="7" y="225"/>
                    <a:pt x="11" y="222"/>
                  </a:cubicBezTo>
                  <a:cubicBezTo>
                    <a:pt x="15" y="218"/>
                    <a:pt x="20" y="214"/>
                    <a:pt x="25" y="211"/>
                  </a:cubicBezTo>
                  <a:cubicBezTo>
                    <a:pt x="29" y="208"/>
                    <a:pt x="30" y="204"/>
                    <a:pt x="30" y="199"/>
                  </a:cubicBezTo>
                  <a:cubicBezTo>
                    <a:pt x="29" y="195"/>
                    <a:pt x="28" y="192"/>
                    <a:pt x="28" y="189"/>
                  </a:cubicBezTo>
                  <a:cubicBezTo>
                    <a:pt x="28" y="180"/>
                    <a:pt x="23" y="176"/>
                    <a:pt x="16" y="174"/>
                  </a:cubicBezTo>
                  <a:cubicBezTo>
                    <a:pt x="13" y="173"/>
                    <a:pt x="10" y="171"/>
                    <a:pt x="7" y="170"/>
                  </a:cubicBezTo>
                  <a:cubicBezTo>
                    <a:pt x="2" y="169"/>
                    <a:pt x="0" y="166"/>
                    <a:pt x="0" y="162"/>
                  </a:cubicBezTo>
                  <a:cubicBezTo>
                    <a:pt x="1" y="155"/>
                    <a:pt x="1" y="149"/>
                    <a:pt x="2" y="142"/>
                  </a:cubicBezTo>
                  <a:cubicBezTo>
                    <a:pt x="2" y="136"/>
                    <a:pt x="5" y="134"/>
                    <a:pt x="11" y="133"/>
                  </a:cubicBezTo>
                  <a:cubicBezTo>
                    <a:pt x="17" y="132"/>
                    <a:pt x="23" y="132"/>
                    <a:pt x="28" y="131"/>
                  </a:cubicBezTo>
                  <a:cubicBezTo>
                    <a:pt x="32" y="130"/>
                    <a:pt x="35" y="128"/>
                    <a:pt x="36" y="124"/>
                  </a:cubicBezTo>
                  <a:cubicBezTo>
                    <a:pt x="38" y="120"/>
                    <a:pt x="40" y="117"/>
                    <a:pt x="41" y="113"/>
                  </a:cubicBezTo>
                  <a:cubicBezTo>
                    <a:pt x="42" y="109"/>
                    <a:pt x="42" y="105"/>
                    <a:pt x="39" y="101"/>
                  </a:cubicBezTo>
                  <a:cubicBezTo>
                    <a:pt x="36" y="97"/>
                    <a:pt x="32" y="93"/>
                    <a:pt x="29" y="88"/>
                  </a:cubicBezTo>
                  <a:cubicBezTo>
                    <a:pt x="26" y="84"/>
                    <a:pt x="26" y="80"/>
                    <a:pt x="29" y="76"/>
                  </a:cubicBezTo>
                  <a:cubicBezTo>
                    <a:pt x="32" y="71"/>
                    <a:pt x="36" y="66"/>
                    <a:pt x="39" y="62"/>
                  </a:cubicBezTo>
                  <a:cubicBezTo>
                    <a:pt x="42" y="57"/>
                    <a:pt x="46" y="56"/>
                    <a:pt x="52" y="58"/>
                  </a:cubicBezTo>
                  <a:cubicBezTo>
                    <a:pt x="57" y="60"/>
                    <a:pt x="62" y="62"/>
                    <a:pt x="66" y="65"/>
                  </a:cubicBezTo>
                  <a:cubicBezTo>
                    <a:pt x="70" y="67"/>
                    <a:pt x="74" y="66"/>
                    <a:pt x="77" y="64"/>
                  </a:cubicBezTo>
                  <a:cubicBezTo>
                    <a:pt x="78" y="63"/>
                    <a:pt x="79" y="63"/>
                    <a:pt x="79" y="62"/>
                  </a:cubicBezTo>
                  <a:cubicBezTo>
                    <a:pt x="94" y="51"/>
                    <a:pt x="94" y="51"/>
                    <a:pt x="90" y="30"/>
                  </a:cubicBezTo>
                  <a:cubicBezTo>
                    <a:pt x="89" y="23"/>
                    <a:pt x="91" y="20"/>
                    <a:pt x="97" y="17"/>
                  </a:cubicBezTo>
                  <a:cubicBezTo>
                    <a:pt x="102" y="15"/>
                    <a:pt x="107" y="13"/>
                    <a:pt x="112" y="11"/>
                  </a:cubicBezTo>
                  <a:cubicBezTo>
                    <a:pt x="117" y="8"/>
                    <a:pt x="120" y="9"/>
                    <a:pt x="124" y="13"/>
                  </a:cubicBezTo>
                  <a:cubicBezTo>
                    <a:pt x="127" y="17"/>
                    <a:pt x="130" y="22"/>
                    <a:pt x="133" y="26"/>
                  </a:cubicBezTo>
                  <a:cubicBezTo>
                    <a:pt x="138" y="31"/>
                    <a:pt x="142" y="32"/>
                    <a:pt x="148" y="31"/>
                  </a:cubicBezTo>
                  <a:cubicBezTo>
                    <a:pt x="152" y="29"/>
                    <a:pt x="156" y="29"/>
                    <a:pt x="160" y="29"/>
                  </a:cubicBezTo>
                  <a:cubicBezTo>
                    <a:pt x="166" y="28"/>
                    <a:pt x="170" y="26"/>
                    <a:pt x="172" y="21"/>
                  </a:cubicBezTo>
                  <a:cubicBezTo>
                    <a:pt x="173" y="16"/>
                    <a:pt x="175" y="11"/>
                    <a:pt x="177" y="6"/>
                  </a:cubicBezTo>
                  <a:cubicBezTo>
                    <a:pt x="179" y="2"/>
                    <a:pt x="182" y="0"/>
                    <a:pt x="187" y="0"/>
                  </a:cubicBezTo>
                  <a:cubicBezTo>
                    <a:pt x="194" y="1"/>
                    <a:pt x="201" y="2"/>
                    <a:pt x="208" y="3"/>
                  </a:cubicBezTo>
                  <a:cubicBezTo>
                    <a:pt x="212" y="3"/>
                    <a:pt x="214" y="6"/>
                    <a:pt x="214" y="11"/>
                  </a:cubicBezTo>
                  <a:cubicBezTo>
                    <a:pt x="215" y="17"/>
                    <a:pt x="216" y="23"/>
                    <a:pt x="217" y="29"/>
                  </a:cubicBezTo>
                  <a:cubicBezTo>
                    <a:pt x="218" y="34"/>
                    <a:pt x="221" y="36"/>
                    <a:pt x="225" y="38"/>
                  </a:cubicBezTo>
                  <a:cubicBezTo>
                    <a:pt x="228" y="39"/>
                    <a:pt x="231" y="40"/>
                    <a:pt x="234" y="41"/>
                  </a:cubicBezTo>
                  <a:cubicBezTo>
                    <a:pt x="239" y="45"/>
                    <a:pt x="244" y="43"/>
                    <a:pt x="248" y="40"/>
                  </a:cubicBezTo>
                  <a:cubicBezTo>
                    <a:pt x="252" y="37"/>
                    <a:pt x="256" y="34"/>
                    <a:pt x="259" y="31"/>
                  </a:cubicBezTo>
                  <a:cubicBezTo>
                    <a:pt x="264" y="27"/>
                    <a:pt x="268" y="27"/>
                    <a:pt x="273" y="31"/>
                  </a:cubicBezTo>
                  <a:cubicBezTo>
                    <a:pt x="277" y="34"/>
                    <a:pt x="281" y="37"/>
                    <a:pt x="285" y="41"/>
                  </a:cubicBezTo>
                  <a:cubicBezTo>
                    <a:pt x="290" y="45"/>
                    <a:pt x="291" y="49"/>
                    <a:pt x="288" y="55"/>
                  </a:cubicBezTo>
                  <a:cubicBezTo>
                    <a:pt x="286" y="59"/>
                    <a:pt x="284" y="64"/>
                    <a:pt x="283" y="68"/>
                  </a:cubicBezTo>
                  <a:cubicBezTo>
                    <a:pt x="282" y="71"/>
                    <a:pt x="282" y="74"/>
                    <a:pt x="283" y="76"/>
                  </a:cubicBezTo>
                  <a:cubicBezTo>
                    <a:pt x="286" y="81"/>
                    <a:pt x="290" y="86"/>
                    <a:pt x="295" y="91"/>
                  </a:cubicBezTo>
                  <a:cubicBezTo>
                    <a:pt x="296" y="93"/>
                    <a:pt x="299" y="93"/>
                    <a:pt x="301" y="94"/>
                  </a:cubicBezTo>
                  <a:close/>
                  <a:moveTo>
                    <a:pt x="174" y="63"/>
                  </a:moveTo>
                  <a:cubicBezTo>
                    <a:pt x="112" y="63"/>
                    <a:pt x="62" y="113"/>
                    <a:pt x="62" y="174"/>
                  </a:cubicBezTo>
                  <a:cubicBezTo>
                    <a:pt x="62" y="236"/>
                    <a:pt x="112" y="285"/>
                    <a:pt x="173" y="286"/>
                  </a:cubicBezTo>
                  <a:cubicBezTo>
                    <a:pt x="235" y="286"/>
                    <a:pt x="285" y="236"/>
                    <a:pt x="285" y="174"/>
                  </a:cubicBezTo>
                  <a:cubicBezTo>
                    <a:pt x="285" y="112"/>
                    <a:pt x="234" y="63"/>
                    <a:pt x="174" y="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Freeform 6"/>
            <p:cNvSpPr>
              <a:spLocks noEditPoints="1"/>
            </p:cNvSpPr>
            <p:nvPr/>
          </p:nvSpPr>
          <p:spPr bwMode="auto">
            <a:xfrm>
              <a:off x="2455863" y="3070226"/>
              <a:ext cx="714375" cy="714375"/>
            </a:xfrm>
            <a:custGeom>
              <a:avLst/>
              <a:gdLst>
                <a:gd name="T0" fmla="*/ 112 w 223"/>
                <a:gd name="T1" fmla="*/ 0 h 223"/>
                <a:gd name="T2" fmla="*/ 223 w 223"/>
                <a:gd name="T3" fmla="*/ 111 h 223"/>
                <a:gd name="T4" fmla="*/ 111 w 223"/>
                <a:gd name="T5" fmla="*/ 223 h 223"/>
                <a:gd name="T6" fmla="*/ 0 w 223"/>
                <a:gd name="T7" fmla="*/ 111 h 223"/>
                <a:gd name="T8" fmla="*/ 112 w 223"/>
                <a:gd name="T9" fmla="*/ 0 h 223"/>
                <a:gd name="T10" fmla="*/ 112 w 223"/>
                <a:gd name="T11" fmla="*/ 196 h 223"/>
                <a:gd name="T12" fmla="*/ 111 w 223"/>
                <a:gd name="T13" fmla="*/ 197 h 223"/>
                <a:gd name="T14" fmla="*/ 109 w 223"/>
                <a:gd name="T15" fmla="*/ 192 h 223"/>
                <a:gd name="T16" fmla="*/ 102 w 223"/>
                <a:gd name="T17" fmla="*/ 172 h 223"/>
                <a:gd name="T18" fmla="*/ 89 w 223"/>
                <a:gd name="T19" fmla="*/ 129 h 223"/>
                <a:gd name="T20" fmla="*/ 81 w 223"/>
                <a:gd name="T21" fmla="*/ 125 h 223"/>
                <a:gd name="T22" fmla="*/ 72 w 223"/>
                <a:gd name="T23" fmla="*/ 128 h 223"/>
                <a:gd name="T24" fmla="*/ 57 w 223"/>
                <a:gd name="T25" fmla="*/ 133 h 223"/>
                <a:gd name="T26" fmla="*/ 46 w 223"/>
                <a:gd name="T27" fmla="*/ 146 h 223"/>
                <a:gd name="T28" fmla="*/ 43 w 223"/>
                <a:gd name="T29" fmla="*/ 175 h 223"/>
                <a:gd name="T30" fmla="*/ 45 w 223"/>
                <a:gd name="T31" fmla="*/ 182 h 223"/>
                <a:gd name="T32" fmla="*/ 132 w 223"/>
                <a:gd name="T33" fmla="*/ 206 h 223"/>
                <a:gd name="T34" fmla="*/ 177 w 223"/>
                <a:gd name="T35" fmla="*/ 181 h 223"/>
                <a:gd name="T36" fmla="*/ 180 w 223"/>
                <a:gd name="T37" fmla="*/ 176 h 223"/>
                <a:gd name="T38" fmla="*/ 175 w 223"/>
                <a:gd name="T39" fmla="*/ 144 h 223"/>
                <a:gd name="T40" fmla="*/ 165 w 223"/>
                <a:gd name="T41" fmla="*/ 133 h 223"/>
                <a:gd name="T42" fmla="*/ 153 w 223"/>
                <a:gd name="T43" fmla="*/ 128 h 223"/>
                <a:gd name="T44" fmla="*/ 136 w 223"/>
                <a:gd name="T45" fmla="*/ 123 h 223"/>
                <a:gd name="T46" fmla="*/ 112 w 223"/>
                <a:gd name="T47" fmla="*/ 196 h 223"/>
                <a:gd name="T48" fmla="*/ 111 w 223"/>
                <a:gd name="T49" fmla="*/ 31 h 223"/>
                <a:gd name="T50" fmla="*/ 96 w 223"/>
                <a:gd name="T51" fmla="*/ 34 h 223"/>
                <a:gd name="T52" fmla="*/ 79 w 223"/>
                <a:gd name="T53" fmla="*/ 54 h 223"/>
                <a:gd name="T54" fmla="*/ 76 w 223"/>
                <a:gd name="T55" fmla="*/ 60 h 223"/>
                <a:gd name="T56" fmla="*/ 68 w 223"/>
                <a:gd name="T57" fmla="*/ 75 h 223"/>
                <a:gd name="T58" fmla="*/ 77 w 223"/>
                <a:gd name="T59" fmla="*/ 87 h 223"/>
                <a:gd name="T60" fmla="*/ 82 w 223"/>
                <a:gd name="T61" fmla="*/ 91 h 223"/>
                <a:gd name="T62" fmla="*/ 92 w 223"/>
                <a:gd name="T63" fmla="*/ 108 h 223"/>
                <a:gd name="T64" fmla="*/ 131 w 223"/>
                <a:gd name="T65" fmla="*/ 107 h 223"/>
                <a:gd name="T66" fmla="*/ 141 w 223"/>
                <a:gd name="T67" fmla="*/ 90 h 223"/>
                <a:gd name="T68" fmla="*/ 144 w 223"/>
                <a:gd name="T69" fmla="*/ 87 h 223"/>
                <a:gd name="T70" fmla="*/ 150 w 223"/>
                <a:gd name="T71" fmla="*/ 63 h 223"/>
                <a:gd name="T72" fmla="*/ 142 w 223"/>
                <a:gd name="T73" fmla="*/ 48 h 223"/>
                <a:gd name="T74" fmla="*/ 139 w 223"/>
                <a:gd name="T75" fmla="*/ 44 h 223"/>
                <a:gd name="T76" fmla="*/ 111 w 223"/>
                <a:gd name="T77" fmla="*/ 31 h 223"/>
                <a:gd name="T78" fmla="*/ 107 w 223"/>
                <a:gd name="T79" fmla="*/ 143 h 223"/>
                <a:gd name="T80" fmla="*/ 111 w 223"/>
                <a:gd name="T81" fmla="*/ 179 h 223"/>
                <a:gd name="T82" fmla="*/ 115 w 223"/>
                <a:gd name="T83" fmla="*/ 143 h 223"/>
                <a:gd name="T84" fmla="*/ 107 w 223"/>
                <a:gd name="T85" fmla="*/ 143 h 223"/>
                <a:gd name="T86" fmla="*/ 118 w 223"/>
                <a:gd name="T87" fmla="*/ 127 h 223"/>
                <a:gd name="T88" fmla="*/ 104 w 223"/>
                <a:gd name="T89" fmla="*/ 127 h 223"/>
                <a:gd name="T90" fmla="*/ 104 w 223"/>
                <a:gd name="T91" fmla="*/ 138 h 223"/>
                <a:gd name="T92" fmla="*/ 118 w 223"/>
                <a:gd name="T93" fmla="*/ 138 h 223"/>
                <a:gd name="T94" fmla="*/ 118 w 223"/>
                <a:gd name="T95" fmla="*/ 12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3" h="223">
                  <a:moveTo>
                    <a:pt x="112" y="0"/>
                  </a:moveTo>
                  <a:cubicBezTo>
                    <a:pt x="172" y="0"/>
                    <a:pt x="223" y="49"/>
                    <a:pt x="223" y="111"/>
                  </a:cubicBezTo>
                  <a:cubicBezTo>
                    <a:pt x="223" y="173"/>
                    <a:pt x="173" y="223"/>
                    <a:pt x="111" y="223"/>
                  </a:cubicBezTo>
                  <a:cubicBezTo>
                    <a:pt x="50" y="222"/>
                    <a:pt x="0" y="173"/>
                    <a:pt x="0" y="111"/>
                  </a:cubicBezTo>
                  <a:cubicBezTo>
                    <a:pt x="0" y="50"/>
                    <a:pt x="50" y="0"/>
                    <a:pt x="112" y="0"/>
                  </a:cubicBezTo>
                  <a:close/>
                  <a:moveTo>
                    <a:pt x="112" y="196"/>
                  </a:moveTo>
                  <a:cubicBezTo>
                    <a:pt x="112" y="197"/>
                    <a:pt x="111" y="197"/>
                    <a:pt x="111" y="197"/>
                  </a:cubicBezTo>
                  <a:cubicBezTo>
                    <a:pt x="110" y="195"/>
                    <a:pt x="110" y="194"/>
                    <a:pt x="109" y="192"/>
                  </a:cubicBezTo>
                  <a:cubicBezTo>
                    <a:pt x="107" y="185"/>
                    <a:pt x="105" y="178"/>
                    <a:pt x="102" y="172"/>
                  </a:cubicBezTo>
                  <a:cubicBezTo>
                    <a:pt x="98" y="157"/>
                    <a:pt x="93" y="143"/>
                    <a:pt x="89" y="129"/>
                  </a:cubicBezTo>
                  <a:cubicBezTo>
                    <a:pt x="87" y="124"/>
                    <a:pt x="87" y="123"/>
                    <a:pt x="81" y="125"/>
                  </a:cubicBezTo>
                  <a:cubicBezTo>
                    <a:pt x="78" y="126"/>
                    <a:pt x="75" y="127"/>
                    <a:pt x="72" y="128"/>
                  </a:cubicBezTo>
                  <a:cubicBezTo>
                    <a:pt x="67" y="130"/>
                    <a:pt x="62" y="131"/>
                    <a:pt x="57" y="133"/>
                  </a:cubicBezTo>
                  <a:cubicBezTo>
                    <a:pt x="51" y="135"/>
                    <a:pt x="47" y="140"/>
                    <a:pt x="46" y="146"/>
                  </a:cubicBezTo>
                  <a:cubicBezTo>
                    <a:pt x="45" y="156"/>
                    <a:pt x="43" y="166"/>
                    <a:pt x="43" y="175"/>
                  </a:cubicBezTo>
                  <a:cubicBezTo>
                    <a:pt x="42" y="178"/>
                    <a:pt x="44" y="181"/>
                    <a:pt x="45" y="182"/>
                  </a:cubicBezTo>
                  <a:cubicBezTo>
                    <a:pt x="70" y="205"/>
                    <a:pt x="99" y="213"/>
                    <a:pt x="132" y="206"/>
                  </a:cubicBezTo>
                  <a:cubicBezTo>
                    <a:pt x="150" y="202"/>
                    <a:pt x="164" y="193"/>
                    <a:pt x="177" y="181"/>
                  </a:cubicBezTo>
                  <a:cubicBezTo>
                    <a:pt x="179" y="180"/>
                    <a:pt x="180" y="178"/>
                    <a:pt x="180" y="176"/>
                  </a:cubicBezTo>
                  <a:cubicBezTo>
                    <a:pt x="179" y="165"/>
                    <a:pt x="177" y="154"/>
                    <a:pt x="175" y="144"/>
                  </a:cubicBezTo>
                  <a:cubicBezTo>
                    <a:pt x="174" y="139"/>
                    <a:pt x="170" y="135"/>
                    <a:pt x="165" y="133"/>
                  </a:cubicBezTo>
                  <a:cubicBezTo>
                    <a:pt x="161" y="131"/>
                    <a:pt x="157" y="130"/>
                    <a:pt x="153" y="128"/>
                  </a:cubicBezTo>
                  <a:cubicBezTo>
                    <a:pt x="147" y="126"/>
                    <a:pt x="142" y="125"/>
                    <a:pt x="136" y="123"/>
                  </a:cubicBezTo>
                  <a:cubicBezTo>
                    <a:pt x="128" y="148"/>
                    <a:pt x="120" y="172"/>
                    <a:pt x="112" y="196"/>
                  </a:cubicBezTo>
                  <a:close/>
                  <a:moveTo>
                    <a:pt x="111" y="31"/>
                  </a:moveTo>
                  <a:cubicBezTo>
                    <a:pt x="106" y="32"/>
                    <a:pt x="101" y="33"/>
                    <a:pt x="96" y="34"/>
                  </a:cubicBezTo>
                  <a:cubicBezTo>
                    <a:pt x="86" y="37"/>
                    <a:pt x="82" y="45"/>
                    <a:pt x="79" y="54"/>
                  </a:cubicBezTo>
                  <a:cubicBezTo>
                    <a:pt x="79" y="56"/>
                    <a:pt x="78" y="59"/>
                    <a:pt x="76" y="60"/>
                  </a:cubicBezTo>
                  <a:cubicBezTo>
                    <a:pt x="69" y="64"/>
                    <a:pt x="67" y="68"/>
                    <a:pt x="68" y="75"/>
                  </a:cubicBezTo>
                  <a:cubicBezTo>
                    <a:pt x="69" y="81"/>
                    <a:pt x="71" y="86"/>
                    <a:pt x="77" y="87"/>
                  </a:cubicBezTo>
                  <a:cubicBezTo>
                    <a:pt x="80" y="87"/>
                    <a:pt x="82" y="89"/>
                    <a:pt x="82" y="91"/>
                  </a:cubicBezTo>
                  <a:cubicBezTo>
                    <a:pt x="84" y="98"/>
                    <a:pt x="88" y="103"/>
                    <a:pt x="92" y="108"/>
                  </a:cubicBezTo>
                  <a:cubicBezTo>
                    <a:pt x="105" y="122"/>
                    <a:pt x="119" y="121"/>
                    <a:pt x="131" y="107"/>
                  </a:cubicBezTo>
                  <a:cubicBezTo>
                    <a:pt x="135" y="102"/>
                    <a:pt x="137" y="96"/>
                    <a:pt x="141" y="90"/>
                  </a:cubicBezTo>
                  <a:cubicBezTo>
                    <a:pt x="142" y="89"/>
                    <a:pt x="143" y="88"/>
                    <a:pt x="144" y="87"/>
                  </a:cubicBezTo>
                  <a:cubicBezTo>
                    <a:pt x="153" y="84"/>
                    <a:pt x="158" y="69"/>
                    <a:pt x="150" y="63"/>
                  </a:cubicBezTo>
                  <a:cubicBezTo>
                    <a:pt x="145" y="59"/>
                    <a:pt x="144" y="54"/>
                    <a:pt x="142" y="48"/>
                  </a:cubicBezTo>
                  <a:cubicBezTo>
                    <a:pt x="141" y="47"/>
                    <a:pt x="140" y="45"/>
                    <a:pt x="139" y="44"/>
                  </a:cubicBezTo>
                  <a:cubicBezTo>
                    <a:pt x="133" y="34"/>
                    <a:pt x="123" y="31"/>
                    <a:pt x="111" y="31"/>
                  </a:cubicBezTo>
                  <a:close/>
                  <a:moveTo>
                    <a:pt x="107" y="143"/>
                  </a:moveTo>
                  <a:cubicBezTo>
                    <a:pt x="101" y="156"/>
                    <a:pt x="106" y="167"/>
                    <a:pt x="111" y="179"/>
                  </a:cubicBezTo>
                  <a:cubicBezTo>
                    <a:pt x="117" y="167"/>
                    <a:pt x="120" y="155"/>
                    <a:pt x="115" y="143"/>
                  </a:cubicBezTo>
                  <a:cubicBezTo>
                    <a:pt x="112" y="143"/>
                    <a:pt x="109" y="143"/>
                    <a:pt x="107" y="143"/>
                  </a:cubicBezTo>
                  <a:close/>
                  <a:moveTo>
                    <a:pt x="118" y="127"/>
                  </a:moveTo>
                  <a:cubicBezTo>
                    <a:pt x="113" y="127"/>
                    <a:pt x="108" y="127"/>
                    <a:pt x="104" y="127"/>
                  </a:cubicBezTo>
                  <a:cubicBezTo>
                    <a:pt x="104" y="131"/>
                    <a:pt x="104" y="134"/>
                    <a:pt x="104" y="138"/>
                  </a:cubicBezTo>
                  <a:cubicBezTo>
                    <a:pt x="109" y="138"/>
                    <a:pt x="114" y="138"/>
                    <a:pt x="118" y="138"/>
                  </a:cubicBezTo>
                  <a:cubicBezTo>
                    <a:pt x="118" y="134"/>
                    <a:pt x="118" y="131"/>
                    <a:pt x="118" y="12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Freeform 7"/>
            <p:cNvSpPr>
              <a:spLocks/>
            </p:cNvSpPr>
            <p:nvPr/>
          </p:nvSpPr>
          <p:spPr bwMode="auto">
            <a:xfrm>
              <a:off x="2590800" y="3460751"/>
              <a:ext cx="441325" cy="288925"/>
            </a:xfrm>
            <a:custGeom>
              <a:avLst/>
              <a:gdLst>
                <a:gd name="T0" fmla="*/ 70 w 138"/>
                <a:gd name="T1" fmla="*/ 73 h 90"/>
                <a:gd name="T2" fmla="*/ 94 w 138"/>
                <a:gd name="T3" fmla="*/ 0 h 90"/>
                <a:gd name="T4" fmla="*/ 111 w 138"/>
                <a:gd name="T5" fmla="*/ 5 h 90"/>
                <a:gd name="T6" fmla="*/ 123 w 138"/>
                <a:gd name="T7" fmla="*/ 10 h 90"/>
                <a:gd name="T8" fmla="*/ 133 w 138"/>
                <a:gd name="T9" fmla="*/ 21 h 90"/>
                <a:gd name="T10" fmla="*/ 138 w 138"/>
                <a:gd name="T11" fmla="*/ 53 h 90"/>
                <a:gd name="T12" fmla="*/ 135 w 138"/>
                <a:gd name="T13" fmla="*/ 58 h 90"/>
                <a:gd name="T14" fmla="*/ 90 w 138"/>
                <a:gd name="T15" fmla="*/ 83 h 90"/>
                <a:gd name="T16" fmla="*/ 3 w 138"/>
                <a:gd name="T17" fmla="*/ 59 h 90"/>
                <a:gd name="T18" fmla="*/ 1 w 138"/>
                <a:gd name="T19" fmla="*/ 52 h 90"/>
                <a:gd name="T20" fmla="*/ 4 w 138"/>
                <a:gd name="T21" fmla="*/ 23 h 90"/>
                <a:gd name="T22" fmla="*/ 15 w 138"/>
                <a:gd name="T23" fmla="*/ 10 h 90"/>
                <a:gd name="T24" fmla="*/ 30 w 138"/>
                <a:gd name="T25" fmla="*/ 5 h 90"/>
                <a:gd name="T26" fmla="*/ 39 w 138"/>
                <a:gd name="T27" fmla="*/ 2 h 90"/>
                <a:gd name="T28" fmla="*/ 47 w 138"/>
                <a:gd name="T29" fmla="*/ 6 h 90"/>
                <a:gd name="T30" fmla="*/ 60 w 138"/>
                <a:gd name="T31" fmla="*/ 49 h 90"/>
                <a:gd name="T32" fmla="*/ 67 w 138"/>
                <a:gd name="T33" fmla="*/ 69 h 90"/>
                <a:gd name="T34" fmla="*/ 69 w 138"/>
                <a:gd name="T35" fmla="*/ 74 h 90"/>
                <a:gd name="T36" fmla="*/ 70 w 138"/>
                <a:gd name="T37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" h="90">
                  <a:moveTo>
                    <a:pt x="70" y="73"/>
                  </a:moveTo>
                  <a:cubicBezTo>
                    <a:pt x="78" y="49"/>
                    <a:pt x="86" y="25"/>
                    <a:pt x="94" y="0"/>
                  </a:cubicBezTo>
                  <a:cubicBezTo>
                    <a:pt x="100" y="2"/>
                    <a:pt x="105" y="3"/>
                    <a:pt x="111" y="5"/>
                  </a:cubicBezTo>
                  <a:cubicBezTo>
                    <a:pt x="115" y="7"/>
                    <a:pt x="119" y="8"/>
                    <a:pt x="123" y="10"/>
                  </a:cubicBezTo>
                  <a:cubicBezTo>
                    <a:pt x="128" y="12"/>
                    <a:pt x="132" y="16"/>
                    <a:pt x="133" y="21"/>
                  </a:cubicBezTo>
                  <a:cubicBezTo>
                    <a:pt x="135" y="31"/>
                    <a:pt x="137" y="42"/>
                    <a:pt x="138" y="53"/>
                  </a:cubicBezTo>
                  <a:cubicBezTo>
                    <a:pt x="138" y="55"/>
                    <a:pt x="137" y="57"/>
                    <a:pt x="135" y="58"/>
                  </a:cubicBezTo>
                  <a:cubicBezTo>
                    <a:pt x="122" y="70"/>
                    <a:pt x="108" y="79"/>
                    <a:pt x="90" y="83"/>
                  </a:cubicBezTo>
                  <a:cubicBezTo>
                    <a:pt x="57" y="90"/>
                    <a:pt x="28" y="82"/>
                    <a:pt x="3" y="59"/>
                  </a:cubicBezTo>
                  <a:cubicBezTo>
                    <a:pt x="2" y="58"/>
                    <a:pt x="0" y="55"/>
                    <a:pt x="1" y="52"/>
                  </a:cubicBezTo>
                  <a:cubicBezTo>
                    <a:pt x="1" y="43"/>
                    <a:pt x="3" y="33"/>
                    <a:pt x="4" y="23"/>
                  </a:cubicBezTo>
                  <a:cubicBezTo>
                    <a:pt x="5" y="17"/>
                    <a:pt x="9" y="12"/>
                    <a:pt x="15" y="10"/>
                  </a:cubicBezTo>
                  <a:cubicBezTo>
                    <a:pt x="20" y="8"/>
                    <a:pt x="25" y="7"/>
                    <a:pt x="30" y="5"/>
                  </a:cubicBezTo>
                  <a:cubicBezTo>
                    <a:pt x="33" y="4"/>
                    <a:pt x="36" y="3"/>
                    <a:pt x="39" y="2"/>
                  </a:cubicBezTo>
                  <a:cubicBezTo>
                    <a:pt x="45" y="0"/>
                    <a:pt x="45" y="1"/>
                    <a:pt x="47" y="6"/>
                  </a:cubicBezTo>
                  <a:cubicBezTo>
                    <a:pt x="51" y="20"/>
                    <a:pt x="56" y="34"/>
                    <a:pt x="60" y="49"/>
                  </a:cubicBezTo>
                  <a:cubicBezTo>
                    <a:pt x="63" y="55"/>
                    <a:pt x="65" y="62"/>
                    <a:pt x="67" y="69"/>
                  </a:cubicBezTo>
                  <a:cubicBezTo>
                    <a:pt x="68" y="71"/>
                    <a:pt x="68" y="72"/>
                    <a:pt x="69" y="74"/>
                  </a:cubicBezTo>
                  <a:cubicBezTo>
                    <a:pt x="69" y="74"/>
                    <a:pt x="70" y="74"/>
                    <a:pt x="70" y="73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Freeform 8"/>
            <p:cNvSpPr>
              <a:spLocks/>
            </p:cNvSpPr>
            <p:nvPr/>
          </p:nvSpPr>
          <p:spPr bwMode="auto">
            <a:xfrm>
              <a:off x="2670175" y="3170238"/>
              <a:ext cx="292100" cy="290513"/>
            </a:xfrm>
            <a:custGeom>
              <a:avLst/>
              <a:gdLst>
                <a:gd name="T0" fmla="*/ 44 w 91"/>
                <a:gd name="T1" fmla="*/ 0 h 91"/>
                <a:gd name="T2" fmla="*/ 72 w 91"/>
                <a:gd name="T3" fmla="*/ 13 h 91"/>
                <a:gd name="T4" fmla="*/ 75 w 91"/>
                <a:gd name="T5" fmla="*/ 17 h 91"/>
                <a:gd name="T6" fmla="*/ 83 w 91"/>
                <a:gd name="T7" fmla="*/ 32 h 91"/>
                <a:gd name="T8" fmla="*/ 77 w 91"/>
                <a:gd name="T9" fmla="*/ 56 h 91"/>
                <a:gd name="T10" fmla="*/ 74 w 91"/>
                <a:gd name="T11" fmla="*/ 59 h 91"/>
                <a:gd name="T12" fmla="*/ 64 w 91"/>
                <a:gd name="T13" fmla="*/ 76 h 91"/>
                <a:gd name="T14" fmla="*/ 25 w 91"/>
                <a:gd name="T15" fmla="*/ 77 h 91"/>
                <a:gd name="T16" fmla="*/ 15 w 91"/>
                <a:gd name="T17" fmla="*/ 60 h 91"/>
                <a:gd name="T18" fmla="*/ 10 w 91"/>
                <a:gd name="T19" fmla="*/ 56 h 91"/>
                <a:gd name="T20" fmla="*/ 1 w 91"/>
                <a:gd name="T21" fmla="*/ 44 h 91"/>
                <a:gd name="T22" fmla="*/ 9 w 91"/>
                <a:gd name="T23" fmla="*/ 29 h 91"/>
                <a:gd name="T24" fmla="*/ 12 w 91"/>
                <a:gd name="T25" fmla="*/ 23 h 91"/>
                <a:gd name="T26" fmla="*/ 29 w 91"/>
                <a:gd name="T27" fmla="*/ 3 h 91"/>
                <a:gd name="T28" fmla="*/ 44 w 91"/>
                <a:gd name="T2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91">
                  <a:moveTo>
                    <a:pt x="44" y="0"/>
                  </a:moveTo>
                  <a:cubicBezTo>
                    <a:pt x="56" y="0"/>
                    <a:pt x="66" y="3"/>
                    <a:pt x="72" y="13"/>
                  </a:cubicBezTo>
                  <a:cubicBezTo>
                    <a:pt x="73" y="14"/>
                    <a:pt x="74" y="16"/>
                    <a:pt x="75" y="17"/>
                  </a:cubicBezTo>
                  <a:cubicBezTo>
                    <a:pt x="77" y="23"/>
                    <a:pt x="78" y="28"/>
                    <a:pt x="83" y="32"/>
                  </a:cubicBezTo>
                  <a:cubicBezTo>
                    <a:pt x="91" y="38"/>
                    <a:pt x="86" y="53"/>
                    <a:pt x="77" y="56"/>
                  </a:cubicBezTo>
                  <a:cubicBezTo>
                    <a:pt x="76" y="57"/>
                    <a:pt x="75" y="58"/>
                    <a:pt x="74" y="59"/>
                  </a:cubicBezTo>
                  <a:cubicBezTo>
                    <a:pt x="70" y="65"/>
                    <a:pt x="68" y="71"/>
                    <a:pt x="64" y="76"/>
                  </a:cubicBezTo>
                  <a:cubicBezTo>
                    <a:pt x="52" y="90"/>
                    <a:pt x="38" y="91"/>
                    <a:pt x="25" y="77"/>
                  </a:cubicBezTo>
                  <a:cubicBezTo>
                    <a:pt x="21" y="72"/>
                    <a:pt x="17" y="67"/>
                    <a:pt x="15" y="60"/>
                  </a:cubicBezTo>
                  <a:cubicBezTo>
                    <a:pt x="15" y="58"/>
                    <a:pt x="13" y="56"/>
                    <a:pt x="10" y="56"/>
                  </a:cubicBezTo>
                  <a:cubicBezTo>
                    <a:pt x="4" y="55"/>
                    <a:pt x="2" y="50"/>
                    <a:pt x="1" y="44"/>
                  </a:cubicBezTo>
                  <a:cubicBezTo>
                    <a:pt x="0" y="37"/>
                    <a:pt x="2" y="33"/>
                    <a:pt x="9" y="29"/>
                  </a:cubicBezTo>
                  <a:cubicBezTo>
                    <a:pt x="11" y="28"/>
                    <a:pt x="12" y="25"/>
                    <a:pt x="12" y="23"/>
                  </a:cubicBezTo>
                  <a:cubicBezTo>
                    <a:pt x="15" y="14"/>
                    <a:pt x="19" y="6"/>
                    <a:pt x="29" y="3"/>
                  </a:cubicBezTo>
                  <a:cubicBezTo>
                    <a:pt x="34" y="2"/>
                    <a:pt x="39" y="1"/>
                    <a:pt x="44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Freeform 9"/>
            <p:cNvSpPr>
              <a:spLocks/>
            </p:cNvSpPr>
            <p:nvPr/>
          </p:nvSpPr>
          <p:spPr bwMode="auto">
            <a:xfrm>
              <a:off x="2779713" y="3525838"/>
              <a:ext cx="60325" cy="114300"/>
            </a:xfrm>
            <a:custGeom>
              <a:avLst/>
              <a:gdLst>
                <a:gd name="T0" fmla="*/ 6 w 19"/>
                <a:gd name="T1" fmla="*/ 0 h 36"/>
                <a:gd name="T2" fmla="*/ 14 w 19"/>
                <a:gd name="T3" fmla="*/ 0 h 36"/>
                <a:gd name="T4" fmla="*/ 10 w 19"/>
                <a:gd name="T5" fmla="*/ 36 h 36"/>
                <a:gd name="T6" fmla="*/ 6 w 19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6">
                  <a:moveTo>
                    <a:pt x="6" y="0"/>
                  </a:moveTo>
                  <a:cubicBezTo>
                    <a:pt x="8" y="0"/>
                    <a:pt x="11" y="0"/>
                    <a:pt x="14" y="0"/>
                  </a:cubicBezTo>
                  <a:cubicBezTo>
                    <a:pt x="19" y="12"/>
                    <a:pt x="16" y="24"/>
                    <a:pt x="10" y="36"/>
                  </a:cubicBezTo>
                  <a:cubicBezTo>
                    <a:pt x="5" y="24"/>
                    <a:pt x="0" y="13"/>
                    <a:pt x="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Freeform 10"/>
            <p:cNvSpPr>
              <a:spLocks/>
            </p:cNvSpPr>
            <p:nvPr/>
          </p:nvSpPr>
          <p:spPr bwMode="auto">
            <a:xfrm>
              <a:off x="2789238" y="3473451"/>
              <a:ext cx="44450" cy="36513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11 h 11"/>
                <a:gd name="T4" fmla="*/ 0 w 14"/>
                <a:gd name="T5" fmla="*/ 11 h 11"/>
                <a:gd name="T6" fmla="*/ 0 w 14"/>
                <a:gd name="T7" fmla="*/ 0 h 11"/>
                <a:gd name="T8" fmla="*/ 14 w 1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cubicBezTo>
                    <a:pt x="14" y="4"/>
                    <a:pt x="14" y="7"/>
                    <a:pt x="14" y="11"/>
                  </a:cubicBezTo>
                  <a:cubicBezTo>
                    <a:pt x="10" y="11"/>
                    <a:pt x="5" y="11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ubicBezTo>
                    <a:pt x="4" y="0"/>
                    <a:pt x="9" y="0"/>
                    <a:pt x="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087558" y="2390526"/>
            <a:ext cx="847657" cy="850065"/>
            <a:chOff x="2257425" y="2868613"/>
            <a:chExt cx="1117600" cy="1120775"/>
          </a:xfrm>
        </p:grpSpPr>
        <p:sp>
          <p:nvSpPr>
            <p:cNvPr id="47" name="Freeform 5"/>
            <p:cNvSpPr>
              <a:spLocks noEditPoints="1"/>
            </p:cNvSpPr>
            <p:nvPr/>
          </p:nvSpPr>
          <p:spPr bwMode="auto">
            <a:xfrm>
              <a:off x="2257425" y="2868613"/>
              <a:ext cx="1117600" cy="1120775"/>
            </a:xfrm>
            <a:custGeom>
              <a:avLst/>
              <a:gdLst>
                <a:gd name="T0" fmla="*/ 320 w 349"/>
                <a:gd name="T1" fmla="*/ 91 h 350"/>
                <a:gd name="T2" fmla="*/ 337 w 349"/>
                <a:gd name="T3" fmla="*/ 115 h 350"/>
                <a:gd name="T4" fmla="*/ 323 w 349"/>
                <a:gd name="T5" fmla="*/ 133 h 350"/>
                <a:gd name="T6" fmla="*/ 318 w 349"/>
                <a:gd name="T7" fmla="*/ 157 h 350"/>
                <a:gd name="T8" fmla="*/ 338 w 349"/>
                <a:gd name="T9" fmla="*/ 177 h 350"/>
                <a:gd name="T10" fmla="*/ 344 w 349"/>
                <a:gd name="T11" fmla="*/ 208 h 350"/>
                <a:gd name="T12" fmla="*/ 322 w 349"/>
                <a:gd name="T13" fmla="*/ 217 h 350"/>
                <a:gd name="T14" fmla="*/ 306 w 349"/>
                <a:gd name="T15" fmla="*/ 236 h 350"/>
                <a:gd name="T16" fmla="*/ 317 w 349"/>
                <a:gd name="T17" fmla="*/ 260 h 350"/>
                <a:gd name="T18" fmla="*/ 307 w 349"/>
                <a:gd name="T19" fmla="*/ 286 h 350"/>
                <a:gd name="T20" fmla="*/ 279 w 349"/>
                <a:gd name="T21" fmla="*/ 283 h 350"/>
                <a:gd name="T22" fmla="*/ 258 w 349"/>
                <a:gd name="T23" fmla="*/ 294 h 350"/>
                <a:gd name="T24" fmla="*/ 256 w 349"/>
                <a:gd name="T25" fmla="*/ 321 h 350"/>
                <a:gd name="T26" fmla="*/ 233 w 349"/>
                <a:gd name="T27" fmla="*/ 337 h 350"/>
                <a:gd name="T28" fmla="*/ 212 w 349"/>
                <a:gd name="T29" fmla="*/ 322 h 350"/>
                <a:gd name="T30" fmla="*/ 187 w 349"/>
                <a:gd name="T31" fmla="*/ 320 h 350"/>
                <a:gd name="T32" fmla="*/ 171 w 349"/>
                <a:gd name="T33" fmla="*/ 343 h 350"/>
                <a:gd name="T34" fmla="*/ 140 w 349"/>
                <a:gd name="T35" fmla="*/ 346 h 350"/>
                <a:gd name="T36" fmla="*/ 133 w 349"/>
                <a:gd name="T37" fmla="*/ 324 h 350"/>
                <a:gd name="T38" fmla="*/ 113 w 349"/>
                <a:gd name="T39" fmla="*/ 308 h 350"/>
                <a:gd name="T40" fmla="*/ 87 w 349"/>
                <a:gd name="T41" fmla="*/ 321 h 350"/>
                <a:gd name="T42" fmla="*/ 61 w 349"/>
                <a:gd name="T43" fmla="*/ 307 h 350"/>
                <a:gd name="T44" fmla="*/ 65 w 349"/>
                <a:gd name="T45" fmla="*/ 283 h 350"/>
                <a:gd name="T46" fmla="*/ 53 w 349"/>
                <a:gd name="T47" fmla="*/ 258 h 350"/>
                <a:gd name="T48" fmla="*/ 28 w 349"/>
                <a:gd name="T49" fmla="*/ 255 h 350"/>
                <a:gd name="T50" fmla="*/ 8 w 349"/>
                <a:gd name="T51" fmla="*/ 233 h 350"/>
                <a:gd name="T52" fmla="*/ 25 w 349"/>
                <a:gd name="T53" fmla="*/ 211 h 350"/>
                <a:gd name="T54" fmla="*/ 28 w 349"/>
                <a:gd name="T55" fmla="*/ 189 h 350"/>
                <a:gd name="T56" fmla="*/ 7 w 349"/>
                <a:gd name="T57" fmla="*/ 170 h 350"/>
                <a:gd name="T58" fmla="*/ 2 w 349"/>
                <a:gd name="T59" fmla="*/ 142 h 350"/>
                <a:gd name="T60" fmla="*/ 28 w 349"/>
                <a:gd name="T61" fmla="*/ 131 h 350"/>
                <a:gd name="T62" fmla="*/ 41 w 349"/>
                <a:gd name="T63" fmla="*/ 113 h 350"/>
                <a:gd name="T64" fmla="*/ 29 w 349"/>
                <a:gd name="T65" fmla="*/ 88 h 350"/>
                <a:gd name="T66" fmla="*/ 39 w 349"/>
                <a:gd name="T67" fmla="*/ 62 h 350"/>
                <a:gd name="T68" fmla="*/ 66 w 349"/>
                <a:gd name="T69" fmla="*/ 65 h 350"/>
                <a:gd name="T70" fmla="*/ 79 w 349"/>
                <a:gd name="T71" fmla="*/ 62 h 350"/>
                <a:gd name="T72" fmla="*/ 97 w 349"/>
                <a:gd name="T73" fmla="*/ 17 h 350"/>
                <a:gd name="T74" fmla="*/ 124 w 349"/>
                <a:gd name="T75" fmla="*/ 13 h 350"/>
                <a:gd name="T76" fmla="*/ 148 w 349"/>
                <a:gd name="T77" fmla="*/ 31 h 350"/>
                <a:gd name="T78" fmla="*/ 172 w 349"/>
                <a:gd name="T79" fmla="*/ 21 h 350"/>
                <a:gd name="T80" fmla="*/ 187 w 349"/>
                <a:gd name="T81" fmla="*/ 0 h 350"/>
                <a:gd name="T82" fmla="*/ 214 w 349"/>
                <a:gd name="T83" fmla="*/ 11 h 350"/>
                <a:gd name="T84" fmla="*/ 225 w 349"/>
                <a:gd name="T85" fmla="*/ 38 h 350"/>
                <a:gd name="T86" fmla="*/ 248 w 349"/>
                <a:gd name="T87" fmla="*/ 40 h 350"/>
                <a:gd name="T88" fmla="*/ 273 w 349"/>
                <a:gd name="T89" fmla="*/ 31 h 350"/>
                <a:gd name="T90" fmla="*/ 288 w 349"/>
                <a:gd name="T91" fmla="*/ 55 h 350"/>
                <a:gd name="T92" fmla="*/ 283 w 349"/>
                <a:gd name="T93" fmla="*/ 76 h 350"/>
                <a:gd name="T94" fmla="*/ 301 w 349"/>
                <a:gd name="T95" fmla="*/ 94 h 350"/>
                <a:gd name="T96" fmla="*/ 62 w 349"/>
                <a:gd name="T97" fmla="*/ 174 h 350"/>
                <a:gd name="T98" fmla="*/ 285 w 349"/>
                <a:gd name="T99" fmla="*/ 17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9" h="350">
                  <a:moveTo>
                    <a:pt x="301" y="94"/>
                  </a:moveTo>
                  <a:cubicBezTo>
                    <a:pt x="308" y="93"/>
                    <a:pt x="314" y="92"/>
                    <a:pt x="320" y="91"/>
                  </a:cubicBezTo>
                  <a:cubicBezTo>
                    <a:pt x="324" y="90"/>
                    <a:pt x="328" y="92"/>
                    <a:pt x="330" y="96"/>
                  </a:cubicBezTo>
                  <a:cubicBezTo>
                    <a:pt x="332" y="102"/>
                    <a:pt x="335" y="109"/>
                    <a:pt x="337" y="115"/>
                  </a:cubicBezTo>
                  <a:cubicBezTo>
                    <a:pt x="339" y="119"/>
                    <a:pt x="337" y="122"/>
                    <a:pt x="335" y="125"/>
                  </a:cubicBezTo>
                  <a:cubicBezTo>
                    <a:pt x="331" y="128"/>
                    <a:pt x="327" y="130"/>
                    <a:pt x="323" y="133"/>
                  </a:cubicBezTo>
                  <a:cubicBezTo>
                    <a:pt x="317" y="138"/>
                    <a:pt x="316" y="141"/>
                    <a:pt x="317" y="149"/>
                  </a:cubicBezTo>
                  <a:cubicBezTo>
                    <a:pt x="318" y="151"/>
                    <a:pt x="318" y="154"/>
                    <a:pt x="318" y="157"/>
                  </a:cubicBezTo>
                  <a:cubicBezTo>
                    <a:pt x="318" y="168"/>
                    <a:pt x="324" y="173"/>
                    <a:pt x="333" y="176"/>
                  </a:cubicBezTo>
                  <a:cubicBezTo>
                    <a:pt x="335" y="176"/>
                    <a:pt x="336" y="177"/>
                    <a:pt x="338" y="177"/>
                  </a:cubicBezTo>
                  <a:cubicBezTo>
                    <a:pt x="349" y="182"/>
                    <a:pt x="347" y="184"/>
                    <a:pt x="346" y="194"/>
                  </a:cubicBezTo>
                  <a:cubicBezTo>
                    <a:pt x="346" y="199"/>
                    <a:pt x="345" y="203"/>
                    <a:pt x="344" y="208"/>
                  </a:cubicBezTo>
                  <a:cubicBezTo>
                    <a:pt x="343" y="212"/>
                    <a:pt x="340" y="215"/>
                    <a:pt x="336" y="215"/>
                  </a:cubicBezTo>
                  <a:cubicBezTo>
                    <a:pt x="331" y="216"/>
                    <a:pt x="327" y="216"/>
                    <a:pt x="322" y="217"/>
                  </a:cubicBezTo>
                  <a:cubicBezTo>
                    <a:pt x="317" y="217"/>
                    <a:pt x="313" y="220"/>
                    <a:pt x="310" y="225"/>
                  </a:cubicBezTo>
                  <a:cubicBezTo>
                    <a:pt x="309" y="229"/>
                    <a:pt x="308" y="232"/>
                    <a:pt x="306" y="236"/>
                  </a:cubicBezTo>
                  <a:cubicBezTo>
                    <a:pt x="304" y="241"/>
                    <a:pt x="305" y="245"/>
                    <a:pt x="308" y="249"/>
                  </a:cubicBezTo>
                  <a:cubicBezTo>
                    <a:pt x="311" y="253"/>
                    <a:pt x="314" y="256"/>
                    <a:pt x="317" y="260"/>
                  </a:cubicBezTo>
                  <a:cubicBezTo>
                    <a:pt x="321" y="265"/>
                    <a:pt x="321" y="269"/>
                    <a:pt x="317" y="274"/>
                  </a:cubicBezTo>
                  <a:cubicBezTo>
                    <a:pt x="313" y="278"/>
                    <a:pt x="310" y="282"/>
                    <a:pt x="307" y="286"/>
                  </a:cubicBezTo>
                  <a:cubicBezTo>
                    <a:pt x="302" y="292"/>
                    <a:pt x="299" y="292"/>
                    <a:pt x="293" y="289"/>
                  </a:cubicBezTo>
                  <a:cubicBezTo>
                    <a:pt x="288" y="287"/>
                    <a:pt x="284" y="285"/>
                    <a:pt x="279" y="283"/>
                  </a:cubicBezTo>
                  <a:cubicBezTo>
                    <a:pt x="275" y="282"/>
                    <a:pt x="271" y="284"/>
                    <a:pt x="268" y="286"/>
                  </a:cubicBezTo>
                  <a:cubicBezTo>
                    <a:pt x="264" y="289"/>
                    <a:pt x="261" y="291"/>
                    <a:pt x="258" y="294"/>
                  </a:cubicBezTo>
                  <a:cubicBezTo>
                    <a:pt x="254" y="297"/>
                    <a:pt x="253" y="301"/>
                    <a:pt x="254" y="306"/>
                  </a:cubicBezTo>
                  <a:cubicBezTo>
                    <a:pt x="255" y="311"/>
                    <a:pt x="255" y="316"/>
                    <a:pt x="256" y="321"/>
                  </a:cubicBezTo>
                  <a:cubicBezTo>
                    <a:pt x="256" y="326"/>
                    <a:pt x="254" y="329"/>
                    <a:pt x="251" y="330"/>
                  </a:cubicBezTo>
                  <a:cubicBezTo>
                    <a:pt x="245" y="333"/>
                    <a:pt x="239" y="335"/>
                    <a:pt x="233" y="337"/>
                  </a:cubicBezTo>
                  <a:cubicBezTo>
                    <a:pt x="227" y="339"/>
                    <a:pt x="224" y="338"/>
                    <a:pt x="220" y="333"/>
                  </a:cubicBezTo>
                  <a:cubicBezTo>
                    <a:pt x="218" y="329"/>
                    <a:pt x="215" y="325"/>
                    <a:pt x="212" y="322"/>
                  </a:cubicBezTo>
                  <a:cubicBezTo>
                    <a:pt x="209" y="318"/>
                    <a:pt x="205" y="317"/>
                    <a:pt x="201" y="318"/>
                  </a:cubicBezTo>
                  <a:cubicBezTo>
                    <a:pt x="196" y="318"/>
                    <a:pt x="192" y="319"/>
                    <a:pt x="187" y="320"/>
                  </a:cubicBezTo>
                  <a:cubicBezTo>
                    <a:pt x="182" y="321"/>
                    <a:pt x="179" y="324"/>
                    <a:pt x="177" y="328"/>
                  </a:cubicBezTo>
                  <a:cubicBezTo>
                    <a:pt x="175" y="333"/>
                    <a:pt x="173" y="338"/>
                    <a:pt x="171" y="343"/>
                  </a:cubicBezTo>
                  <a:cubicBezTo>
                    <a:pt x="169" y="347"/>
                    <a:pt x="167" y="350"/>
                    <a:pt x="162" y="349"/>
                  </a:cubicBezTo>
                  <a:cubicBezTo>
                    <a:pt x="155" y="348"/>
                    <a:pt x="147" y="348"/>
                    <a:pt x="140" y="346"/>
                  </a:cubicBezTo>
                  <a:cubicBezTo>
                    <a:pt x="137" y="345"/>
                    <a:pt x="135" y="341"/>
                    <a:pt x="134" y="338"/>
                  </a:cubicBezTo>
                  <a:cubicBezTo>
                    <a:pt x="133" y="333"/>
                    <a:pt x="133" y="328"/>
                    <a:pt x="133" y="324"/>
                  </a:cubicBezTo>
                  <a:cubicBezTo>
                    <a:pt x="132" y="318"/>
                    <a:pt x="129" y="313"/>
                    <a:pt x="123" y="312"/>
                  </a:cubicBezTo>
                  <a:cubicBezTo>
                    <a:pt x="119" y="310"/>
                    <a:pt x="116" y="309"/>
                    <a:pt x="113" y="308"/>
                  </a:cubicBezTo>
                  <a:cubicBezTo>
                    <a:pt x="108" y="306"/>
                    <a:pt x="104" y="307"/>
                    <a:pt x="101" y="310"/>
                  </a:cubicBezTo>
                  <a:cubicBezTo>
                    <a:pt x="96" y="314"/>
                    <a:pt x="92" y="317"/>
                    <a:pt x="87" y="321"/>
                  </a:cubicBezTo>
                  <a:cubicBezTo>
                    <a:pt x="84" y="323"/>
                    <a:pt x="81" y="323"/>
                    <a:pt x="78" y="320"/>
                  </a:cubicBezTo>
                  <a:cubicBezTo>
                    <a:pt x="72" y="316"/>
                    <a:pt x="66" y="312"/>
                    <a:pt x="61" y="307"/>
                  </a:cubicBezTo>
                  <a:cubicBezTo>
                    <a:pt x="57" y="304"/>
                    <a:pt x="58" y="299"/>
                    <a:pt x="60" y="295"/>
                  </a:cubicBezTo>
                  <a:cubicBezTo>
                    <a:pt x="62" y="291"/>
                    <a:pt x="63" y="287"/>
                    <a:pt x="65" y="283"/>
                  </a:cubicBezTo>
                  <a:cubicBezTo>
                    <a:pt x="67" y="278"/>
                    <a:pt x="66" y="274"/>
                    <a:pt x="64" y="271"/>
                  </a:cubicBezTo>
                  <a:cubicBezTo>
                    <a:pt x="60" y="266"/>
                    <a:pt x="57" y="262"/>
                    <a:pt x="53" y="258"/>
                  </a:cubicBezTo>
                  <a:cubicBezTo>
                    <a:pt x="51" y="254"/>
                    <a:pt x="47" y="253"/>
                    <a:pt x="43" y="253"/>
                  </a:cubicBezTo>
                  <a:cubicBezTo>
                    <a:pt x="38" y="254"/>
                    <a:pt x="33" y="254"/>
                    <a:pt x="28" y="255"/>
                  </a:cubicBezTo>
                  <a:cubicBezTo>
                    <a:pt x="22" y="257"/>
                    <a:pt x="18" y="255"/>
                    <a:pt x="15" y="249"/>
                  </a:cubicBezTo>
                  <a:cubicBezTo>
                    <a:pt x="13" y="244"/>
                    <a:pt x="10" y="239"/>
                    <a:pt x="8" y="233"/>
                  </a:cubicBezTo>
                  <a:cubicBezTo>
                    <a:pt x="6" y="229"/>
                    <a:pt x="7" y="225"/>
                    <a:pt x="11" y="222"/>
                  </a:cubicBezTo>
                  <a:cubicBezTo>
                    <a:pt x="15" y="218"/>
                    <a:pt x="20" y="214"/>
                    <a:pt x="25" y="211"/>
                  </a:cubicBezTo>
                  <a:cubicBezTo>
                    <a:pt x="29" y="208"/>
                    <a:pt x="30" y="204"/>
                    <a:pt x="30" y="199"/>
                  </a:cubicBezTo>
                  <a:cubicBezTo>
                    <a:pt x="29" y="195"/>
                    <a:pt x="28" y="192"/>
                    <a:pt x="28" y="189"/>
                  </a:cubicBezTo>
                  <a:cubicBezTo>
                    <a:pt x="28" y="180"/>
                    <a:pt x="23" y="176"/>
                    <a:pt x="16" y="174"/>
                  </a:cubicBezTo>
                  <a:cubicBezTo>
                    <a:pt x="13" y="173"/>
                    <a:pt x="10" y="171"/>
                    <a:pt x="7" y="170"/>
                  </a:cubicBezTo>
                  <a:cubicBezTo>
                    <a:pt x="2" y="169"/>
                    <a:pt x="0" y="166"/>
                    <a:pt x="0" y="162"/>
                  </a:cubicBezTo>
                  <a:cubicBezTo>
                    <a:pt x="1" y="155"/>
                    <a:pt x="1" y="149"/>
                    <a:pt x="2" y="142"/>
                  </a:cubicBezTo>
                  <a:cubicBezTo>
                    <a:pt x="2" y="136"/>
                    <a:pt x="5" y="134"/>
                    <a:pt x="11" y="133"/>
                  </a:cubicBezTo>
                  <a:cubicBezTo>
                    <a:pt x="17" y="132"/>
                    <a:pt x="23" y="132"/>
                    <a:pt x="28" y="131"/>
                  </a:cubicBezTo>
                  <a:cubicBezTo>
                    <a:pt x="32" y="130"/>
                    <a:pt x="35" y="128"/>
                    <a:pt x="36" y="124"/>
                  </a:cubicBezTo>
                  <a:cubicBezTo>
                    <a:pt x="38" y="120"/>
                    <a:pt x="40" y="117"/>
                    <a:pt x="41" y="113"/>
                  </a:cubicBezTo>
                  <a:cubicBezTo>
                    <a:pt x="42" y="109"/>
                    <a:pt x="42" y="105"/>
                    <a:pt x="39" y="101"/>
                  </a:cubicBezTo>
                  <a:cubicBezTo>
                    <a:pt x="36" y="97"/>
                    <a:pt x="32" y="93"/>
                    <a:pt x="29" y="88"/>
                  </a:cubicBezTo>
                  <a:cubicBezTo>
                    <a:pt x="26" y="84"/>
                    <a:pt x="26" y="80"/>
                    <a:pt x="29" y="76"/>
                  </a:cubicBezTo>
                  <a:cubicBezTo>
                    <a:pt x="32" y="71"/>
                    <a:pt x="36" y="66"/>
                    <a:pt x="39" y="62"/>
                  </a:cubicBezTo>
                  <a:cubicBezTo>
                    <a:pt x="42" y="57"/>
                    <a:pt x="46" y="56"/>
                    <a:pt x="52" y="58"/>
                  </a:cubicBezTo>
                  <a:cubicBezTo>
                    <a:pt x="57" y="60"/>
                    <a:pt x="62" y="62"/>
                    <a:pt x="66" y="65"/>
                  </a:cubicBezTo>
                  <a:cubicBezTo>
                    <a:pt x="70" y="67"/>
                    <a:pt x="74" y="66"/>
                    <a:pt x="77" y="64"/>
                  </a:cubicBezTo>
                  <a:cubicBezTo>
                    <a:pt x="78" y="63"/>
                    <a:pt x="79" y="63"/>
                    <a:pt x="79" y="62"/>
                  </a:cubicBezTo>
                  <a:cubicBezTo>
                    <a:pt x="94" y="51"/>
                    <a:pt x="94" y="51"/>
                    <a:pt x="90" y="30"/>
                  </a:cubicBezTo>
                  <a:cubicBezTo>
                    <a:pt x="89" y="23"/>
                    <a:pt x="91" y="20"/>
                    <a:pt x="97" y="17"/>
                  </a:cubicBezTo>
                  <a:cubicBezTo>
                    <a:pt x="102" y="15"/>
                    <a:pt x="107" y="13"/>
                    <a:pt x="112" y="11"/>
                  </a:cubicBezTo>
                  <a:cubicBezTo>
                    <a:pt x="117" y="8"/>
                    <a:pt x="120" y="9"/>
                    <a:pt x="124" y="13"/>
                  </a:cubicBezTo>
                  <a:cubicBezTo>
                    <a:pt x="127" y="17"/>
                    <a:pt x="130" y="22"/>
                    <a:pt x="133" y="26"/>
                  </a:cubicBezTo>
                  <a:cubicBezTo>
                    <a:pt x="138" y="31"/>
                    <a:pt x="142" y="32"/>
                    <a:pt x="148" y="31"/>
                  </a:cubicBezTo>
                  <a:cubicBezTo>
                    <a:pt x="152" y="29"/>
                    <a:pt x="156" y="29"/>
                    <a:pt x="160" y="29"/>
                  </a:cubicBezTo>
                  <a:cubicBezTo>
                    <a:pt x="166" y="28"/>
                    <a:pt x="170" y="26"/>
                    <a:pt x="172" y="21"/>
                  </a:cubicBezTo>
                  <a:cubicBezTo>
                    <a:pt x="173" y="16"/>
                    <a:pt x="175" y="11"/>
                    <a:pt x="177" y="6"/>
                  </a:cubicBezTo>
                  <a:cubicBezTo>
                    <a:pt x="179" y="2"/>
                    <a:pt x="182" y="0"/>
                    <a:pt x="187" y="0"/>
                  </a:cubicBezTo>
                  <a:cubicBezTo>
                    <a:pt x="194" y="1"/>
                    <a:pt x="201" y="2"/>
                    <a:pt x="208" y="3"/>
                  </a:cubicBezTo>
                  <a:cubicBezTo>
                    <a:pt x="212" y="3"/>
                    <a:pt x="214" y="6"/>
                    <a:pt x="214" y="11"/>
                  </a:cubicBezTo>
                  <a:cubicBezTo>
                    <a:pt x="215" y="17"/>
                    <a:pt x="216" y="23"/>
                    <a:pt x="217" y="29"/>
                  </a:cubicBezTo>
                  <a:cubicBezTo>
                    <a:pt x="218" y="34"/>
                    <a:pt x="221" y="36"/>
                    <a:pt x="225" y="38"/>
                  </a:cubicBezTo>
                  <a:cubicBezTo>
                    <a:pt x="228" y="39"/>
                    <a:pt x="231" y="40"/>
                    <a:pt x="234" y="41"/>
                  </a:cubicBezTo>
                  <a:cubicBezTo>
                    <a:pt x="239" y="45"/>
                    <a:pt x="244" y="43"/>
                    <a:pt x="248" y="40"/>
                  </a:cubicBezTo>
                  <a:cubicBezTo>
                    <a:pt x="252" y="37"/>
                    <a:pt x="256" y="34"/>
                    <a:pt x="259" y="31"/>
                  </a:cubicBezTo>
                  <a:cubicBezTo>
                    <a:pt x="264" y="27"/>
                    <a:pt x="268" y="27"/>
                    <a:pt x="273" y="31"/>
                  </a:cubicBezTo>
                  <a:cubicBezTo>
                    <a:pt x="277" y="34"/>
                    <a:pt x="281" y="37"/>
                    <a:pt x="285" y="41"/>
                  </a:cubicBezTo>
                  <a:cubicBezTo>
                    <a:pt x="290" y="45"/>
                    <a:pt x="291" y="49"/>
                    <a:pt x="288" y="55"/>
                  </a:cubicBezTo>
                  <a:cubicBezTo>
                    <a:pt x="286" y="59"/>
                    <a:pt x="284" y="64"/>
                    <a:pt x="283" y="68"/>
                  </a:cubicBezTo>
                  <a:cubicBezTo>
                    <a:pt x="282" y="71"/>
                    <a:pt x="282" y="74"/>
                    <a:pt x="283" y="76"/>
                  </a:cubicBezTo>
                  <a:cubicBezTo>
                    <a:pt x="286" y="81"/>
                    <a:pt x="290" y="86"/>
                    <a:pt x="295" y="91"/>
                  </a:cubicBezTo>
                  <a:cubicBezTo>
                    <a:pt x="296" y="93"/>
                    <a:pt x="299" y="93"/>
                    <a:pt x="301" y="94"/>
                  </a:cubicBezTo>
                  <a:close/>
                  <a:moveTo>
                    <a:pt x="174" y="63"/>
                  </a:moveTo>
                  <a:cubicBezTo>
                    <a:pt x="112" y="63"/>
                    <a:pt x="62" y="113"/>
                    <a:pt x="62" y="174"/>
                  </a:cubicBezTo>
                  <a:cubicBezTo>
                    <a:pt x="62" y="236"/>
                    <a:pt x="112" y="285"/>
                    <a:pt x="173" y="286"/>
                  </a:cubicBezTo>
                  <a:cubicBezTo>
                    <a:pt x="235" y="286"/>
                    <a:pt x="285" y="236"/>
                    <a:pt x="285" y="174"/>
                  </a:cubicBezTo>
                  <a:cubicBezTo>
                    <a:pt x="285" y="112"/>
                    <a:pt x="234" y="63"/>
                    <a:pt x="174" y="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2455863" y="3070226"/>
              <a:ext cx="714375" cy="714375"/>
            </a:xfrm>
            <a:custGeom>
              <a:avLst/>
              <a:gdLst>
                <a:gd name="T0" fmla="*/ 112 w 223"/>
                <a:gd name="T1" fmla="*/ 0 h 223"/>
                <a:gd name="T2" fmla="*/ 223 w 223"/>
                <a:gd name="T3" fmla="*/ 111 h 223"/>
                <a:gd name="T4" fmla="*/ 111 w 223"/>
                <a:gd name="T5" fmla="*/ 223 h 223"/>
                <a:gd name="T6" fmla="*/ 0 w 223"/>
                <a:gd name="T7" fmla="*/ 111 h 223"/>
                <a:gd name="T8" fmla="*/ 112 w 223"/>
                <a:gd name="T9" fmla="*/ 0 h 223"/>
                <a:gd name="T10" fmla="*/ 112 w 223"/>
                <a:gd name="T11" fmla="*/ 196 h 223"/>
                <a:gd name="T12" fmla="*/ 111 w 223"/>
                <a:gd name="T13" fmla="*/ 197 h 223"/>
                <a:gd name="T14" fmla="*/ 109 w 223"/>
                <a:gd name="T15" fmla="*/ 192 h 223"/>
                <a:gd name="T16" fmla="*/ 102 w 223"/>
                <a:gd name="T17" fmla="*/ 172 h 223"/>
                <a:gd name="T18" fmla="*/ 89 w 223"/>
                <a:gd name="T19" fmla="*/ 129 h 223"/>
                <a:gd name="T20" fmla="*/ 81 w 223"/>
                <a:gd name="T21" fmla="*/ 125 h 223"/>
                <a:gd name="T22" fmla="*/ 72 w 223"/>
                <a:gd name="T23" fmla="*/ 128 h 223"/>
                <a:gd name="T24" fmla="*/ 57 w 223"/>
                <a:gd name="T25" fmla="*/ 133 h 223"/>
                <a:gd name="T26" fmla="*/ 46 w 223"/>
                <a:gd name="T27" fmla="*/ 146 h 223"/>
                <a:gd name="T28" fmla="*/ 43 w 223"/>
                <a:gd name="T29" fmla="*/ 175 h 223"/>
                <a:gd name="T30" fmla="*/ 45 w 223"/>
                <a:gd name="T31" fmla="*/ 182 h 223"/>
                <a:gd name="T32" fmla="*/ 132 w 223"/>
                <a:gd name="T33" fmla="*/ 206 h 223"/>
                <a:gd name="T34" fmla="*/ 177 w 223"/>
                <a:gd name="T35" fmla="*/ 181 h 223"/>
                <a:gd name="T36" fmla="*/ 180 w 223"/>
                <a:gd name="T37" fmla="*/ 176 h 223"/>
                <a:gd name="T38" fmla="*/ 175 w 223"/>
                <a:gd name="T39" fmla="*/ 144 h 223"/>
                <a:gd name="T40" fmla="*/ 165 w 223"/>
                <a:gd name="T41" fmla="*/ 133 h 223"/>
                <a:gd name="T42" fmla="*/ 153 w 223"/>
                <a:gd name="T43" fmla="*/ 128 h 223"/>
                <a:gd name="T44" fmla="*/ 136 w 223"/>
                <a:gd name="T45" fmla="*/ 123 h 223"/>
                <a:gd name="T46" fmla="*/ 112 w 223"/>
                <a:gd name="T47" fmla="*/ 196 h 223"/>
                <a:gd name="T48" fmla="*/ 111 w 223"/>
                <a:gd name="T49" fmla="*/ 31 h 223"/>
                <a:gd name="T50" fmla="*/ 96 w 223"/>
                <a:gd name="T51" fmla="*/ 34 h 223"/>
                <a:gd name="T52" fmla="*/ 79 w 223"/>
                <a:gd name="T53" fmla="*/ 54 h 223"/>
                <a:gd name="T54" fmla="*/ 76 w 223"/>
                <a:gd name="T55" fmla="*/ 60 h 223"/>
                <a:gd name="T56" fmla="*/ 68 w 223"/>
                <a:gd name="T57" fmla="*/ 75 h 223"/>
                <a:gd name="T58" fmla="*/ 77 w 223"/>
                <a:gd name="T59" fmla="*/ 87 h 223"/>
                <a:gd name="T60" fmla="*/ 82 w 223"/>
                <a:gd name="T61" fmla="*/ 91 h 223"/>
                <a:gd name="T62" fmla="*/ 92 w 223"/>
                <a:gd name="T63" fmla="*/ 108 h 223"/>
                <a:gd name="T64" fmla="*/ 131 w 223"/>
                <a:gd name="T65" fmla="*/ 107 h 223"/>
                <a:gd name="T66" fmla="*/ 141 w 223"/>
                <a:gd name="T67" fmla="*/ 90 h 223"/>
                <a:gd name="T68" fmla="*/ 144 w 223"/>
                <a:gd name="T69" fmla="*/ 87 h 223"/>
                <a:gd name="T70" fmla="*/ 150 w 223"/>
                <a:gd name="T71" fmla="*/ 63 h 223"/>
                <a:gd name="T72" fmla="*/ 142 w 223"/>
                <a:gd name="T73" fmla="*/ 48 h 223"/>
                <a:gd name="T74" fmla="*/ 139 w 223"/>
                <a:gd name="T75" fmla="*/ 44 h 223"/>
                <a:gd name="T76" fmla="*/ 111 w 223"/>
                <a:gd name="T77" fmla="*/ 31 h 223"/>
                <a:gd name="T78" fmla="*/ 107 w 223"/>
                <a:gd name="T79" fmla="*/ 143 h 223"/>
                <a:gd name="T80" fmla="*/ 111 w 223"/>
                <a:gd name="T81" fmla="*/ 179 h 223"/>
                <a:gd name="T82" fmla="*/ 115 w 223"/>
                <a:gd name="T83" fmla="*/ 143 h 223"/>
                <a:gd name="T84" fmla="*/ 107 w 223"/>
                <a:gd name="T85" fmla="*/ 143 h 223"/>
                <a:gd name="T86" fmla="*/ 118 w 223"/>
                <a:gd name="T87" fmla="*/ 127 h 223"/>
                <a:gd name="T88" fmla="*/ 104 w 223"/>
                <a:gd name="T89" fmla="*/ 127 h 223"/>
                <a:gd name="T90" fmla="*/ 104 w 223"/>
                <a:gd name="T91" fmla="*/ 138 h 223"/>
                <a:gd name="T92" fmla="*/ 118 w 223"/>
                <a:gd name="T93" fmla="*/ 138 h 223"/>
                <a:gd name="T94" fmla="*/ 118 w 223"/>
                <a:gd name="T95" fmla="*/ 12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3" h="223">
                  <a:moveTo>
                    <a:pt x="112" y="0"/>
                  </a:moveTo>
                  <a:cubicBezTo>
                    <a:pt x="172" y="0"/>
                    <a:pt x="223" y="49"/>
                    <a:pt x="223" y="111"/>
                  </a:cubicBezTo>
                  <a:cubicBezTo>
                    <a:pt x="223" y="173"/>
                    <a:pt x="173" y="223"/>
                    <a:pt x="111" y="223"/>
                  </a:cubicBezTo>
                  <a:cubicBezTo>
                    <a:pt x="50" y="222"/>
                    <a:pt x="0" y="173"/>
                    <a:pt x="0" y="111"/>
                  </a:cubicBezTo>
                  <a:cubicBezTo>
                    <a:pt x="0" y="50"/>
                    <a:pt x="50" y="0"/>
                    <a:pt x="112" y="0"/>
                  </a:cubicBezTo>
                  <a:close/>
                  <a:moveTo>
                    <a:pt x="112" y="196"/>
                  </a:moveTo>
                  <a:cubicBezTo>
                    <a:pt x="112" y="197"/>
                    <a:pt x="111" y="197"/>
                    <a:pt x="111" y="197"/>
                  </a:cubicBezTo>
                  <a:cubicBezTo>
                    <a:pt x="110" y="195"/>
                    <a:pt x="110" y="194"/>
                    <a:pt x="109" y="192"/>
                  </a:cubicBezTo>
                  <a:cubicBezTo>
                    <a:pt x="107" y="185"/>
                    <a:pt x="105" y="178"/>
                    <a:pt x="102" y="172"/>
                  </a:cubicBezTo>
                  <a:cubicBezTo>
                    <a:pt x="98" y="157"/>
                    <a:pt x="93" y="143"/>
                    <a:pt x="89" y="129"/>
                  </a:cubicBezTo>
                  <a:cubicBezTo>
                    <a:pt x="87" y="124"/>
                    <a:pt x="87" y="123"/>
                    <a:pt x="81" y="125"/>
                  </a:cubicBezTo>
                  <a:cubicBezTo>
                    <a:pt x="78" y="126"/>
                    <a:pt x="75" y="127"/>
                    <a:pt x="72" y="128"/>
                  </a:cubicBezTo>
                  <a:cubicBezTo>
                    <a:pt x="67" y="130"/>
                    <a:pt x="62" y="131"/>
                    <a:pt x="57" y="133"/>
                  </a:cubicBezTo>
                  <a:cubicBezTo>
                    <a:pt x="51" y="135"/>
                    <a:pt x="47" y="140"/>
                    <a:pt x="46" y="146"/>
                  </a:cubicBezTo>
                  <a:cubicBezTo>
                    <a:pt x="45" y="156"/>
                    <a:pt x="43" y="166"/>
                    <a:pt x="43" y="175"/>
                  </a:cubicBezTo>
                  <a:cubicBezTo>
                    <a:pt x="42" y="178"/>
                    <a:pt x="44" y="181"/>
                    <a:pt x="45" y="182"/>
                  </a:cubicBezTo>
                  <a:cubicBezTo>
                    <a:pt x="70" y="205"/>
                    <a:pt x="99" y="213"/>
                    <a:pt x="132" y="206"/>
                  </a:cubicBezTo>
                  <a:cubicBezTo>
                    <a:pt x="150" y="202"/>
                    <a:pt x="164" y="193"/>
                    <a:pt x="177" y="181"/>
                  </a:cubicBezTo>
                  <a:cubicBezTo>
                    <a:pt x="179" y="180"/>
                    <a:pt x="180" y="178"/>
                    <a:pt x="180" y="176"/>
                  </a:cubicBezTo>
                  <a:cubicBezTo>
                    <a:pt x="179" y="165"/>
                    <a:pt x="177" y="154"/>
                    <a:pt x="175" y="144"/>
                  </a:cubicBezTo>
                  <a:cubicBezTo>
                    <a:pt x="174" y="139"/>
                    <a:pt x="170" y="135"/>
                    <a:pt x="165" y="133"/>
                  </a:cubicBezTo>
                  <a:cubicBezTo>
                    <a:pt x="161" y="131"/>
                    <a:pt x="157" y="130"/>
                    <a:pt x="153" y="128"/>
                  </a:cubicBezTo>
                  <a:cubicBezTo>
                    <a:pt x="147" y="126"/>
                    <a:pt x="142" y="125"/>
                    <a:pt x="136" y="123"/>
                  </a:cubicBezTo>
                  <a:cubicBezTo>
                    <a:pt x="128" y="148"/>
                    <a:pt x="120" y="172"/>
                    <a:pt x="112" y="196"/>
                  </a:cubicBezTo>
                  <a:close/>
                  <a:moveTo>
                    <a:pt x="111" y="31"/>
                  </a:moveTo>
                  <a:cubicBezTo>
                    <a:pt x="106" y="32"/>
                    <a:pt x="101" y="33"/>
                    <a:pt x="96" y="34"/>
                  </a:cubicBezTo>
                  <a:cubicBezTo>
                    <a:pt x="86" y="37"/>
                    <a:pt x="82" y="45"/>
                    <a:pt x="79" y="54"/>
                  </a:cubicBezTo>
                  <a:cubicBezTo>
                    <a:pt x="79" y="56"/>
                    <a:pt x="78" y="59"/>
                    <a:pt x="76" y="60"/>
                  </a:cubicBezTo>
                  <a:cubicBezTo>
                    <a:pt x="69" y="64"/>
                    <a:pt x="67" y="68"/>
                    <a:pt x="68" y="75"/>
                  </a:cubicBezTo>
                  <a:cubicBezTo>
                    <a:pt x="69" y="81"/>
                    <a:pt x="71" y="86"/>
                    <a:pt x="77" y="87"/>
                  </a:cubicBezTo>
                  <a:cubicBezTo>
                    <a:pt x="80" y="87"/>
                    <a:pt x="82" y="89"/>
                    <a:pt x="82" y="91"/>
                  </a:cubicBezTo>
                  <a:cubicBezTo>
                    <a:pt x="84" y="98"/>
                    <a:pt x="88" y="103"/>
                    <a:pt x="92" y="108"/>
                  </a:cubicBezTo>
                  <a:cubicBezTo>
                    <a:pt x="105" y="122"/>
                    <a:pt x="119" y="121"/>
                    <a:pt x="131" y="107"/>
                  </a:cubicBezTo>
                  <a:cubicBezTo>
                    <a:pt x="135" y="102"/>
                    <a:pt x="137" y="96"/>
                    <a:pt x="141" y="90"/>
                  </a:cubicBezTo>
                  <a:cubicBezTo>
                    <a:pt x="142" y="89"/>
                    <a:pt x="143" y="88"/>
                    <a:pt x="144" y="87"/>
                  </a:cubicBezTo>
                  <a:cubicBezTo>
                    <a:pt x="153" y="84"/>
                    <a:pt x="158" y="69"/>
                    <a:pt x="150" y="63"/>
                  </a:cubicBezTo>
                  <a:cubicBezTo>
                    <a:pt x="145" y="59"/>
                    <a:pt x="144" y="54"/>
                    <a:pt x="142" y="48"/>
                  </a:cubicBezTo>
                  <a:cubicBezTo>
                    <a:pt x="141" y="47"/>
                    <a:pt x="140" y="45"/>
                    <a:pt x="139" y="44"/>
                  </a:cubicBezTo>
                  <a:cubicBezTo>
                    <a:pt x="133" y="34"/>
                    <a:pt x="123" y="31"/>
                    <a:pt x="111" y="31"/>
                  </a:cubicBezTo>
                  <a:close/>
                  <a:moveTo>
                    <a:pt x="107" y="143"/>
                  </a:moveTo>
                  <a:cubicBezTo>
                    <a:pt x="101" y="156"/>
                    <a:pt x="106" y="167"/>
                    <a:pt x="111" y="179"/>
                  </a:cubicBezTo>
                  <a:cubicBezTo>
                    <a:pt x="117" y="167"/>
                    <a:pt x="120" y="155"/>
                    <a:pt x="115" y="143"/>
                  </a:cubicBezTo>
                  <a:cubicBezTo>
                    <a:pt x="112" y="143"/>
                    <a:pt x="109" y="143"/>
                    <a:pt x="107" y="143"/>
                  </a:cubicBezTo>
                  <a:close/>
                  <a:moveTo>
                    <a:pt x="118" y="127"/>
                  </a:moveTo>
                  <a:cubicBezTo>
                    <a:pt x="113" y="127"/>
                    <a:pt x="108" y="127"/>
                    <a:pt x="104" y="127"/>
                  </a:cubicBezTo>
                  <a:cubicBezTo>
                    <a:pt x="104" y="131"/>
                    <a:pt x="104" y="134"/>
                    <a:pt x="104" y="138"/>
                  </a:cubicBezTo>
                  <a:cubicBezTo>
                    <a:pt x="109" y="138"/>
                    <a:pt x="114" y="138"/>
                    <a:pt x="118" y="138"/>
                  </a:cubicBezTo>
                  <a:cubicBezTo>
                    <a:pt x="118" y="134"/>
                    <a:pt x="118" y="131"/>
                    <a:pt x="118" y="12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2590800" y="3460751"/>
              <a:ext cx="441325" cy="288925"/>
            </a:xfrm>
            <a:custGeom>
              <a:avLst/>
              <a:gdLst>
                <a:gd name="T0" fmla="*/ 70 w 138"/>
                <a:gd name="T1" fmla="*/ 73 h 90"/>
                <a:gd name="T2" fmla="*/ 94 w 138"/>
                <a:gd name="T3" fmla="*/ 0 h 90"/>
                <a:gd name="T4" fmla="*/ 111 w 138"/>
                <a:gd name="T5" fmla="*/ 5 h 90"/>
                <a:gd name="T6" fmla="*/ 123 w 138"/>
                <a:gd name="T7" fmla="*/ 10 h 90"/>
                <a:gd name="T8" fmla="*/ 133 w 138"/>
                <a:gd name="T9" fmla="*/ 21 h 90"/>
                <a:gd name="T10" fmla="*/ 138 w 138"/>
                <a:gd name="T11" fmla="*/ 53 h 90"/>
                <a:gd name="T12" fmla="*/ 135 w 138"/>
                <a:gd name="T13" fmla="*/ 58 h 90"/>
                <a:gd name="T14" fmla="*/ 90 w 138"/>
                <a:gd name="T15" fmla="*/ 83 h 90"/>
                <a:gd name="T16" fmla="*/ 3 w 138"/>
                <a:gd name="T17" fmla="*/ 59 h 90"/>
                <a:gd name="T18" fmla="*/ 1 w 138"/>
                <a:gd name="T19" fmla="*/ 52 h 90"/>
                <a:gd name="T20" fmla="*/ 4 w 138"/>
                <a:gd name="T21" fmla="*/ 23 h 90"/>
                <a:gd name="T22" fmla="*/ 15 w 138"/>
                <a:gd name="T23" fmla="*/ 10 h 90"/>
                <a:gd name="T24" fmla="*/ 30 w 138"/>
                <a:gd name="T25" fmla="*/ 5 h 90"/>
                <a:gd name="T26" fmla="*/ 39 w 138"/>
                <a:gd name="T27" fmla="*/ 2 h 90"/>
                <a:gd name="T28" fmla="*/ 47 w 138"/>
                <a:gd name="T29" fmla="*/ 6 h 90"/>
                <a:gd name="T30" fmla="*/ 60 w 138"/>
                <a:gd name="T31" fmla="*/ 49 h 90"/>
                <a:gd name="T32" fmla="*/ 67 w 138"/>
                <a:gd name="T33" fmla="*/ 69 h 90"/>
                <a:gd name="T34" fmla="*/ 69 w 138"/>
                <a:gd name="T35" fmla="*/ 74 h 90"/>
                <a:gd name="T36" fmla="*/ 70 w 138"/>
                <a:gd name="T37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" h="90">
                  <a:moveTo>
                    <a:pt x="70" y="73"/>
                  </a:moveTo>
                  <a:cubicBezTo>
                    <a:pt x="78" y="49"/>
                    <a:pt x="86" y="25"/>
                    <a:pt x="94" y="0"/>
                  </a:cubicBezTo>
                  <a:cubicBezTo>
                    <a:pt x="100" y="2"/>
                    <a:pt x="105" y="3"/>
                    <a:pt x="111" y="5"/>
                  </a:cubicBezTo>
                  <a:cubicBezTo>
                    <a:pt x="115" y="7"/>
                    <a:pt x="119" y="8"/>
                    <a:pt x="123" y="10"/>
                  </a:cubicBezTo>
                  <a:cubicBezTo>
                    <a:pt x="128" y="12"/>
                    <a:pt x="132" y="16"/>
                    <a:pt x="133" y="21"/>
                  </a:cubicBezTo>
                  <a:cubicBezTo>
                    <a:pt x="135" y="31"/>
                    <a:pt x="137" y="42"/>
                    <a:pt x="138" y="53"/>
                  </a:cubicBezTo>
                  <a:cubicBezTo>
                    <a:pt x="138" y="55"/>
                    <a:pt x="137" y="57"/>
                    <a:pt x="135" y="58"/>
                  </a:cubicBezTo>
                  <a:cubicBezTo>
                    <a:pt x="122" y="70"/>
                    <a:pt x="108" y="79"/>
                    <a:pt x="90" y="83"/>
                  </a:cubicBezTo>
                  <a:cubicBezTo>
                    <a:pt x="57" y="90"/>
                    <a:pt x="28" y="82"/>
                    <a:pt x="3" y="59"/>
                  </a:cubicBezTo>
                  <a:cubicBezTo>
                    <a:pt x="2" y="58"/>
                    <a:pt x="0" y="55"/>
                    <a:pt x="1" y="52"/>
                  </a:cubicBezTo>
                  <a:cubicBezTo>
                    <a:pt x="1" y="43"/>
                    <a:pt x="3" y="33"/>
                    <a:pt x="4" y="23"/>
                  </a:cubicBezTo>
                  <a:cubicBezTo>
                    <a:pt x="5" y="17"/>
                    <a:pt x="9" y="12"/>
                    <a:pt x="15" y="10"/>
                  </a:cubicBezTo>
                  <a:cubicBezTo>
                    <a:pt x="20" y="8"/>
                    <a:pt x="25" y="7"/>
                    <a:pt x="30" y="5"/>
                  </a:cubicBezTo>
                  <a:cubicBezTo>
                    <a:pt x="33" y="4"/>
                    <a:pt x="36" y="3"/>
                    <a:pt x="39" y="2"/>
                  </a:cubicBezTo>
                  <a:cubicBezTo>
                    <a:pt x="45" y="0"/>
                    <a:pt x="45" y="1"/>
                    <a:pt x="47" y="6"/>
                  </a:cubicBezTo>
                  <a:cubicBezTo>
                    <a:pt x="51" y="20"/>
                    <a:pt x="56" y="34"/>
                    <a:pt x="60" y="49"/>
                  </a:cubicBezTo>
                  <a:cubicBezTo>
                    <a:pt x="63" y="55"/>
                    <a:pt x="65" y="62"/>
                    <a:pt x="67" y="69"/>
                  </a:cubicBezTo>
                  <a:cubicBezTo>
                    <a:pt x="68" y="71"/>
                    <a:pt x="68" y="72"/>
                    <a:pt x="69" y="74"/>
                  </a:cubicBezTo>
                  <a:cubicBezTo>
                    <a:pt x="69" y="74"/>
                    <a:pt x="70" y="74"/>
                    <a:pt x="70" y="73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Freeform 8"/>
            <p:cNvSpPr>
              <a:spLocks/>
            </p:cNvSpPr>
            <p:nvPr/>
          </p:nvSpPr>
          <p:spPr bwMode="auto">
            <a:xfrm>
              <a:off x="2670175" y="3170238"/>
              <a:ext cx="292100" cy="290513"/>
            </a:xfrm>
            <a:custGeom>
              <a:avLst/>
              <a:gdLst>
                <a:gd name="T0" fmla="*/ 44 w 91"/>
                <a:gd name="T1" fmla="*/ 0 h 91"/>
                <a:gd name="T2" fmla="*/ 72 w 91"/>
                <a:gd name="T3" fmla="*/ 13 h 91"/>
                <a:gd name="T4" fmla="*/ 75 w 91"/>
                <a:gd name="T5" fmla="*/ 17 h 91"/>
                <a:gd name="T6" fmla="*/ 83 w 91"/>
                <a:gd name="T7" fmla="*/ 32 h 91"/>
                <a:gd name="T8" fmla="*/ 77 w 91"/>
                <a:gd name="T9" fmla="*/ 56 h 91"/>
                <a:gd name="T10" fmla="*/ 74 w 91"/>
                <a:gd name="T11" fmla="*/ 59 h 91"/>
                <a:gd name="T12" fmla="*/ 64 w 91"/>
                <a:gd name="T13" fmla="*/ 76 h 91"/>
                <a:gd name="T14" fmla="*/ 25 w 91"/>
                <a:gd name="T15" fmla="*/ 77 h 91"/>
                <a:gd name="T16" fmla="*/ 15 w 91"/>
                <a:gd name="T17" fmla="*/ 60 h 91"/>
                <a:gd name="T18" fmla="*/ 10 w 91"/>
                <a:gd name="T19" fmla="*/ 56 h 91"/>
                <a:gd name="T20" fmla="*/ 1 w 91"/>
                <a:gd name="T21" fmla="*/ 44 h 91"/>
                <a:gd name="T22" fmla="*/ 9 w 91"/>
                <a:gd name="T23" fmla="*/ 29 h 91"/>
                <a:gd name="T24" fmla="*/ 12 w 91"/>
                <a:gd name="T25" fmla="*/ 23 h 91"/>
                <a:gd name="T26" fmla="*/ 29 w 91"/>
                <a:gd name="T27" fmla="*/ 3 h 91"/>
                <a:gd name="T28" fmla="*/ 44 w 91"/>
                <a:gd name="T2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91">
                  <a:moveTo>
                    <a:pt x="44" y="0"/>
                  </a:moveTo>
                  <a:cubicBezTo>
                    <a:pt x="56" y="0"/>
                    <a:pt x="66" y="3"/>
                    <a:pt x="72" y="13"/>
                  </a:cubicBezTo>
                  <a:cubicBezTo>
                    <a:pt x="73" y="14"/>
                    <a:pt x="74" y="16"/>
                    <a:pt x="75" y="17"/>
                  </a:cubicBezTo>
                  <a:cubicBezTo>
                    <a:pt x="77" y="23"/>
                    <a:pt x="78" y="28"/>
                    <a:pt x="83" y="32"/>
                  </a:cubicBezTo>
                  <a:cubicBezTo>
                    <a:pt x="91" y="38"/>
                    <a:pt x="86" y="53"/>
                    <a:pt x="77" y="56"/>
                  </a:cubicBezTo>
                  <a:cubicBezTo>
                    <a:pt x="76" y="57"/>
                    <a:pt x="75" y="58"/>
                    <a:pt x="74" y="59"/>
                  </a:cubicBezTo>
                  <a:cubicBezTo>
                    <a:pt x="70" y="65"/>
                    <a:pt x="68" y="71"/>
                    <a:pt x="64" y="76"/>
                  </a:cubicBezTo>
                  <a:cubicBezTo>
                    <a:pt x="52" y="90"/>
                    <a:pt x="38" y="91"/>
                    <a:pt x="25" y="77"/>
                  </a:cubicBezTo>
                  <a:cubicBezTo>
                    <a:pt x="21" y="72"/>
                    <a:pt x="17" y="67"/>
                    <a:pt x="15" y="60"/>
                  </a:cubicBezTo>
                  <a:cubicBezTo>
                    <a:pt x="15" y="58"/>
                    <a:pt x="13" y="56"/>
                    <a:pt x="10" y="56"/>
                  </a:cubicBezTo>
                  <a:cubicBezTo>
                    <a:pt x="4" y="55"/>
                    <a:pt x="2" y="50"/>
                    <a:pt x="1" y="44"/>
                  </a:cubicBezTo>
                  <a:cubicBezTo>
                    <a:pt x="0" y="37"/>
                    <a:pt x="2" y="33"/>
                    <a:pt x="9" y="29"/>
                  </a:cubicBezTo>
                  <a:cubicBezTo>
                    <a:pt x="11" y="28"/>
                    <a:pt x="12" y="25"/>
                    <a:pt x="12" y="23"/>
                  </a:cubicBezTo>
                  <a:cubicBezTo>
                    <a:pt x="15" y="14"/>
                    <a:pt x="19" y="6"/>
                    <a:pt x="29" y="3"/>
                  </a:cubicBezTo>
                  <a:cubicBezTo>
                    <a:pt x="34" y="2"/>
                    <a:pt x="39" y="1"/>
                    <a:pt x="44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2779713" y="3525838"/>
              <a:ext cx="60325" cy="114300"/>
            </a:xfrm>
            <a:custGeom>
              <a:avLst/>
              <a:gdLst>
                <a:gd name="T0" fmla="*/ 6 w 19"/>
                <a:gd name="T1" fmla="*/ 0 h 36"/>
                <a:gd name="T2" fmla="*/ 14 w 19"/>
                <a:gd name="T3" fmla="*/ 0 h 36"/>
                <a:gd name="T4" fmla="*/ 10 w 19"/>
                <a:gd name="T5" fmla="*/ 36 h 36"/>
                <a:gd name="T6" fmla="*/ 6 w 19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6">
                  <a:moveTo>
                    <a:pt x="6" y="0"/>
                  </a:moveTo>
                  <a:cubicBezTo>
                    <a:pt x="8" y="0"/>
                    <a:pt x="11" y="0"/>
                    <a:pt x="14" y="0"/>
                  </a:cubicBezTo>
                  <a:cubicBezTo>
                    <a:pt x="19" y="12"/>
                    <a:pt x="16" y="24"/>
                    <a:pt x="10" y="36"/>
                  </a:cubicBezTo>
                  <a:cubicBezTo>
                    <a:pt x="5" y="24"/>
                    <a:pt x="0" y="13"/>
                    <a:pt x="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Freeform 10"/>
            <p:cNvSpPr>
              <a:spLocks/>
            </p:cNvSpPr>
            <p:nvPr/>
          </p:nvSpPr>
          <p:spPr bwMode="auto">
            <a:xfrm>
              <a:off x="2789238" y="3473451"/>
              <a:ext cx="44450" cy="36513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11 h 11"/>
                <a:gd name="T4" fmla="*/ 0 w 14"/>
                <a:gd name="T5" fmla="*/ 11 h 11"/>
                <a:gd name="T6" fmla="*/ 0 w 14"/>
                <a:gd name="T7" fmla="*/ 0 h 11"/>
                <a:gd name="T8" fmla="*/ 14 w 1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cubicBezTo>
                    <a:pt x="14" y="4"/>
                    <a:pt x="14" y="7"/>
                    <a:pt x="14" y="11"/>
                  </a:cubicBezTo>
                  <a:cubicBezTo>
                    <a:pt x="10" y="11"/>
                    <a:pt x="5" y="11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ubicBezTo>
                    <a:pt x="4" y="0"/>
                    <a:pt x="9" y="0"/>
                    <a:pt x="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2990788" y="3518680"/>
            <a:ext cx="1286694" cy="1290349"/>
            <a:chOff x="2257425" y="2868613"/>
            <a:chExt cx="1117600" cy="1120775"/>
          </a:xfrm>
        </p:grpSpPr>
        <p:sp>
          <p:nvSpPr>
            <p:cNvPr id="54" name="Freeform 5"/>
            <p:cNvSpPr>
              <a:spLocks noEditPoints="1"/>
            </p:cNvSpPr>
            <p:nvPr/>
          </p:nvSpPr>
          <p:spPr bwMode="auto">
            <a:xfrm>
              <a:off x="2257425" y="2868613"/>
              <a:ext cx="1117600" cy="1120775"/>
            </a:xfrm>
            <a:custGeom>
              <a:avLst/>
              <a:gdLst>
                <a:gd name="T0" fmla="*/ 320 w 349"/>
                <a:gd name="T1" fmla="*/ 91 h 350"/>
                <a:gd name="T2" fmla="*/ 337 w 349"/>
                <a:gd name="T3" fmla="*/ 115 h 350"/>
                <a:gd name="T4" fmla="*/ 323 w 349"/>
                <a:gd name="T5" fmla="*/ 133 h 350"/>
                <a:gd name="T6" fmla="*/ 318 w 349"/>
                <a:gd name="T7" fmla="*/ 157 h 350"/>
                <a:gd name="T8" fmla="*/ 338 w 349"/>
                <a:gd name="T9" fmla="*/ 177 h 350"/>
                <a:gd name="T10" fmla="*/ 344 w 349"/>
                <a:gd name="T11" fmla="*/ 208 h 350"/>
                <a:gd name="T12" fmla="*/ 322 w 349"/>
                <a:gd name="T13" fmla="*/ 217 h 350"/>
                <a:gd name="T14" fmla="*/ 306 w 349"/>
                <a:gd name="T15" fmla="*/ 236 h 350"/>
                <a:gd name="T16" fmla="*/ 317 w 349"/>
                <a:gd name="T17" fmla="*/ 260 h 350"/>
                <a:gd name="T18" fmla="*/ 307 w 349"/>
                <a:gd name="T19" fmla="*/ 286 h 350"/>
                <a:gd name="T20" fmla="*/ 279 w 349"/>
                <a:gd name="T21" fmla="*/ 283 h 350"/>
                <a:gd name="T22" fmla="*/ 258 w 349"/>
                <a:gd name="T23" fmla="*/ 294 h 350"/>
                <a:gd name="T24" fmla="*/ 256 w 349"/>
                <a:gd name="T25" fmla="*/ 321 h 350"/>
                <a:gd name="T26" fmla="*/ 233 w 349"/>
                <a:gd name="T27" fmla="*/ 337 h 350"/>
                <a:gd name="T28" fmla="*/ 212 w 349"/>
                <a:gd name="T29" fmla="*/ 322 h 350"/>
                <a:gd name="T30" fmla="*/ 187 w 349"/>
                <a:gd name="T31" fmla="*/ 320 h 350"/>
                <a:gd name="T32" fmla="*/ 171 w 349"/>
                <a:gd name="T33" fmla="*/ 343 h 350"/>
                <a:gd name="T34" fmla="*/ 140 w 349"/>
                <a:gd name="T35" fmla="*/ 346 h 350"/>
                <a:gd name="T36" fmla="*/ 133 w 349"/>
                <a:gd name="T37" fmla="*/ 324 h 350"/>
                <a:gd name="T38" fmla="*/ 113 w 349"/>
                <a:gd name="T39" fmla="*/ 308 h 350"/>
                <a:gd name="T40" fmla="*/ 87 w 349"/>
                <a:gd name="T41" fmla="*/ 321 h 350"/>
                <a:gd name="T42" fmla="*/ 61 w 349"/>
                <a:gd name="T43" fmla="*/ 307 h 350"/>
                <a:gd name="T44" fmla="*/ 65 w 349"/>
                <a:gd name="T45" fmla="*/ 283 h 350"/>
                <a:gd name="T46" fmla="*/ 53 w 349"/>
                <a:gd name="T47" fmla="*/ 258 h 350"/>
                <a:gd name="T48" fmla="*/ 28 w 349"/>
                <a:gd name="T49" fmla="*/ 255 h 350"/>
                <a:gd name="T50" fmla="*/ 8 w 349"/>
                <a:gd name="T51" fmla="*/ 233 h 350"/>
                <a:gd name="T52" fmla="*/ 25 w 349"/>
                <a:gd name="T53" fmla="*/ 211 h 350"/>
                <a:gd name="T54" fmla="*/ 28 w 349"/>
                <a:gd name="T55" fmla="*/ 189 h 350"/>
                <a:gd name="T56" fmla="*/ 7 w 349"/>
                <a:gd name="T57" fmla="*/ 170 h 350"/>
                <a:gd name="T58" fmla="*/ 2 w 349"/>
                <a:gd name="T59" fmla="*/ 142 h 350"/>
                <a:gd name="T60" fmla="*/ 28 w 349"/>
                <a:gd name="T61" fmla="*/ 131 h 350"/>
                <a:gd name="T62" fmla="*/ 41 w 349"/>
                <a:gd name="T63" fmla="*/ 113 h 350"/>
                <a:gd name="T64" fmla="*/ 29 w 349"/>
                <a:gd name="T65" fmla="*/ 88 h 350"/>
                <a:gd name="T66" fmla="*/ 39 w 349"/>
                <a:gd name="T67" fmla="*/ 62 h 350"/>
                <a:gd name="T68" fmla="*/ 66 w 349"/>
                <a:gd name="T69" fmla="*/ 65 h 350"/>
                <a:gd name="T70" fmla="*/ 79 w 349"/>
                <a:gd name="T71" fmla="*/ 62 h 350"/>
                <a:gd name="T72" fmla="*/ 97 w 349"/>
                <a:gd name="T73" fmla="*/ 17 h 350"/>
                <a:gd name="T74" fmla="*/ 124 w 349"/>
                <a:gd name="T75" fmla="*/ 13 h 350"/>
                <a:gd name="T76" fmla="*/ 148 w 349"/>
                <a:gd name="T77" fmla="*/ 31 h 350"/>
                <a:gd name="T78" fmla="*/ 172 w 349"/>
                <a:gd name="T79" fmla="*/ 21 h 350"/>
                <a:gd name="T80" fmla="*/ 187 w 349"/>
                <a:gd name="T81" fmla="*/ 0 h 350"/>
                <a:gd name="T82" fmla="*/ 214 w 349"/>
                <a:gd name="T83" fmla="*/ 11 h 350"/>
                <a:gd name="T84" fmla="*/ 225 w 349"/>
                <a:gd name="T85" fmla="*/ 38 h 350"/>
                <a:gd name="T86" fmla="*/ 248 w 349"/>
                <a:gd name="T87" fmla="*/ 40 h 350"/>
                <a:gd name="T88" fmla="*/ 273 w 349"/>
                <a:gd name="T89" fmla="*/ 31 h 350"/>
                <a:gd name="T90" fmla="*/ 288 w 349"/>
                <a:gd name="T91" fmla="*/ 55 h 350"/>
                <a:gd name="T92" fmla="*/ 283 w 349"/>
                <a:gd name="T93" fmla="*/ 76 h 350"/>
                <a:gd name="T94" fmla="*/ 301 w 349"/>
                <a:gd name="T95" fmla="*/ 94 h 350"/>
                <a:gd name="T96" fmla="*/ 62 w 349"/>
                <a:gd name="T97" fmla="*/ 174 h 350"/>
                <a:gd name="T98" fmla="*/ 285 w 349"/>
                <a:gd name="T99" fmla="*/ 17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9" h="350">
                  <a:moveTo>
                    <a:pt x="301" y="94"/>
                  </a:moveTo>
                  <a:cubicBezTo>
                    <a:pt x="308" y="93"/>
                    <a:pt x="314" y="92"/>
                    <a:pt x="320" y="91"/>
                  </a:cubicBezTo>
                  <a:cubicBezTo>
                    <a:pt x="324" y="90"/>
                    <a:pt x="328" y="92"/>
                    <a:pt x="330" y="96"/>
                  </a:cubicBezTo>
                  <a:cubicBezTo>
                    <a:pt x="332" y="102"/>
                    <a:pt x="335" y="109"/>
                    <a:pt x="337" y="115"/>
                  </a:cubicBezTo>
                  <a:cubicBezTo>
                    <a:pt x="339" y="119"/>
                    <a:pt x="337" y="122"/>
                    <a:pt x="335" y="125"/>
                  </a:cubicBezTo>
                  <a:cubicBezTo>
                    <a:pt x="331" y="128"/>
                    <a:pt x="327" y="130"/>
                    <a:pt x="323" y="133"/>
                  </a:cubicBezTo>
                  <a:cubicBezTo>
                    <a:pt x="317" y="138"/>
                    <a:pt x="316" y="141"/>
                    <a:pt x="317" y="149"/>
                  </a:cubicBezTo>
                  <a:cubicBezTo>
                    <a:pt x="318" y="151"/>
                    <a:pt x="318" y="154"/>
                    <a:pt x="318" y="157"/>
                  </a:cubicBezTo>
                  <a:cubicBezTo>
                    <a:pt x="318" y="168"/>
                    <a:pt x="324" y="173"/>
                    <a:pt x="333" y="176"/>
                  </a:cubicBezTo>
                  <a:cubicBezTo>
                    <a:pt x="335" y="176"/>
                    <a:pt x="336" y="177"/>
                    <a:pt x="338" y="177"/>
                  </a:cubicBezTo>
                  <a:cubicBezTo>
                    <a:pt x="349" y="182"/>
                    <a:pt x="347" y="184"/>
                    <a:pt x="346" y="194"/>
                  </a:cubicBezTo>
                  <a:cubicBezTo>
                    <a:pt x="346" y="199"/>
                    <a:pt x="345" y="203"/>
                    <a:pt x="344" y="208"/>
                  </a:cubicBezTo>
                  <a:cubicBezTo>
                    <a:pt x="343" y="212"/>
                    <a:pt x="340" y="215"/>
                    <a:pt x="336" y="215"/>
                  </a:cubicBezTo>
                  <a:cubicBezTo>
                    <a:pt x="331" y="216"/>
                    <a:pt x="327" y="216"/>
                    <a:pt x="322" y="217"/>
                  </a:cubicBezTo>
                  <a:cubicBezTo>
                    <a:pt x="317" y="217"/>
                    <a:pt x="313" y="220"/>
                    <a:pt x="310" y="225"/>
                  </a:cubicBezTo>
                  <a:cubicBezTo>
                    <a:pt x="309" y="229"/>
                    <a:pt x="308" y="232"/>
                    <a:pt x="306" y="236"/>
                  </a:cubicBezTo>
                  <a:cubicBezTo>
                    <a:pt x="304" y="241"/>
                    <a:pt x="305" y="245"/>
                    <a:pt x="308" y="249"/>
                  </a:cubicBezTo>
                  <a:cubicBezTo>
                    <a:pt x="311" y="253"/>
                    <a:pt x="314" y="256"/>
                    <a:pt x="317" y="260"/>
                  </a:cubicBezTo>
                  <a:cubicBezTo>
                    <a:pt x="321" y="265"/>
                    <a:pt x="321" y="269"/>
                    <a:pt x="317" y="274"/>
                  </a:cubicBezTo>
                  <a:cubicBezTo>
                    <a:pt x="313" y="278"/>
                    <a:pt x="310" y="282"/>
                    <a:pt x="307" y="286"/>
                  </a:cubicBezTo>
                  <a:cubicBezTo>
                    <a:pt x="302" y="292"/>
                    <a:pt x="299" y="292"/>
                    <a:pt x="293" y="289"/>
                  </a:cubicBezTo>
                  <a:cubicBezTo>
                    <a:pt x="288" y="287"/>
                    <a:pt x="284" y="285"/>
                    <a:pt x="279" y="283"/>
                  </a:cubicBezTo>
                  <a:cubicBezTo>
                    <a:pt x="275" y="282"/>
                    <a:pt x="271" y="284"/>
                    <a:pt x="268" y="286"/>
                  </a:cubicBezTo>
                  <a:cubicBezTo>
                    <a:pt x="264" y="289"/>
                    <a:pt x="261" y="291"/>
                    <a:pt x="258" y="294"/>
                  </a:cubicBezTo>
                  <a:cubicBezTo>
                    <a:pt x="254" y="297"/>
                    <a:pt x="253" y="301"/>
                    <a:pt x="254" y="306"/>
                  </a:cubicBezTo>
                  <a:cubicBezTo>
                    <a:pt x="255" y="311"/>
                    <a:pt x="255" y="316"/>
                    <a:pt x="256" y="321"/>
                  </a:cubicBezTo>
                  <a:cubicBezTo>
                    <a:pt x="256" y="326"/>
                    <a:pt x="254" y="329"/>
                    <a:pt x="251" y="330"/>
                  </a:cubicBezTo>
                  <a:cubicBezTo>
                    <a:pt x="245" y="333"/>
                    <a:pt x="239" y="335"/>
                    <a:pt x="233" y="337"/>
                  </a:cubicBezTo>
                  <a:cubicBezTo>
                    <a:pt x="227" y="339"/>
                    <a:pt x="224" y="338"/>
                    <a:pt x="220" y="333"/>
                  </a:cubicBezTo>
                  <a:cubicBezTo>
                    <a:pt x="218" y="329"/>
                    <a:pt x="215" y="325"/>
                    <a:pt x="212" y="322"/>
                  </a:cubicBezTo>
                  <a:cubicBezTo>
                    <a:pt x="209" y="318"/>
                    <a:pt x="205" y="317"/>
                    <a:pt x="201" y="318"/>
                  </a:cubicBezTo>
                  <a:cubicBezTo>
                    <a:pt x="196" y="318"/>
                    <a:pt x="192" y="319"/>
                    <a:pt x="187" y="320"/>
                  </a:cubicBezTo>
                  <a:cubicBezTo>
                    <a:pt x="182" y="321"/>
                    <a:pt x="179" y="324"/>
                    <a:pt x="177" y="328"/>
                  </a:cubicBezTo>
                  <a:cubicBezTo>
                    <a:pt x="175" y="333"/>
                    <a:pt x="173" y="338"/>
                    <a:pt x="171" y="343"/>
                  </a:cubicBezTo>
                  <a:cubicBezTo>
                    <a:pt x="169" y="347"/>
                    <a:pt x="167" y="350"/>
                    <a:pt x="162" y="349"/>
                  </a:cubicBezTo>
                  <a:cubicBezTo>
                    <a:pt x="155" y="348"/>
                    <a:pt x="147" y="348"/>
                    <a:pt x="140" y="346"/>
                  </a:cubicBezTo>
                  <a:cubicBezTo>
                    <a:pt x="137" y="345"/>
                    <a:pt x="135" y="341"/>
                    <a:pt x="134" y="338"/>
                  </a:cubicBezTo>
                  <a:cubicBezTo>
                    <a:pt x="133" y="333"/>
                    <a:pt x="133" y="328"/>
                    <a:pt x="133" y="324"/>
                  </a:cubicBezTo>
                  <a:cubicBezTo>
                    <a:pt x="132" y="318"/>
                    <a:pt x="129" y="313"/>
                    <a:pt x="123" y="312"/>
                  </a:cubicBezTo>
                  <a:cubicBezTo>
                    <a:pt x="119" y="310"/>
                    <a:pt x="116" y="309"/>
                    <a:pt x="113" y="308"/>
                  </a:cubicBezTo>
                  <a:cubicBezTo>
                    <a:pt x="108" y="306"/>
                    <a:pt x="104" y="307"/>
                    <a:pt x="101" y="310"/>
                  </a:cubicBezTo>
                  <a:cubicBezTo>
                    <a:pt x="96" y="314"/>
                    <a:pt x="92" y="317"/>
                    <a:pt x="87" y="321"/>
                  </a:cubicBezTo>
                  <a:cubicBezTo>
                    <a:pt x="84" y="323"/>
                    <a:pt x="81" y="323"/>
                    <a:pt x="78" y="320"/>
                  </a:cubicBezTo>
                  <a:cubicBezTo>
                    <a:pt x="72" y="316"/>
                    <a:pt x="66" y="312"/>
                    <a:pt x="61" y="307"/>
                  </a:cubicBezTo>
                  <a:cubicBezTo>
                    <a:pt x="57" y="304"/>
                    <a:pt x="58" y="299"/>
                    <a:pt x="60" y="295"/>
                  </a:cubicBezTo>
                  <a:cubicBezTo>
                    <a:pt x="62" y="291"/>
                    <a:pt x="63" y="287"/>
                    <a:pt x="65" y="283"/>
                  </a:cubicBezTo>
                  <a:cubicBezTo>
                    <a:pt x="67" y="278"/>
                    <a:pt x="66" y="274"/>
                    <a:pt x="64" y="271"/>
                  </a:cubicBezTo>
                  <a:cubicBezTo>
                    <a:pt x="60" y="266"/>
                    <a:pt x="57" y="262"/>
                    <a:pt x="53" y="258"/>
                  </a:cubicBezTo>
                  <a:cubicBezTo>
                    <a:pt x="51" y="254"/>
                    <a:pt x="47" y="253"/>
                    <a:pt x="43" y="253"/>
                  </a:cubicBezTo>
                  <a:cubicBezTo>
                    <a:pt x="38" y="254"/>
                    <a:pt x="33" y="254"/>
                    <a:pt x="28" y="255"/>
                  </a:cubicBezTo>
                  <a:cubicBezTo>
                    <a:pt x="22" y="257"/>
                    <a:pt x="18" y="255"/>
                    <a:pt x="15" y="249"/>
                  </a:cubicBezTo>
                  <a:cubicBezTo>
                    <a:pt x="13" y="244"/>
                    <a:pt x="10" y="239"/>
                    <a:pt x="8" y="233"/>
                  </a:cubicBezTo>
                  <a:cubicBezTo>
                    <a:pt x="6" y="229"/>
                    <a:pt x="7" y="225"/>
                    <a:pt x="11" y="222"/>
                  </a:cubicBezTo>
                  <a:cubicBezTo>
                    <a:pt x="15" y="218"/>
                    <a:pt x="20" y="214"/>
                    <a:pt x="25" y="211"/>
                  </a:cubicBezTo>
                  <a:cubicBezTo>
                    <a:pt x="29" y="208"/>
                    <a:pt x="30" y="204"/>
                    <a:pt x="30" y="199"/>
                  </a:cubicBezTo>
                  <a:cubicBezTo>
                    <a:pt x="29" y="195"/>
                    <a:pt x="28" y="192"/>
                    <a:pt x="28" y="189"/>
                  </a:cubicBezTo>
                  <a:cubicBezTo>
                    <a:pt x="28" y="180"/>
                    <a:pt x="23" y="176"/>
                    <a:pt x="16" y="174"/>
                  </a:cubicBezTo>
                  <a:cubicBezTo>
                    <a:pt x="13" y="173"/>
                    <a:pt x="10" y="171"/>
                    <a:pt x="7" y="170"/>
                  </a:cubicBezTo>
                  <a:cubicBezTo>
                    <a:pt x="2" y="169"/>
                    <a:pt x="0" y="166"/>
                    <a:pt x="0" y="162"/>
                  </a:cubicBezTo>
                  <a:cubicBezTo>
                    <a:pt x="1" y="155"/>
                    <a:pt x="1" y="149"/>
                    <a:pt x="2" y="142"/>
                  </a:cubicBezTo>
                  <a:cubicBezTo>
                    <a:pt x="2" y="136"/>
                    <a:pt x="5" y="134"/>
                    <a:pt x="11" y="133"/>
                  </a:cubicBezTo>
                  <a:cubicBezTo>
                    <a:pt x="17" y="132"/>
                    <a:pt x="23" y="132"/>
                    <a:pt x="28" y="131"/>
                  </a:cubicBezTo>
                  <a:cubicBezTo>
                    <a:pt x="32" y="130"/>
                    <a:pt x="35" y="128"/>
                    <a:pt x="36" y="124"/>
                  </a:cubicBezTo>
                  <a:cubicBezTo>
                    <a:pt x="38" y="120"/>
                    <a:pt x="40" y="117"/>
                    <a:pt x="41" y="113"/>
                  </a:cubicBezTo>
                  <a:cubicBezTo>
                    <a:pt x="42" y="109"/>
                    <a:pt x="42" y="105"/>
                    <a:pt x="39" y="101"/>
                  </a:cubicBezTo>
                  <a:cubicBezTo>
                    <a:pt x="36" y="97"/>
                    <a:pt x="32" y="93"/>
                    <a:pt x="29" y="88"/>
                  </a:cubicBezTo>
                  <a:cubicBezTo>
                    <a:pt x="26" y="84"/>
                    <a:pt x="26" y="80"/>
                    <a:pt x="29" y="76"/>
                  </a:cubicBezTo>
                  <a:cubicBezTo>
                    <a:pt x="32" y="71"/>
                    <a:pt x="36" y="66"/>
                    <a:pt x="39" y="62"/>
                  </a:cubicBezTo>
                  <a:cubicBezTo>
                    <a:pt x="42" y="57"/>
                    <a:pt x="46" y="56"/>
                    <a:pt x="52" y="58"/>
                  </a:cubicBezTo>
                  <a:cubicBezTo>
                    <a:pt x="57" y="60"/>
                    <a:pt x="62" y="62"/>
                    <a:pt x="66" y="65"/>
                  </a:cubicBezTo>
                  <a:cubicBezTo>
                    <a:pt x="70" y="67"/>
                    <a:pt x="74" y="66"/>
                    <a:pt x="77" y="64"/>
                  </a:cubicBezTo>
                  <a:cubicBezTo>
                    <a:pt x="78" y="63"/>
                    <a:pt x="79" y="63"/>
                    <a:pt x="79" y="62"/>
                  </a:cubicBezTo>
                  <a:cubicBezTo>
                    <a:pt x="94" y="51"/>
                    <a:pt x="94" y="51"/>
                    <a:pt x="90" y="30"/>
                  </a:cubicBezTo>
                  <a:cubicBezTo>
                    <a:pt x="89" y="23"/>
                    <a:pt x="91" y="20"/>
                    <a:pt x="97" y="17"/>
                  </a:cubicBezTo>
                  <a:cubicBezTo>
                    <a:pt x="102" y="15"/>
                    <a:pt x="107" y="13"/>
                    <a:pt x="112" y="11"/>
                  </a:cubicBezTo>
                  <a:cubicBezTo>
                    <a:pt x="117" y="8"/>
                    <a:pt x="120" y="9"/>
                    <a:pt x="124" y="13"/>
                  </a:cubicBezTo>
                  <a:cubicBezTo>
                    <a:pt x="127" y="17"/>
                    <a:pt x="130" y="22"/>
                    <a:pt x="133" y="26"/>
                  </a:cubicBezTo>
                  <a:cubicBezTo>
                    <a:pt x="138" y="31"/>
                    <a:pt x="142" y="32"/>
                    <a:pt x="148" y="31"/>
                  </a:cubicBezTo>
                  <a:cubicBezTo>
                    <a:pt x="152" y="29"/>
                    <a:pt x="156" y="29"/>
                    <a:pt x="160" y="29"/>
                  </a:cubicBezTo>
                  <a:cubicBezTo>
                    <a:pt x="166" y="28"/>
                    <a:pt x="170" y="26"/>
                    <a:pt x="172" y="21"/>
                  </a:cubicBezTo>
                  <a:cubicBezTo>
                    <a:pt x="173" y="16"/>
                    <a:pt x="175" y="11"/>
                    <a:pt x="177" y="6"/>
                  </a:cubicBezTo>
                  <a:cubicBezTo>
                    <a:pt x="179" y="2"/>
                    <a:pt x="182" y="0"/>
                    <a:pt x="187" y="0"/>
                  </a:cubicBezTo>
                  <a:cubicBezTo>
                    <a:pt x="194" y="1"/>
                    <a:pt x="201" y="2"/>
                    <a:pt x="208" y="3"/>
                  </a:cubicBezTo>
                  <a:cubicBezTo>
                    <a:pt x="212" y="3"/>
                    <a:pt x="214" y="6"/>
                    <a:pt x="214" y="11"/>
                  </a:cubicBezTo>
                  <a:cubicBezTo>
                    <a:pt x="215" y="17"/>
                    <a:pt x="216" y="23"/>
                    <a:pt x="217" y="29"/>
                  </a:cubicBezTo>
                  <a:cubicBezTo>
                    <a:pt x="218" y="34"/>
                    <a:pt x="221" y="36"/>
                    <a:pt x="225" y="38"/>
                  </a:cubicBezTo>
                  <a:cubicBezTo>
                    <a:pt x="228" y="39"/>
                    <a:pt x="231" y="40"/>
                    <a:pt x="234" y="41"/>
                  </a:cubicBezTo>
                  <a:cubicBezTo>
                    <a:pt x="239" y="45"/>
                    <a:pt x="244" y="43"/>
                    <a:pt x="248" y="40"/>
                  </a:cubicBezTo>
                  <a:cubicBezTo>
                    <a:pt x="252" y="37"/>
                    <a:pt x="256" y="34"/>
                    <a:pt x="259" y="31"/>
                  </a:cubicBezTo>
                  <a:cubicBezTo>
                    <a:pt x="264" y="27"/>
                    <a:pt x="268" y="27"/>
                    <a:pt x="273" y="31"/>
                  </a:cubicBezTo>
                  <a:cubicBezTo>
                    <a:pt x="277" y="34"/>
                    <a:pt x="281" y="37"/>
                    <a:pt x="285" y="41"/>
                  </a:cubicBezTo>
                  <a:cubicBezTo>
                    <a:pt x="290" y="45"/>
                    <a:pt x="291" y="49"/>
                    <a:pt x="288" y="55"/>
                  </a:cubicBezTo>
                  <a:cubicBezTo>
                    <a:pt x="286" y="59"/>
                    <a:pt x="284" y="64"/>
                    <a:pt x="283" y="68"/>
                  </a:cubicBezTo>
                  <a:cubicBezTo>
                    <a:pt x="282" y="71"/>
                    <a:pt x="282" y="74"/>
                    <a:pt x="283" y="76"/>
                  </a:cubicBezTo>
                  <a:cubicBezTo>
                    <a:pt x="286" y="81"/>
                    <a:pt x="290" y="86"/>
                    <a:pt x="295" y="91"/>
                  </a:cubicBezTo>
                  <a:cubicBezTo>
                    <a:pt x="296" y="93"/>
                    <a:pt x="299" y="93"/>
                    <a:pt x="301" y="94"/>
                  </a:cubicBezTo>
                  <a:close/>
                  <a:moveTo>
                    <a:pt x="174" y="63"/>
                  </a:moveTo>
                  <a:cubicBezTo>
                    <a:pt x="112" y="63"/>
                    <a:pt x="62" y="113"/>
                    <a:pt x="62" y="174"/>
                  </a:cubicBezTo>
                  <a:cubicBezTo>
                    <a:pt x="62" y="236"/>
                    <a:pt x="112" y="285"/>
                    <a:pt x="173" y="286"/>
                  </a:cubicBezTo>
                  <a:cubicBezTo>
                    <a:pt x="235" y="286"/>
                    <a:pt x="285" y="236"/>
                    <a:pt x="285" y="174"/>
                  </a:cubicBezTo>
                  <a:cubicBezTo>
                    <a:pt x="285" y="112"/>
                    <a:pt x="234" y="63"/>
                    <a:pt x="174" y="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Freeform 6"/>
            <p:cNvSpPr>
              <a:spLocks noEditPoints="1"/>
            </p:cNvSpPr>
            <p:nvPr/>
          </p:nvSpPr>
          <p:spPr bwMode="auto">
            <a:xfrm>
              <a:off x="2455863" y="3070226"/>
              <a:ext cx="714375" cy="714375"/>
            </a:xfrm>
            <a:custGeom>
              <a:avLst/>
              <a:gdLst>
                <a:gd name="T0" fmla="*/ 112 w 223"/>
                <a:gd name="T1" fmla="*/ 0 h 223"/>
                <a:gd name="T2" fmla="*/ 223 w 223"/>
                <a:gd name="T3" fmla="*/ 111 h 223"/>
                <a:gd name="T4" fmla="*/ 111 w 223"/>
                <a:gd name="T5" fmla="*/ 223 h 223"/>
                <a:gd name="T6" fmla="*/ 0 w 223"/>
                <a:gd name="T7" fmla="*/ 111 h 223"/>
                <a:gd name="T8" fmla="*/ 112 w 223"/>
                <a:gd name="T9" fmla="*/ 0 h 223"/>
                <a:gd name="T10" fmla="*/ 112 w 223"/>
                <a:gd name="T11" fmla="*/ 196 h 223"/>
                <a:gd name="T12" fmla="*/ 111 w 223"/>
                <a:gd name="T13" fmla="*/ 197 h 223"/>
                <a:gd name="T14" fmla="*/ 109 w 223"/>
                <a:gd name="T15" fmla="*/ 192 h 223"/>
                <a:gd name="T16" fmla="*/ 102 w 223"/>
                <a:gd name="T17" fmla="*/ 172 h 223"/>
                <a:gd name="T18" fmla="*/ 89 w 223"/>
                <a:gd name="T19" fmla="*/ 129 h 223"/>
                <a:gd name="T20" fmla="*/ 81 w 223"/>
                <a:gd name="T21" fmla="*/ 125 h 223"/>
                <a:gd name="T22" fmla="*/ 72 w 223"/>
                <a:gd name="T23" fmla="*/ 128 h 223"/>
                <a:gd name="T24" fmla="*/ 57 w 223"/>
                <a:gd name="T25" fmla="*/ 133 h 223"/>
                <a:gd name="T26" fmla="*/ 46 w 223"/>
                <a:gd name="T27" fmla="*/ 146 h 223"/>
                <a:gd name="T28" fmla="*/ 43 w 223"/>
                <a:gd name="T29" fmla="*/ 175 h 223"/>
                <a:gd name="T30" fmla="*/ 45 w 223"/>
                <a:gd name="T31" fmla="*/ 182 h 223"/>
                <a:gd name="T32" fmla="*/ 132 w 223"/>
                <a:gd name="T33" fmla="*/ 206 h 223"/>
                <a:gd name="T34" fmla="*/ 177 w 223"/>
                <a:gd name="T35" fmla="*/ 181 h 223"/>
                <a:gd name="T36" fmla="*/ 180 w 223"/>
                <a:gd name="T37" fmla="*/ 176 h 223"/>
                <a:gd name="T38" fmla="*/ 175 w 223"/>
                <a:gd name="T39" fmla="*/ 144 h 223"/>
                <a:gd name="T40" fmla="*/ 165 w 223"/>
                <a:gd name="T41" fmla="*/ 133 h 223"/>
                <a:gd name="T42" fmla="*/ 153 w 223"/>
                <a:gd name="T43" fmla="*/ 128 h 223"/>
                <a:gd name="T44" fmla="*/ 136 w 223"/>
                <a:gd name="T45" fmla="*/ 123 h 223"/>
                <a:gd name="T46" fmla="*/ 112 w 223"/>
                <a:gd name="T47" fmla="*/ 196 h 223"/>
                <a:gd name="T48" fmla="*/ 111 w 223"/>
                <a:gd name="T49" fmla="*/ 31 h 223"/>
                <a:gd name="T50" fmla="*/ 96 w 223"/>
                <a:gd name="T51" fmla="*/ 34 h 223"/>
                <a:gd name="T52" fmla="*/ 79 w 223"/>
                <a:gd name="T53" fmla="*/ 54 h 223"/>
                <a:gd name="T54" fmla="*/ 76 w 223"/>
                <a:gd name="T55" fmla="*/ 60 h 223"/>
                <a:gd name="T56" fmla="*/ 68 w 223"/>
                <a:gd name="T57" fmla="*/ 75 h 223"/>
                <a:gd name="T58" fmla="*/ 77 w 223"/>
                <a:gd name="T59" fmla="*/ 87 h 223"/>
                <a:gd name="T60" fmla="*/ 82 w 223"/>
                <a:gd name="T61" fmla="*/ 91 h 223"/>
                <a:gd name="T62" fmla="*/ 92 w 223"/>
                <a:gd name="T63" fmla="*/ 108 h 223"/>
                <a:gd name="T64" fmla="*/ 131 w 223"/>
                <a:gd name="T65" fmla="*/ 107 h 223"/>
                <a:gd name="T66" fmla="*/ 141 w 223"/>
                <a:gd name="T67" fmla="*/ 90 h 223"/>
                <a:gd name="T68" fmla="*/ 144 w 223"/>
                <a:gd name="T69" fmla="*/ 87 h 223"/>
                <a:gd name="T70" fmla="*/ 150 w 223"/>
                <a:gd name="T71" fmla="*/ 63 h 223"/>
                <a:gd name="T72" fmla="*/ 142 w 223"/>
                <a:gd name="T73" fmla="*/ 48 h 223"/>
                <a:gd name="T74" fmla="*/ 139 w 223"/>
                <a:gd name="T75" fmla="*/ 44 h 223"/>
                <a:gd name="T76" fmla="*/ 111 w 223"/>
                <a:gd name="T77" fmla="*/ 31 h 223"/>
                <a:gd name="T78" fmla="*/ 107 w 223"/>
                <a:gd name="T79" fmla="*/ 143 h 223"/>
                <a:gd name="T80" fmla="*/ 111 w 223"/>
                <a:gd name="T81" fmla="*/ 179 h 223"/>
                <a:gd name="T82" fmla="*/ 115 w 223"/>
                <a:gd name="T83" fmla="*/ 143 h 223"/>
                <a:gd name="T84" fmla="*/ 107 w 223"/>
                <a:gd name="T85" fmla="*/ 143 h 223"/>
                <a:gd name="T86" fmla="*/ 118 w 223"/>
                <a:gd name="T87" fmla="*/ 127 h 223"/>
                <a:gd name="T88" fmla="*/ 104 w 223"/>
                <a:gd name="T89" fmla="*/ 127 h 223"/>
                <a:gd name="T90" fmla="*/ 104 w 223"/>
                <a:gd name="T91" fmla="*/ 138 h 223"/>
                <a:gd name="T92" fmla="*/ 118 w 223"/>
                <a:gd name="T93" fmla="*/ 138 h 223"/>
                <a:gd name="T94" fmla="*/ 118 w 223"/>
                <a:gd name="T95" fmla="*/ 12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3" h="223">
                  <a:moveTo>
                    <a:pt x="112" y="0"/>
                  </a:moveTo>
                  <a:cubicBezTo>
                    <a:pt x="172" y="0"/>
                    <a:pt x="223" y="49"/>
                    <a:pt x="223" y="111"/>
                  </a:cubicBezTo>
                  <a:cubicBezTo>
                    <a:pt x="223" y="173"/>
                    <a:pt x="173" y="223"/>
                    <a:pt x="111" y="223"/>
                  </a:cubicBezTo>
                  <a:cubicBezTo>
                    <a:pt x="50" y="222"/>
                    <a:pt x="0" y="173"/>
                    <a:pt x="0" y="111"/>
                  </a:cubicBezTo>
                  <a:cubicBezTo>
                    <a:pt x="0" y="50"/>
                    <a:pt x="50" y="0"/>
                    <a:pt x="112" y="0"/>
                  </a:cubicBezTo>
                  <a:close/>
                  <a:moveTo>
                    <a:pt x="112" y="196"/>
                  </a:moveTo>
                  <a:cubicBezTo>
                    <a:pt x="112" y="197"/>
                    <a:pt x="111" y="197"/>
                    <a:pt x="111" y="197"/>
                  </a:cubicBezTo>
                  <a:cubicBezTo>
                    <a:pt x="110" y="195"/>
                    <a:pt x="110" y="194"/>
                    <a:pt x="109" y="192"/>
                  </a:cubicBezTo>
                  <a:cubicBezTo>
                    <a:pt x="107" y="185"/>
                    <a:pt x="105" y="178"/>
                    <a:pt x="102" y="172"/>
                  </a:cubicBezTo>
                  <a:cubicBezTo>
                    <a:pt x="98" y="157"/>
                    <a:pt x="93" y="143"/>
                    <a:pt x="89" y="129"/>
                  </a:cubicBezTo>
                  <a:cubicBezTo>
                    <a:pt x="87" y="124"/>
                    <a:pt x="87" y="123"/>
                    <a:pt x="81" y="125"/>
                  </a:cubicBezTo>
                  <a:cubicBezTo>
                    <a:pt x="78" y="126"/>
                    <a:pt x="75" y="127"/>
                    <a:pt x="72" y="128"/>
                  </a:cubicBezTo>
                  <a:cubicBezTo>
                    <a:pt x="67" y="130"/>
                    <a:pt x="62" y="131"/>
                    <a:pt x="57" y="133"/>
                  </a:cubicBezTo>
                  <a:cubicBezTo>
                    <a:pt x="51" y="135"/>
                    <a:pt x="47" y="140"/>
                    <a:pt x="46" y="146"/>
                  </a:cubicBezTo>
                  <a:cubicBezTo>
                    <a:pt x="45" y="156"/>
                    <a:pt x="43" y="166"/>
                    <a:pt x="43" y="175"/>
                  </a:cubicBezTo>
                  <a:cubicBezTo>
                    <a:pt x="42" y="178"/>
                    <a:pt x="44" y="181"/>
                    <a:pt x="45" y="182"/>
                  </a:cubicBezTo>
                  <a:cubicBezTo>
                    <a:pt x="70" y="205"/>
                    <a:pt x="99" y="213"/>
                    <a:pt x="132" y="206"/>
                  </a:cubicBezTo>
                  <a:cubicBezTo>
                    <a:pt x="150" y="202"/>
                    <a:pt x="164" y="193"/>
                    <a:pt x="177" y="181"/>
                  </a:cubicBezTo>
                  <a:cubicBezTo>
                    <a:pt x="179" y="180"/>
                    <a:pt x="180" y="178"/>
                    <a:pt x="180" y="176"/>
                  </a:cubicBezTo>
                  <a:cubicBezTo>
                    <a:pt x="179" y="165"/>
                    <a:pt x="177" y="154"/>
                    <a:pt x="175" y="144"/>
                  </a:cubicBezTo>
                  <a:cubicBezTo>
                    <a:pt x="174" y="139"/>
                    <a:pt x="170" y="135"/>
                    <a:pt x="165" y="133"/>
                  </a:cubicBezTo>
                  <a:cubicBezTo>
                    <a:pt x="161" y="131"/>
                    <a:pt x="157" y="130"/>
                    <a:pt x="153" y="128"/>
                  </a:cubicBezTo>
                  <a:cubicBezTo>
                    <a:pt x="147" y="126"/>
                    <a:pt x="142" y="125"/>
                    <a:pt x="136" y="123"/>
                  </a:cubicBezTo>
                  <a:cubicBezTo>
                    <a:pt x="128" y="148"/>
                    <a:pt x="120" y="172"/>
                    <a:pt x="112" y="196"/>
                  </a:cubicBezTo>
                  <a:close/>
                  <a:moveTo>
                    <a:pt x="111" y="31"/>
                  </a:moveTo>
                  <a:cubicBezTo>
                    <a:pt x="106" y="32"/>
                    <a:pt x="101" y="33"/>
                    <a:pt x="96" y="34"/>
                  </a:cubicBezTo>
                  <a:cubicBezTo>
                    <a:pt x="86" y="37"/>
                    <a:pt x="82" y="45"/>
                    <a:pt x="79" y="54"/>
                  </a:cubicBezTo>
                  <a:cubicBezTo>
                    <a:pt x="79" y="56"/>
                    <a:pt x="78" y="59"/>
                    <a:pt x="76" y="60"/>
                  </a:cubicBezTo>
                  <a:cubicBezTo>
                    <a:pt x="69" y="64"/>
                    <a:pt x="67" y="68"/>
                    <a:pt x="68" y="75"/>
                  </a:cubicBezTo>
                  <a:cubicBezTo>
                    <a:pt x="69" y="81"/>
                    <a:pt x="71" y="86"/>
                    <a:pt x="77" y="87"/>
                  </a:cubicBezTo>
                  <a:cubicBezTo>
                    <a:pt x="80" y="87"/>
                    <a:pt x="82" y="89"/>
                    <a:pt x="82" y="91"/>
                  </a:cubicBezTo>
                  <a:cubicBezTo>
                    <a:pt x="84" y="98"/>
                    <a:pt x="88" y="103"/>
                    <a:pt x="92" y="108"/>
                  </a:cubicBezTo>
                  <a:cubicBezTo>
                    <a:pt x="105" y="122"/>
                    <a:pt x="119" y="121"/>
                    <a:pt x="131" y="107"/>
                  </a:cubicBezTo>
                  <a:cubicBezTo>
                    <a:pt x="135" y="102"/>
                    <a:pt x="137" y="96"/>
                    <a:pt x="141" y="90"/>
                  </a:cubicBezTo>
                  <a:cubicBezTo>
                    <a:pt x="142" y="89"/>
                    <a:pt x="143" y="88"/>
                    <a:pt x="144" y="87"/>
                  </a:cubicBezTo>
                  <a:cubicBezTo>
                    <a:pt x="153" y="84"/>
                    <a:pt x="158" y="69"/>
                    <a:pt x="150" y="63"/>
                  </a:cubicBezTo>
                  <a:cubicBezTo>
                    <a:pt x="145" y="59"/>
                    <a:pt x="144" y="54"/>
                    <a:pt x="142" y="48"/>
                  </a:cubicBezTo>
                  <a:cubicBezTo>
                    <a:pt x="141" y="47"/>
                    <a:pt x="140" y="45"/>
                    <a:pt x="139" y="44"/>
                  </a:cubicBezTo>
                  <a:cubicBezTo>
                    <a:pt x="133" y="34"/>
                    <a:pt x="123" y="31"/>
                    <a:pt x="111" y="31"/>
                  </a:cubicBezTo>
                  <a:close/>
                  <a:moveTo>
                    <a:pt x="107" y="143"/>
                  </a:moveTo>
                  <a:cubicBezTo>
                    <a:pt x="101" y="156"/>
                    <a:pt x="106" y="167"/>
                    <a:pt x="111" y="179"/>
                  </a:cubicBezTo>
                  <a:cubicBezTo>
                    <a:pt x="117" y="167"/>
                    <a:pt x="120" y="155"/>
                    <a:pt x="115" y="143"/>
                  </a:cubicBezTo>
                  <a:cubicBezTo>
                    <a:pt x="112" y="143"/>
                    <a:pt x="109" y="143"/>
                    <a:pt x="107" y="143"/>
                  </a:cubicBezTo>
                  <a:close/>
                  <a:moveTo>
                    <a:pt x="118" y="127"/>
                  </a:moveTo>
                  <a:cubicBezTo>
                    <a:pt x="113" y="127"/>
                    <a:pt x="108" y="127"/>
                    <a:pt x="104" y="127"/>
                  </a:cubicBezTo>
                  <a:cubicBezTo>
                    <a:pt x="104" y="131"/>
                    <a:pt x="104" y="134"/>
                    <a:pt x="104" y="138"/>
                  </a:cubicBezTo>
                  <a:cubicBezTo>
                    <a:pt x="109" y="138"/>
                    <a:pt x="114" y="138"/>
                    <a:pt x="118" y="138"/>
                  </a:cubicBezTo>
                  <a:cubicBezTo>
                    <a:pt x="118" y="134"/>
                    <a:pt x="118" y="131"/>
                    <a:pt x="118" y="12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Freeform 7"/>
            <p:cNvSpPr>
              <a:spLocks/>
            </p:cNvSpPr>
            <p:nvPr/>
          </p:nvSpPr>
          <p:spPr bwMode="auto">
            <a:xfrm>
              <a:off x="2590800" y="3460751"/>
              <a:ext cx="441325" cy="288925"/>
            </a:xfrm>
            <a:custGeom>
              <a:avLst/>
              <a:gdLst>
                <a:gd name="T0" fmla="*/ 70 w 138"/>
                <a:gd name="T1" fmla="*/ 73 h 90"/>
                <a:gd name="T2" fmla="*/ 94 w 138"/>
                <a:gd name="T3" fmla="*/ 0 h 90"/>
                <a:gd name="T4" fmla="*/ 111 w 138"/>
                <a:gd name="T5" fmla="*/ 5 h 90"/>
                <a:gd name="T6" fmla="*/ 123 w 138"/>
                <a:gd name="T7" fmla="*/ 10 h 90"/>
                <a:gd name="T8" fmla="*/ 133 w 138"/>
                <a:gd name="T9" fmla="*/ 21 h 90"/>
                <a:gd name="T10" fmla="*/ 138 w 138"/>
                <a:gd name="T11" fmla="*/ 53 h 90"/>
                <a:gd name="T12" fmla="*/ 135 w 138"/>
                <a:gd name="T13" fmla="*/ 58 h 90"/>
                <a:gd name="T14" fmla="*/ 90 w 138"/>
                <a:gd name="T15" fmla="*/ 83 h 90"/>
                <a:gd name="T16" fmla="*/ 3 w 138"/>
                <a:gd name="T17" fmla="*/ 59 h 90"/>
                <a:gd name="T18" fmla="*/ 1 w 138"/>
                <a:gd name="T19" fmla="*/ 52 h 90"/>
                <a:gd name="T20" fmla="*/ 4 w 138"/>
                <a:gd name="T21" fmla="*/ 23 h 90"/>
                <a:gd name="T22" fmla="*/ 15 w 138"/>
                <a:gd name="T23" fmla="*/ 10 h 90"/>
                <a:gd name="T24" fmla="*/ 30 w 138"/>
                <a:gd name="T25" fmla="*/ 5 h 90"/>
                <a:gd name="T26" fmla="*/ 39 w 138"/>
                <a:gd name="T27" fmla="*/ 2 h 90"/>
                <a:gd name="T28" fmla="*/ 47 w 138"/>
                <a:gd name="T29" fmla="*/ 6 h 90"/>
                <a:gd name="T30" fmla="*/ 60 w 138"/>
                <a:gd name="T31" fmla="*/ 49 h 90"/>
                <a:gd name="T32" fmla="*/ 67 w 138"/>
                <a:gd name="T33" fmla="*/ 69 h 90"/>
                <a:gd name="T34" fmla="*/ 69 w 138"/>
                <a:gd name="T35" fmla="*/ 74 h 90"/>
                <a:gd name="T36" fmla="*/ 70 w 138"/>
                <a:gd name="T37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" h="90">
                  <a:moveTo>
                    <a:pt x="70" y="73"/>
                  </a:moveTo>
                  <a:cubicBezTo>
                    <a:pt x="78" y="49"/>
                    <a:pt x="86" y="25"/>
                    <a:pt x="94" y="0"/>
                  </a:cubicBezTo>
                  <a:cubicBezTo>
                    <a:pt x="100" y="2"/>
                    <a:pt x="105" y="3"/>
                    <a:pt x="111" y="5"/>
                  </a:cubicBezTo>
                  <a:cubicBezTo>
                    <a:pt x="115" y="7"/>
                    <a:pt x="119" y="8"/>
                    <a:pt x="123" y="10"/>
                  </a:cubicBezTo>
                  <a:cubicBezTo>
                    <a:pt x="128" y="12"/>
                    <a:pt x="132" y="16"/>
                    <a:pt x="133" y="21"/>
                  </a:cubicBezTo>
                  <a:cubicBezTo>
                    <a:pt x="135" y="31"/>
                    <a:pt x="137" y="42"/>
                    <a:pt x="138" y="53"/>
                  </a:cubicBezTo>
                  <a:cubicBezTo>
                    <a:pt x="138" y="55"/>
                    <a:pt x="137" y="57"/>
                    <a:pt x="135" y="58"/>
                  </a:cubicBezTo>
                  <a:cubicBezTo>
                    <a:pt x="122" y="70"/>
                    <a:pt x="108" y="79"/>
                    <a:pt x="90" y="83"/>
                  </a:cubicBezTo>
                  <a:cubicBezTo>
                    <a:pt x="57" y="90"/>
                    <a:pt x="28" y="82"/>
                    <a:pt x="3" y="59"/>
                  </a:cubicBezTo>
                  <a:cubicBezTo>
                    <a:pt x="2" y="58"/>
                    <a:pt x="0" y="55"/>
                    <a:pt x="1" y="52"/>
                  </a:cubicBezTo>
                  <a:cubicBezTo>
                    <a:pt x="1" y="43"/>
                    <a:pt x="3" y="33"/>
                    <a:pt x="4" y="23"/>
                  </a:cubicBezTo>
                  <a:cubicBezTo>
                    <a:pt x="5" y="17"/>
                    <a:pt x="9" y="12"/>
                    <a:pt x="15" y="10"/>
                  </a:cubicBezTo>
                  <a:cubicBezTo>
                    <a:pt x="20" y="8"/>
                    <a:pt x="25" y="7"/>
                    <a:pt x="30" y="5"/>
                  </a:cubicBezTo>
                  <a:cubicBezTo>
                    <a:pt x="33" y="4"/>
                    <a:pt x="36" y="3"/>
                    <a:pt x="39" y="2"/>
                  </a:cubicBezTo>
                  <a:cubicBezTo>
                    <a:pt x="45" y="0"/>
                    <a:pt x="45" y="1"/>
                    <a:pt x="47" y="6"/>
                  </a:cubicBezTo>
                  <a:cubicBezTo>
                    <a:pt x="51" y="20"/>
                    <a:pt x="56" y="34"/>
                    <a:pt x="60" y="49"/>
                  </a:cubicBezTo>
                  <a:cubicBezTo>
                    <a:pt x="63" y="55"/>
                    <a:pt x="65" y="62"/>
                    <a:pt x="67" y="69"/>
                  </a:cubicBezTo>
                  <a:cubicBezTo>
                    <a:pt x="68" y="71"/>
                    <a:pt x="68" y="72"/>
                    <a:pt x="69" y="74"/>
                  </a:cubicBezTo>
                  <a:cubicBezTo>
                    <a:pt x="69" y="74"/>
                    <a:pt x="70" y="74"/>
                    <a:pt x="70" y="7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2670175" y="3170238"/>
              <a:ext cx="292100" cy="290513"/>
            </a:xfrm>
            <a:custGeom>
              <a:avLst/>
              <a:gdLst>
                <a:gd name="T0" fmla="*/ 44 w 91"/>
                <a:gd name="T1" fmla="*/ 0 h 91"/>
                <a:gd name="T2" fmla="*/ 72 w 91"/>
                <a:gd name="T3" fmla="*/ 13 h 91"/>
                <a:gd name="T4" fmla="*/ 75 w 91"/>
                <a:gd name="T5" fmla="*/ 17 h 91"/>
                <a:gd name="T6" fmla="*/ 83 w 91"/>
                <a:gd name="T7" fmla="*/ 32 h 91"/>
                <a:gd name="T8" fmla="*/ 77 w 91"/>
                <a:gd name="T9" fmla="*/ 56 h 91"/>
                <a:gd name="T10" fmla="*/ 74 w 91"/>
                <a:gd name="T11" fmla="*/ 59 h 91"/>
                <a:gd name="T12" fmla="*/ 64 w 91"/>
                <a:gd name="T13" fmla="*/ 76 h 91"/>
                <a:gd name="T14" fmla="*/ 25 w 91"/>
                <a:gd name="T15" fmla="*/ 77 h 91"/>
                <a:gd name="T16" fmla="*/ 15 w 91"/>
                <a:gd name="T17" fmla="*/ 60 h 91"/>
                <a:gd name="T18" fmla="*/ 10 w 91"/>
                <a:gd name="T19" fmla="*/ 56 h 91"/>
                <a:gd name="T20" fmla="*/ 1 w 91"/>
                <a:gd name="T21" fmla="*/ 44 h 91"/>
                <a:gd name="T22" fmla="*/ 9 w 91"/>
                <a:gd name="T23" fmla="*/ 29 h 91"/>
                <a:gd name="T24" fmla="*/ 12 w 91"/>
                <a:gd name="T25" fmla="*/ 23 h 91"/>
                <a:gd name="T26" fmla="*/ 29 w 91"/>
                <a:gd name="T27" fmla="*/ 3 h 91"/>
                <a:gd name="T28" fmla="*/ 44 w 91"/>
                <a:gd name="T2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91">
                  <a:moveTo>
                    <a:pt x="44" y="0"/>
                  </a:moveTo>
                  <a:cubicBezTo>
                    <a:pt x="56" y="0"/>
                    <a:pt x="66" y="3"/>
                    <a:pt x="72" y="13"/>
                  </a:cubicBezTo>
                  <a:cubicBezTo>
                    <a:pt x="73" y="14"/>
                    <a:pt x="74" y="16"/>
                    <a:pt x="75" y="17"/>
                  </a:cubicBezTo>
                  <a:cubicBezTo>
                    <a:pt x="77" y="23"/>
                    <a:pt x="78" y="28"/>
                    <a:pt x="83" y="32"/>
                  </a:cubicBezTo>
                  <a:cubicBezTo>
                    <a:pt x="91" y="38"/>
                    <a:pt x="86" y="53"/>
                    <a:pt x="77" y="56"/>
                  </a:cubicBezTo>
                  <a:cubicBezTo>
                    <a:pt x="76" y="57"/>
                    <a:pt x="75" y="58"/>
                    <a:pt x="74" y="59"/>
                  </a:cubicBezTo>
                  <a:cubicBezTo>
                    <a:pt x="70" y="65"/>
                    <a:pt x="68" y="71"/>
                    <a:pt x="64" y="76"/>
                  </a:cubicBezTo>
                  <a:cubicBezTo>
                    <a:pt x="52" y="90"/>
                    <a:pt x="38" y="91"/>
                    <a:pt x="25" y="77"/>
                  </a:cubicBezTo>
                  <a:cubicBezTo>
                    <a:pt x="21" y="72"/>
                    <a:pt x="17" y="67"/>
                    <a:pt x="15" y="60"/>
                  </a:cubicBezTo>
                  <a:cubicBezTo>
                    <a:pt x="15" y="58"/>
                    <a:pt x="13" y="56"/>
                    <a:pt x="10" y="56"/>
                  </a:cubicBezTo>
                  <a:cubicBezTo>
                    <a:pt x="4" y="55"/>
                    <a:pt x="2" y="50"/>
                    <a:pt x="1" y="44"/>
                  </a:cubicBezTo>
                  <a:cubicBezTo>
                    <a:pt x="0" y="37"/>
                    <a:pt x="2" y="33"/>
                    <a:pt x="9" y="29"/>
                  </a:cubicBezTo>
                  <a:cubicBezTo>
                    <a:pt x="11" y="28"/>
                    <a:pt x="12" y="25"/>
                    <a:pt x="12" y="23"/>
                  </a:cubicBezTo>
                  <a:cubicBezTo>
                    <a:pt x="15" y="14"/>
                    <a:pt x="19" y="6"/>
                    <a:pt x="29" y="3"/>
                  </a:cubicBezTo>
                  <a:cubicBezTo>
                    <a:pt x="34" y="2"/>
                    <a:pt x="39" y="1"/>
                    <a:pt x="4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Freeform 9"/>
            <p:cNvSpPr>
              <a:spLocks/>
            </p:cNvSpPr>
            <p:nvPr/>
          </p:nvSpPr>
          <p:spPr bwMode="auto">
            <a:xfrm>
              <a:off x="2779713" y="3525838"/>
              <a:ext cx="60325" cy="114300"/>
            </a:xfrm>
            <a:custGeom>
              <a:avLst/>
              <a:gdLst>
                <a:gd name="T0" fmla="*/ 6 w 19"/>
                <a:gd name="T1" fmla="*/ 0 h 36"/>
                <a:gd name="T2" fmla="*/ 14 w 19"/>
                <a:gd name="T3" fmla="*/ 0 h 36"/>
                <a:gd name="T4" fmla="*/ 10 w 19"/>
                <a:gd name="T5" fmla="*/ 36 h 36"/>
                <a:gd name="T6" fmla="*/ 6 w 19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6">
                  <a:moveTo>
                    <a:pt x="6" y="0"/>
                  </a:moveTo>
                  <a:cubicBezTo>
                    <a:pt x="8" y="0"/>
                    <a:pt x="11" y="0"/>
                    <a:pt x="14" y="0"/>
                  </a:cubicBezTo>
                  <a:cubicBezTo>
                    <a:pt x="19" y="12"/>
                    <a:pt x="16" y="24"/>
                    <a:pt x="10" y="36"/>
                  </a:cubicBezTo>
                  <a:cubicBezTo>
                    <a:pt x="5" y="24"/>
                    <a:pt x="0" y="13"/>
                    <a:pt x="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Freeform 10"/>
            <p:cNvSpPr>
              <a:spLocks/>
            </p:cNvSpPr>
            <p:nvPr/>
          </p:nvSpPr>
          <p:spPr bwMode="auto">
            <a:xfrm>
              <a:off x="2789238" y="3473451"/>
              <a:ext cx="44450" cy="36513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11 h 11"/>
                <a:gd name="T4" fmla="*/ 0 w 14"/>
                <a:gd name="T5" fmla="*/ 11 h 11"/>
                <a:gd name="T6" fmla="*/ 0 w 14"/>
                <a:gd name="T7" fmla="*/ 0 h 11"/>
                <a:gd name="T8" fmla="*/ 14 w 1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cubicBezTo>
                    <a:pt x="14" y="4"/>
                    <a:pt x="14" y="7"/>
                    <a:pt x="14" y="11"/>
                  </a:cubicBezTo>
                  <a:cubicBezTo>
                    <a:pt x="10" y="11"/>
                    <a:pt x="5" y="11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ubicBezTo>
                    <a:pt x="4" y="0"/>
                    <a:pt x="9" y="0"/>
                    <a:pt x="1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4435383" y="4453030"/>
            <a:ext cx="889911" cy="892439"/>
            <a:chOff x="2257425" y="2868613"/>
            <a:chExt cx="1117600" cy="1120775"/>
          </a:xfrm>
        </p:grpSpPr>
        <p:sp>
          <p:nvSpPr>
            <p:cNvPr id="62" name="Freeform 5"/>
            <p:cNvSpPr>
              <a:spLocks noEditPoints="1"/>
            </p:cNvSpPr>
            <p:nvPr/>
          </p:nvSpPr>
          <p:spPr bwMode="auto">
            <a:xfrm>
              <a:off x="2257425" y="2868613"/>
              <a:ext cx="1117600" cy="1120775"/>
            </a:xfrm>
            <a:custGeom>
              <a:avLst/>
              <a:gdLst>
                <a:gd name="T0" fmla="*/ 320 w 349"/>
                <a:gd name="T1" fmla="*/ 91 h 350"/>
                <a:gd name="T2" fmla="*/ 337 w 349"/>
                <a:gd name="T3" fmla="*/ 115 h 350"/>
                <a:gd name="T4" fmla="*/ 323 w 349"/>
                <a:gd name="T5" fmla="*/ 133 h 350"/>
                <a:gd name="T6" fmla="*/ 318 w 349"/>
                <a:gd name="T7" fmla="*/ 157 h 350"/>
                <a:gd name="T8" fmla="*/ 338 w 349"/>
                <a:gd name="T9" fmla="*/ 177 h 350"/>
                <a:gd name="T10" fmla="*/ 344 w 349"/>
                <a:gd name="T11" fmla="*/ 208 h 350"/>
                <a:gd name="T12" fmla="*/ 322 w 349"/>
                <a:gd name="T13" fmla="*/ 217 h 350"/>
                <a:gd name="T14" fmla="*/ 306 w 349"/>
                <a:gd name="T15" fmla="*/ 236 h 350"/>
                <a:gd name="T16" fmla="*/ 317 w 349"/>
                <a:gd name="T17" fmla="*/ 260 h 350"/>
                <a:gd name="T18" fmla="*/ 307 w 349"/>
                <a:gd name="T19" fmla="*/ 286 h 350"/>
                <a:gd name="T20" fmla="*/ 279 w 349"/>
                <a:gd name="T21" fmla="*/ 283 h 350"/>
                <a:gd name="T22" fmla="*/ 258 w 349"/>
                <a:gd name="T23" fmla="*/ 294 h 350"/>
                <a:gd name="T24" fmla="*/ 256 w 349"/>
                <a:gd name="T25" fmla="*/ 321 h 350"/>
                <a:gd name="T26" fmla="*/ 233 w 349"/>
                <a:gd name="T27" fmla="*/ 337 h 350"/>
                <a:gd name="T28" fmla="*/ 212 w 349"/>
                <a:gd name="T29" fmla="*/ 322 h 350"/>
                <a:gd name="T30" fmla="*/ 187 w 349"/>
                <a:gd name="T31" fmla="*/ 320 h 350"/>
                <a:gd name="T32" fmla="*/ 171 w 349"/>
                <a:gd name="T33" fmla="*/ 343 h 350"/>
                <a:gd name="T34" fmla="*/ 140 w 349"/>
                <a:gd name="T35" fmla="*/ 346 h 350"/>
                <a:gd name="T36" fmla="*/ 133 w 349"/>
                <a:gd name="T37" fmla="*/ 324 h 350"/>
                <a:gd name="T38" fmla="*/ 113 w 349"/>
                <a:gd name="T39" fmla="*/ 308 h 350"/>
                <a:gd name="T40" fmla="*/ 87 w 349"/>
                <a:gd name="T41" fmla="*/ 321 h 350"/>
                <a:gd name="T42" fmla="*/ 61 w 349"/>
                <a:gd name="T43" fmla="*/ 307 h 350"/>
                <a:gd name="T44" fmla="*/ 65 w 349"/>
                <a:gd name="T45" fmla="*/ 283 h 350"/>
                <a:gd name="T46" fmla="*/ 53 w 349"/>
                <a:gd name="T47" fmla="*/ 258 h 350"/>
                <a:gd name="T48" fmla="*/ 28 w 349"/>
                <a:gd name="T49" fmla="*/ 255 h 350"/>
                <a:gd name="T50" fmla="*/ 8 w 349"/>
                <a:gd name="T51" fmla="*/ 233 h 350"/>
                <a:gd name="T52" fmla="*/ 25 w 349"/>
                <a:gd name="T53" fmla="*/ 211 h 350"/>
                <a:gd name="T54" fmla="*/ 28 w 349"/>
                <a:gd name="T55" fmla="*/ 189 h 350"/>
                <a:gd name="T56" fmla="*/ 7 w 349"/>
                <a:gd name="T57" fmla="*/ 170 h 350"/>
                <a:gd name="T58" fmla="*/ 2 w 349"/>
                <a:gd name="T59" fmla="*/ 142 h 350"/>
                <a:gd name="T60" fmla="*/ 28 w 349"/>
                <a:gd name="T61" fmla="*/ 131 h 350"/>
                <a:gd name="T62" fmla="*/ 41 w 349"/>
                <a:gd name="T63" fmla="*/ 113 h 350"/>
                <a:gd name="T64" fmla="*/ 29 w 349"/>
                <a:gd name="T65" fmla="*/ 88 h 350"/>
                <a:gd name="T66" fmla="*/ 39 w 349"/>
                <a:gd name="T67" fmla="*/ 62 h 350"/>
                <a:gd name="T68" fmla="*/ 66 w 349"/>
                <a:gd name="T69" fmla="*/ 65 h 350"/>
                <a:gd name="T70" fmla="*/ 79 w 349"/>
                <a:gd name="T71" fmla="*/ 62 h 350"/>
                <a:gd name="T72" fmla="*/ 97 w 349"/>
                <a:gd name="T73" fmla="*/ 17 h 350"/>
                <a:gd name="T74" fmla="*/ 124 w 349"/>
                <a:gd name="T75" fmla="*/ 13 h 350"/>
                <a:gd name="T76" fmla="*/ 148 w 349"/>
                <a:gd name="T77" fmla="*/ 31 h 350"/>
                <a:gd name="T78" fmla="*/ 172 w 349"/>
                <a:gd name="T79" fmla="*/ 21 h 350"/>
                <a:gd name="T80" fmla="*/ 187 w 349"/>
                <a:gd name="T81" fmla="*/ 0 h 350"/>
                <a:gd name="T82" fmla="*/ 214 w 349"/>
                <a:gd name="T83" fmla="*/ 11 h 350"/>
                <a:gd name="T84" fmla="*/ 225 w 349"/>
                <a:gd name="T85" fmla="*/ 38 h 350"/>
                <a:gd name="T86" fmla="*/ 248 w 349"/>
                <a:gd name="T87" fmla="*/ 40 h 350"/>
                <a:gd name="T88" fmla="*/ 273 w 349"/>
                <a:gd name="T89" fmla="*/ 31 h 350"/>
                <a:gd name="T90" fmla="*/ 288 w 349"/>
                <a:gd name="T91" fmla="*/ 55 h 350"/>
                <a:gd name="T92" fmla="*/ 283 w 349"/>
                <a:gd name="T93" fmla="*/ 76 h 350"/>
                <a:gd name="T94" fmla="*/ 301 w 349"/>
                <a:gd name="T95" fmla="*/ 94 h 350"/>
                <a:gd name="T96" fmla="*/ 62 w 349"/>
                <a:gd name="T97" fmla="*/ 174 h 350"/>
                <a:gd name="T98" fmla="*/ 285 w 349"/>
                <a:gd name="T99" fmla="*/ 17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9" h="350">
                  <a:moveTo>
                    <a:pt x="301" y="94"/>
                  </a:moveTo>
                  <a:cubicBezTo>
                    <a:pt x="308" y="93"/>
                    <a:pt x="314" y="92"/>
                    <a:pt x="320" y="91"/>
                  </a:cubicBezTo>
                  <a:cubicBezTo>
                    <a:pt x="324" y="90"/>
                    <a:pt x="328" y="92"/>
                    <a:pt x="330" y="96"/>
                  </a:cubicBezTo>
                  <a:cubicBezTo>
                    <a:pt x="332" y="102"/>
                    <a:pt x="335" y="109"/>
                    <a:pt x="337" y="115"/>
                  </a:cubicBezTo>
                  <a:cubicBezTo>
                    <a:pt x="339" y="119"/>
                    <a:pt x="337" y="122"/>
                    <a:pt x="335" y="125"/>
                  </a:cubicBezTo>
                  <a:cubicBezTo>
                    <a:pt x="331" y="128"/>
                    <a:pt x="327" y="130"/>
                    <a:pt x="323" y="133"/>
                  </a:cubicBezTo>
                  <a:cubicBezTo>
                    <a:pt x="317" y="138"/>
                    <a:pt x="316" y="141"/>
                    <a:pt x="317" y="149"/>
                  </a:cubicBezTo>
                  <a:cubicBezTo>
                    <a:pt x="318" y="151"/>
                    <a:pt x="318" y="154"/>
                    <a:pt x="318" y="157"/>
                  </a:cubicBezTo>
                  <a:cubicBezTo>
                    <a:pt x="318" y="168"/>
                    <a:pt x="324" y="173"/>
                    <a:pt x="333" y="176"/>
                  </a:cubicBezTo>
                  <a:cubicBezTo>
                    <a:pt x="335" y="176"/>
                    <a:pt x="336" y="177"/>
                    <a:pt x="338" y="177"/>
                  </a:cubicBezTo>
                  <a:cubicBezTo>
                    <a:pt x="349" y="182"/>
                    <a:pt x="347" y="184"/>
                    <a:pt x="346" y="194"/>
                  </a:cubicBezTo>
                  <a:cubicBezTo>
                    <a:pt x="346" y="199"/>
                    <a:pt x="345" y="203"/>
                    <a:pt x="344" y="208"/>
                  </a:cubicBezTo>
                  <a:cubicBezTo>
                    <a:pt x="343" y="212"/>
                    <a:pt x="340" y="215"/>
                    <a:pt x="336" y="215"/>
                  </a:cubicBezTo>
                  <a:cubicBezTo>
                    <a:pt x="331" y="216"/>
                    <a:pt x="327" y="216"/>
                    <a:pt x="322" y="217"/>
                  </a:cubicBezTo>
                  <a:cubicBezTo>
                    <a:pt x="317" y="217"/>
                    <a:pt x="313" y="220"/>
                    <a:pt x="310" y="225"/>
                  </a:cubicBezTo>
                  <a:cubicBezTo>
                    <a:pt x="309" y="229"/>
                    <a:pt x="308" y="232"/>
                    <a:pt x="306" y="236"/>
                  </a:cubicBezTo>
                  <a:cubicBezTo>
                    <a:pt x="304" y="241"/>
                    <a:pt x="305" y="245"/>
                    <a:pt x="308" y="249"/>
                  </a:cubicBezTo>
                  <a:cubicBezTo>
                    <a:pt x="311" y="253"/>
                    <a:pt x="314" y="256"/>
                    <a:pt x="317" y="260"/>
                  </a:cubicBezTo>
                  <a:cubicBezTo>
                    <a:pt x="321" y="265"/>
                    <a:pt x="321" y="269"/>
                    <a:pt x="317" y="274"/>
                  </a:cubicBezTo>
                  <a:cubicBezTo>
                    <a:pt x="313" y="278"/>
                    <a:pt x="310" y="282"/>
                    <a:pt x="307" y="286"/>
                  </a:cubicBezTo>
                  <a:cubicBezTo>
                    <a:pt x="302" y="292"/>
                    <a:pt x="299" y="292"/>
                    <a:pt x="293" y="289"/>
                  </a:cubicBezTo>
                  <a:cubicBezTo>
                    <a:pt x="288" y="287"/>
                    <a:pt x="284" y="285"/>
                    <a:pt x="279" y="283"/>
                  </a:cubicBezTo>
                  <a:cubicBezTo>
                    <a:pt x="275" y="282"/>
                    <a:pt x="271" y="284"/>
                    <a:pt x="268" y="286"/>
                  </a:cubicBezTo>
                  <a:cubicBezTo>
                    <a:pt x="264" y="289"/>
                    <a:pt x="261" y="291"/>
                    <a:pt x="258" y="294"/>
                  </a:cubicBezTo>
                  <a:cubicBezTo>
                    <a:pt x="254" y="297"/>
                    <a:pt x="253" y="301"/>
                    <a:pt x="254" y="306"/>
                  </a:cubicBezTo>
                  <a:cubicBezTo>
                    <a:pt x="255" y="311"/>
                    <a:pt x="255" y="316"/>
                    <a:pt x="256" y="321"/>
                  </a:cubicBezTo>
                  <a:cubicBezTo>
                    <a:pt x="256" y="326"/>
                    <a:pt x="254" y="329"/>
                    <a:pt x="251" y="330"/>
                  </a:cubicBezTo>
                  <a:cubicBezTo>
                    <a:pt x="245" y="333"/>
                    <a:pt x="239" y="335"/>
                    <a:pt x="233" y="337"/>
                  </a:cubicBezTo>
                  <a:cubicBezTo>
                    <a:pt x="227" y="339"/>
                    <a:pt x="224" y="338"/>
                    <a:pt x="220" y="333"/>
                  </a:cubicBezTo>
                  <a:cubicBezTo>
                    <a:pt x="218" y="329"/>
                    <a:pt x="215" y="325"/>
                    <a:pt x="212" y="322"/>
                  </a:cubicBezTo>
                  <a:cubicBezTo>
                    <a:pt x="209" y="318"/>
                    <a:pt x="205" y="317"/>
                    <a:pt x="201" y="318"/>
                  </a:cubicBezTo>
                  <a:cubicBezTo>
                    <a:pt x="196" y="318"/>
                    <a:pt x="192" y="319"/>
                    <a:pt x="187" y="320"/>
                  </a:cubicBezTo>
                  <a:cubicBezTo>
                    <a:pt x="182" y="321"/>
                    <a:pt x="179" y="324"/>
                    <a:pt x="177" y="328"/>
                  </a:cubicBezTo>
                  <a:cubicBezTo>
                    <a:pt x="175" y="333"/>
                    <a:pt x="173" y="338"/>
                    <a:pt x="171" y="343"/>
                  </a:cubicBezTo>
                  <a:cubicBezTo>
                    <a:pt x="169" y="347"/>
                    <a:pt x="167" y="350"/>
                    <a:pt x="162" y="349"/>
                  </a:cubicBezTo>
                  <a:cubicBezTo>
                    <a:pt x="155" y="348"/>
                    <a:pt x="147" y="348"/>
                    <a:pt x="140" y="346"/>
                  </a:cubicBezTo>
                  <a:cubicBezTo>
                    <a:pt x="137" y="345"/>
                    <a:pt x="135" y="341"/>
                    <a:pt x="134" y="338"/>
                  </a:cubicBezTo>
                  <a:cubicBezTo>
                    <a:pt x="133" y="333"/>
                    <a:pt x="133" y="328"/>
                    <a:pt x="133" y="324"/>
                  </a:cubicBezTo>
                  <a:cubicBezTo>
                    <a:pt x="132" y="318"/>
                    <a:pt x="129" y="313"/>
                    <a:pt x="123" y="312"/>
                  </a:cubicBezTo>
                  <a:cubicBezTo>
                    <a:pt x="119" y="310"/>
                    <a:pt x="116" y="309"/>
                    <a:pt x="113" y="308"/>
                  </a:cubicBezTo>
                  <a:cubicBezTo>
                    <a:pt x="108" y="306"/>
                    <a:pt x="104" y="307"/>
                    <a:pt x="101" y="310"/>
                  </a:cubicBezTo>
                  <a:cubicBezTo>
                    <a:pt x="96" y="314"/>
                    <a:pt x="92" y="317"/>
                    <a:pt x="87" y="321"/>
                  </a:cubicBezTo>
                  <a:cubicBezTo>
                    <a:pt x="84" y="323"/>
                    <a:pt x="81" y="323"/>
                    <a:pt x="78" y="320"/>
                  </a:cubicBezTo>
                  <a:cubicBezTo>
                    <a:pt x="72" y="316"/>
                    <a:pt x="66" y="312"/>
                    <a:pt x="61" y="307"/>
                  </a:cubicBezTo>
                  <a:cubicBezTo>
                    <a:pt x="57" y="304"/>
                    <a:pt x="58" y="299"/>
                    <a:pt x="60" y="295"/>
                  </a:cubicBezTo>
                  <a:cubicBezTo>
                    <a:pt x="62" y="291"/>
                    <a:pt x="63" y="287"/>
                    <a:pt x="65" y="283"/>
                  </a:cubicBezTo>
                  <a:cubicBezTo>
                    <a:pt x="67" y="278"/>
                    <a:pt x="66" y="274"/>
                    <a:pt x="64" y="271"/>
                  </a:cubicBezTo>
                  <a:cubicBezTo>
                    <a:pt x="60" y="266"/>
                    <a:pt x="57" y="262"/>
                    <a:pt x="53" y="258"/>
                  </a:cubicBezTo>
                  <a:cubicBezTo>
                    <a:pt x="51" y="254"/>
                    <a:pt x="47" y="253"/>
                    <a:pt x="43" y="253"/>
                  </a:cubicBezTo>
                  <a:cubicBezTo>
                    <a:pt x="38" y="254"/>
                    <a:pt x="33" y="254"/>
                    <a:pt x="28" y="255"/>
                  </a:cubicBezTo>
                  <a:cubicBezTo>
                    <a:pt x="22" y="257"/>
                    <a:pt x="18" y="255"/>
                    <a:pt x="15" y="249"/>
                  </a:cubicBezTo>
                  <a:cubicBezTo>
                    <a:pt x="13" y="244"/>
                    <a:pt x="10" y="239"/>
                    <a:pt x="8" y="233"/>
                  </a:cubicBezTo>
                  <a:cubicBezTo>
                    <a:pt x="6" y="229"/>
                    <a:pt x="7" y="225"/>
                    <a:pt x="11" y="222"/>
                  </a:cubicBezTo>
                  <a:cubicBezTo>
                    <a:pt x="15" y="218"/>
                    <a:pt x="20" y="214"/>
                    <a:pt x="25" y="211"/>
                  </a:cubicBezTo>
                  <a:cubicBezTo>
                    <a:pt x="29" y="208"/>
                    <a:pt x="30" y="204"/>
                    <a:pt x="30" y="199"/>
                  </a:cubicBezTo>
                  <a:cubicBezTo>
                    <a:pt x="29" y="195"/>
                    <a:pt x="28" y="192"/>
                    <a:pt x="28" y="189"/>
                  </a:cubicBezTo>
                  <a:cubicBezTo>
                    <a:pt x="28" y="180"/>
                    <a:pt x="23" y="176"/>
                    <a:pt x="16" y="174"/>
                  </a:cubicBezTo>
                  <a:cubicBezTo>
                    <a:pt x="13" y="173"/>
                    <a:pt x="10" y="171"/>
                    <a:pt x="7" y="170"/>
                  </a:cubicBezTo>
                  <a:cubicBezTo>
                    <a:pt x="2" y="169"/>
                    <a:pt x="0" y="166"/>
                    <a:pt x="0" y="162"/>
                  </a:cubicBezTo>
                  <a:cubicBezTo>
                    <a:pt x="1" y="155"/>
                    <a:pt x="1" y="149"/>
                    <a:pt x="2" y="142"/>
                  </a:cubicBezTo>
                  <a:cubicBezTo>
                    <a:pt x="2" y="136"/>
                    <a:pt x="5" y="134"/>
                    <a:pt x="11" y="133"/>
                  </a:cubicBezTo>
                  <a:cubicBezTo>
                    <a:pt x="17" y="132"/>
                    <a:pt x="23" y="132"/>
                    <a:pt x="28" y="131"/>
                  </a:cubicBezTo>
                  <a:cubicBezTo>
                    <a:pt x="32" y="130"/>
                    <a:pt x="35" y="128"/>
                    <a:pt x="36" y="124"/>
                  </a:cubicBezTo>
                  <a:cubicBezTo>
                    <a:pt x="38" y="120"/>
                    <a:pt x="40" y="117"/>
                    <a:pt x="41" y="113"/>
                  </a:cubicBezTo>
                  <a:cubicBezTo>
                    <a:pt x="42" y="109"/>
                    <a:pt x="42" y="105"/>
                    <a:pt x="39" y="101"/>
                  </a:cubicBezTo>
                  <a:cubicBezTo>
                    <a:pt x="36" y="97"/>
                    <a:pt x="32" y="93"/>
                    <a:pt x="29" y="88"/>
                  </a:cubicBezTo>
                  <a:cubicBezTo>
                    <a:pt x="26" y="84"/>
                    <a:pt x="26" y="80"/>
                    <a:pt x="29" y="76"/>
                  </a:cubicBezTo>
                  <a:cubicBezTo>
                    <a:pt x="32" y="71"/>
                    <a:pt x="36" y="66"/>
                    <a:pt x="39" y="62"/>
                  </a:cubicBezTo>
                  <a:cubicBezTo>
                    <a:pt x="42" y="57"/>
                    <a:pt x="46" y="56"/>
                    <a:pt x="52" y="58"/>
                  </a:cubicBezTo>
                  <a:cubicBezTo>
                    <a:pt x="57" y="60"/>
                    <a:pt x="62" y="62"/>
                    <a:pt x="66" y="65"/>
                  </a:cubicBezTo>
                  <a:cubicBezTo>
                    <a:pt x="70" y="67"/>
                    <a:pt x="74" y="66"/>
                    <a:pt x="77" y="64"/>
                  </a:cubicBezTo>
                  <a:cubicBezTo>
                    <a:pt x="78" y="63"/>
                    <a:pt x="79" y="63"/>
                    <a:pt x="79" y="62"/>
                  </a:cubicBezTo>
                  <a:cubicBezTo>
                    <a:pt x="94" y="51"/>
                    <a:pt x="94" y="51"/>
                    <a:pt x="90" y="30"/>
                  </a:cubicBezTo>
                  <a:cubicBezTo>
                    <a:pt x="89" y="23"/>
                    <a:pt x="91" y="20"/>
                    <a:pt x="97" y="17"/>
                  </a:cubicBezTo>
                  <a:cubicBezTo>
                    <a:pt x="102" y="15"/>
                    <a:pt x="107" y="13"/>
                    <a:pt x="112" y="11"/>
                  </a:cubicBezTo>
                  <a:cubicBezTo>
                    <a:pt x="117" y="8"/>
                    <a:pt x="120" y="9"/>
                    <a:pt x="124" y="13"/>
                  </a:cubicBezTo>
                  <a:cubicBezTo>
                    <a:pt x="127" y="17"/>
                    <a:pt x="130" y="22"/>
                    <a:pt x="133" y="26"/>
                  </a:cubicBezTo>
                  <a:cubicBezTo>
                    <a:pt x="138" y="31"/>
                    <a:pt x="142" y="32"/>
                    <a:pt x="148" y="31"/>
                  </a:cubicBezTo>
                  <a:cubicBezTo>
                    <a:pt x="152" y="29"/>
                    <a:pt x="156" y="29"/>
                    <a:pt x="160" y="29"/>
                  </a:cubicBezTo>
                  <a:cubicBezTo>
                    <a:pt x="166" y="28"/>
                    <a:pt x="170" y="26"/>
                    <a:pt x="172" y="21"/>
                  </a:cubicBezTo>
                  <a:cubicBezTo>
                    <a:pt x="173" y="16"/>
                    <a:pt x="175" y="11"/>
                    <a:pt x="177" y="6"/>
                  </a:cubicBezTo>
                  <a:cubicBezTo>
                    <a:pt x="179" y="2"/>
                    <a:pt x="182" y="0"/>
                    <a:pt x="187" y="0"/>
                  </a:cubicBezTo>
                  <a:cubicBezTo>
                    <a:pt x="194" y="1"/>
                    <a:pt x="201" y="2"/>
                    <a:pt x="208" y="3"/>
                  </a:cubicBezTo>
                  <a:cubicBezTo>
                    <a:pt x="212" y="3"/>
                    <a:pt x="214" y="6"/>
                    <a:pt x="214" y="11"/>
                  </a:cubicBezTo>
                  <a:cubicBezTo>
                    <a:pt x="215" y="17"/>
                    <a:pt x="216" y="23"/>
                    <a:pt x="217" y="29"/>
                  </a:cubicBezTo>
                  <a:cubicBezTo>
                    <a:pt x="218" y="34"/>
                    <a:pt x="221" y="36"/>
                    <a:pt x="225" y="38"/>
                  </a:cubicBezTo>
                  <a:cubicBezTo>
                    <a:pt x="228" y="39"/>
                    <a:pt x="231" y="40"/>
                    <a:pt x="234" y="41"/>
                  </a:cubicBezTo>
                  <a:cubicBezTo>
                    <a:pt x="239" y="45"/>
                    <a:pt x="244" y="43"/>
                    <a:pt x="248" y="40"/>
                  </a:cubicBezTo>
                  <a:cubicBezTo>
                    <a:pt x="252" y="37"/>
                    <a:pt x="256" y="34"/>
                    <a:pt x="259" y="31"/>
                  </a:cubicBezTo>
                  <a:cubicBezTo>
                    <a:pt x="264" y="27"/>
                    <a:pt x="268" y="27"/>
                    <a:pt x="273" y="31"/>
                  </a:cubicBezTo>
                  <a:cubicBezTo>
                    <a:pt x="277" y="34"/>
                    <a:pt x="281" y="37"/>
                    <a:pt x="285" y="41"/>
                  </a:cubicBezTo>
                  <a:cubicBezTo>
                    <a:pt x="290" y="45"/>
                    <a:pt x="291" y="49"/>
                    <a:pt x="288" y="55"/>
                  </a:cubicBezTo>
                  <a:cubicBezTo>
                    <a:pt x="286" y="59"/>
                    <a:pt x="284" y="64"/>
                    <a:pt x="283" y="68"/>
                  </a:cubicBezTo>
                  <a:cubicBezTo>
                    <a:pt x="282" y="71"/>
                    <a:pt x="282" y="74"/>
                    <a:pt x="283" y="76"/>
                  </a:cubicBezTo>
                  <a:cubicBezTo>
                    <a:pt x="286" y="81"/>
                    <a:pt x="290" y="86"/>
                    <a:pt x="295" y="91"/>
                  </a:cubicBezTo>
                  <a:cubicBezTo>
                    <a:pt x="296" y="93"/>
                    <a:pt x="299" y="93"/>
                    <a:pt x="301" y="94"/>
                  </a:cubicBezTo>
                  <a:close/>
                  <a:moveTo>
                    <a:pt x="174" y="63"/>
                  </a:moveTo>
                  <a:cubicBezTo>
                    <a:pt x="112" y="63"/>
                    <a:pt x="62" y="113"/>
                    <a:pt x="62" y="174"/>
                  </a:cubicBezTo>
                  <a:cubicBezTo>
                    <a:pt x="62" y="236"/>
                    <a:pt x="112" y="285"/>
                    <a:pt x="173" y="286"/>
                  </a:cubicBezTo>
                  <a:cubicBezTo>
                    <a:pt x="235" y="286"/>
                    <a:pt x="285" y="236"/>
                    <a:pt x="285" y="174"/>
                  </a:cubicBezTo>
                  <a:cubicBezTo>
                    <a:pt x="285" y="112"/>
                    <a:pt x="234" y="63"/>
                    <a:pt x="174" y="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reeform 6"/>
            <p:cNvSpPr>
              <a:spLocks noEditPoints="1"/>
            </p:cNvSpPr>
            <p:nvPr/>
          </p:nvSpPr>
          <p:spPr bwMode="auto">
            <a:xfrm>
              <a:off x="2455863" y="3070226"/>
              <a:ext cx="714375" cy="714375"/>
            </a:xfrm>
            <a:custGeom>
              <a:avLst/>
              <a:gdLst>
                <a:gd name="T0" fmla="*/ 112 w 223"/>
                <a:gd name="T1" fmla="*/ 0 h 223"/>
                <a:gd name="T2" fmla="*/ 223 w 223"/>
                <a:gd name="T3" fmla="*/ 111 h 223"/>
                <a:gd name="T4" fmla="*/ 111 w 223"/>
                <a:gd name="T5" fmla="*/ 223 h 223"/>
                <a:gd name="T6" fmla="*/ 0 w 223"/>
                <a:gd name="T7" fmla="*/ 111 h 223"/>
                <a:gd name="T8" fmla="*/ 112 w 223"/>
                <a:gd name="T9" fmla="*/ 0 h 223"/>
                <a:gd name="T10" fmla="*/ 112 w 223"/>
                <a:gd name="T11" fmla="*/ 196 h 223"/>
                <a:gd name="T12" fmla="*/ 111 w 223"/>
                <a:gd name="T13" fmla="*/ 197 h 223"/>
                <a:gd name="T14" fmla="*/ 109 w 223"/>
                <a:gd name="T15" fmla="*/ 192 h 223"/>
                <a:gd name="T16" fmla="*/ 102 w 223"/>
                <a:gd name="T17" fmla="*/ 172 h 223"/>
                <a:gd name="T18" fmla="*/ 89 w 223"/>
                <a:gd name="T19" fmla="*/ 129 h 223"/>
                <a:gd name="T20" fmla="*/ 81 w 223"/>
                <a:gd name="T21" fmla="*/ 125 h 223"/>
                <a:gd name="T22" fmla="*/ 72 w 223"/>
                <a:gd name="T23" fmla="*/ 128 h 223"/>
                <a:gd name="T24" fmla="*/ 57 w 223"/>
                <a:gd name="T25" fmla="*/ 133 h 223"/>
                <a:gd name="T26" fmla="*/ 46 w 223"/>
                <a:gd name="T27" fmla="*/ 146 h 223"/>
                <a:gd name="T28" fmla="*/ 43 w 223"/>
                <a:gd name="T29" fmla="*/ 175 h 223"/>
                <a:gd name="T30" fmla="*/ 45 w 223"/>
                <a:gd name="T31" fmla="*/ 182 h 223"/>
                <a:gd name="T32" fmla="*/ 132 w 223"/>
                <a:gd name="T33" fmla="*/ 206 h 223"/>
                <a:gd name="T34" fmla="*/ 177 w 223"/>
                <a:gd name="T35" fmla="*/ 181 h 223"/>
                <a:gd name="T36" fmla="*/ 180 w 223"/>
                <a:gd name="T37" fmla="*/ 176 h 223"/>
                <a:gd name="T38" fmla="*/ 175 w 223"/>
                <a:gd name="T39" fmla="*/ 144 h 223"/>
                <a:gd name="T40" fmla="*/ 165 w 223"/>
                <a:gd name="T41" fmla="*/ 133 h 223"/>
                <a:gd name="T42" fmla="*/ 153 w 223"/>
                <a:gd name="T43" fmla="*/ 128 h 223"/>
                <a:gd name="T44" fmla="*/ 136 w 223"/>
                <a:gd name="T45" fmla="*/ 123 h 223"/>
                <a:gd name="T46" fmla="*/ 112 w 223"/>
                <a:gd name="T47" fmla="*/ 196 h 223"/>
                <a:gd name="T48" fmla="*/ 111 w 223"/>
                <a:gd name="T49" fmla="*/ 31 h 223"/>
                <a:gd name="T50" fmla="*/ 96 w 223"/>
                <a:gd name="T51" fmla="*/ 34 h 223"/>
                <a:gd name="T52" fmla="*/ 79 w 223"/>
                <a:gd name="T53" fmla="*/ 54 h 223"/>
                <a:gd name="T54" fmla="*/ 76 w 223"/>
                <a:gd name="T55" fmla="*/ 60 h 223"/>
                <a:gd name="T56" fmla="*/ 68 w 223"/>
                <a:gd name="T57" fmla="*/ 75 h 223"/>
                <a:gd name="T58" fmla="*/ 77 w 223"/>
                <a:gd name="T59" fmla="*/ 87 h 223"/>
                <a:gd name="T60" fmla="*/ 82 w 223"/>
                <a:gd name="T61" fmla="*/ 91 h 223"/>
                <a:gd name="T62" fmla="*/ 92 w 223"/>
                <a:gd name="T63" fmla="*/ 108 h 223"/>
                <a:gd name="T64" fmla="*/ 131 w 223"/>
                <a:gd name="T65" fmla="*/ 107 h 223"/>
                <a:gd name="T66" fmla="*/ 141 w 223"/>
                <a:gd name="T67" fmla="*/ 90 h 223"/>
                <a:gd name="T68" fmla="*/ 144 w 223"/>
                <a:gd name="T69" fmla="*/ 87 h 223"/>
                <a:gd name="T70" fmla="*/ 150 w 223"/>
                <a:gd name="T71" fmla="*/ 63 h 223"/>
                <a:gd name="T72" fmla="*/ 142 w 223"/>
                <a:gd name="T73" fmla="*/ 48 h 223"/>
                <a:gd name="T74" fmla="*/ 139 w 223"/>
                <a:gd name="T75" fmla="*/ 44 h 223"/>
                <a:gd name="T76" fmla="*/ 111 w 223"/>
                <a:gd name="T77" fmla="*/ 31 h 223"/>
                <a:gd name="T78" fmla="*/ 107 w 223"/>
                <a:gd name="T79" fmla="*/ 143 h 223"/>
                <a:gd name="T80" fmla="*/ 111 w 223"/>
                <a:gd name="T81" fmla="*/ 179 h 223"/>
                <a:gd name="T82" fmla="*/ 115 w 223"/>
                <a:gd name="T83" fmla="*/ 143 h 223"/>
                <a:gd name="T84" fmla="*/ 107 w 223"/>
                <a:gd name="T85" fmla="*/ 143 h 223"/>
                <a:gd name="T86" fmla="*/ 118 w 223"/>
                <a:gd name="T87" fmla="*/ 127 h 223"/>
                <a:gd name="T88" fmla="*/ 104 w 223"/>
                <a:gd name="T89" fmla="*/ 127 h 223"/>
                <a:gd name="T90" fmla="*/ 104 w 223"/>
                <a:gd name="T91" fmla="*/ 138 h 223"/>
                <a:gd name="T92" fmla="*/ 118 w 223"/>
                <a:gd name="T93" fmla="*/ 138 h 223"/>
                <a:gd name="T94" fmla="*/ 118 w 223"/>
                <a:gd name="T95" fmla="*/ 12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3" h="223">
                  <a:moveTo>
                    <a:pt x="112" y="0"/>
                  </a:moveTo>
                  <a:cubicBezTo>
                    <a:pt x="172" y="0"/>
                    <a:pt x="223" y="49"/>
                    <a:pt x="223" y="111"/>
                  </a:cubicBezTo>
                  <a:cubicBezTo>
                    <a:pt x="223" y="173"/>
                    <a:pt x="173" y="223"/>
                    <a:pt x="111" y="223"/>
                  </a:cubicBezTo>
                  <a:cubicBezTo>
                    <a:pt x="50" y="222"/>
                    <a:pt x="0" y="173"/>
                    <a:pt x="0" y="111"/>
                  </a:cubicBezTo>
                  <a:cubicBezTo>
                    <a:pt x="0" y="50"/>
                    <a:pt x="50" y="0"/>
                    <a:pt x="112" y="0"/>
                  </a:cubicBezTo>
                  <a:close/>
                  <a:moveTo>
                    <a:pt x="112" y="196"/>
                  </a:moveTo>
                  <a:cubicBezTo>
                    <a:pt x="112" y="197"/>
                    <a:pt x="111" y="197"/>
                    <a:pt x="111" y="197"/>
                  </a:cubicBezTo>
                  <a:cubicBezTo>
                    <a:pt x="110" y="195"/>
                    <a:pt x="110" y="194"/>
                    <a:pt x="109" y="192"/>
                  </a:cubicBezTo>
                  <a:cubicBezTo>
                    <a:pt x="107" y="185"/>
                    <a:pt x="105" y="178"/>
                    <a:pt x="102" y="172"/>
                  </a:cubicBezTo>
                  <a:cubicBezTo>
                    <a:pt x="98" y="157"/>
                    <a:pt x="93" y="143"/>
                    <a:pt x="89" y="129"/>
                  </a:cubicBezTo>
                  <a:cubicBezTo>
                    <a:pt x="87" y="124"/>
                    <a:pt x="87" y="123"/>
                    <a:pt x="81" y="125"/>
                  </a:cubicBezTo>
                  <a:cubicBezTo>
                    <a:pt x="78" y="126"/>
                    <a:pt x="75" y="127"/>
                    <a:pt x="72" y="128"/>
                  </a:cubicBezTo>
                  <a:cubicBezTo>
                    <a:pt x="67" y="130"/>
                    <a:pt x="62" y="131"/>
                    <a:pt x="57" y="133"/>
                  </a:cubicBezTo>
                  <a:cubicBezTo>
                    <a:pt x="51" y="135"/>
                    <a:pt x="47" y="140"/>
                    <a:pt x="46" y="146"/>
                  </a:cubicBezTo>
                  <a:cubicBezTo>
                    <a:pt x="45" y="156"/>
                    <a:pt x="43" y="166"/>
                    <a:pt x="43" y="175"/>
                  </a:cubicBezTo>
                  <a:cubicBezTo>
                    <a:pt x="42" y="178"/>
                    <a:pt x="44" y="181"/>
                    <a:pt x="45" y="182"/>
                  </a:cubicBezTo>
                  <a:cubicBezTo>
                    <a:pt x="70" y="205"/>
                    <a:pt x="99" y="213"/>
                    <a:pt x="132" y="206"/>
                  </a:cubicBezTo>
                  <a:cubicBezTo>
                    <a:pt x="150" y="202"/>
                    <a:pt x="164" y="193"/>
                    <a:pt x="177" y="181"/>
                  </a:cubicBezTo>
                  <a:cubicBezTo>
                    <a:pt x="179" y="180"/>
                    <a:pt x="180" y="178"/>
                    <a:pt x="180" y="176"/>
                  </a:cubicBezTo>
                  <a:cubicBezTo>
                    <a:pt x="179" y="165"/>
                    <a:pt x="177" y="154"/>
                    <a:pt x="175" y="144"/>
                  </a:cubicBezTo>
                  <a:cubicBezTo>
                    <a:pt x="174" y="139"/>
                    <a:pt x="170" y="135"/>
                    <a:pt x="165" y="133"/>
                  </a:cubicBezTo>
                  <a:cubicBezTo>
                    <a:pt x="161" y="131"/>
                    <a:pt x="157" y="130"/>
                    <a:pt x="153" y="128"/>
                  </a:cubicBezTo>
                  <a:cubicBezTo>
                    <a:pt x="147" y="126"/>
                    <a:pt x="142" y="125"/>
                    <a:pt x="136" y="123"/>
                  </a:cubicBezTo>
                  <a:cubicBezTo>
                    <a:pt x="128" y="148"/>
                    <a:pt x="120" y="172"/>
                    <a:pt x="112" y="196"/>
                  </a:cubicBezTo>
                  <a:close/>
                  <a:moveTo>
                    <a:pt x="111" y="31"/>
                  </a:moveTo>
                  <a:cubicBezTo>
                    <a:pt x="106" y="32"/>
                    <a:pt x="101" y="33"/>
                    <a:pt x="96" y="34"/>
                  </a:cubicBezTo>
                  <a:cubicBezTo>
                    <a:pt x="86" y="37"/>
                    <a:pt x="82" y="45"/>
                    <a:pt x="79" y="54"/>
                  </a:cubicBezTo>
                  <a:cubicBezTo>
                    <a:pt x="79" y="56"/>
                    <a:pt x="78" y="59"/>
                    <a:pt x="76" y="60"/>
                  </a:cubicBezTo>
                  <a:cubicBezTo>
                    <a:pt x="69" y="64"/>
                    <a:pt x="67" y="68"/>
                    <a:pt x="68" y="75"/>
                  </a:cubicBezTo>
                  <a:cubicBezTo>
                    <a:pt x="69" y="81"/>
                    <a:pt x="71" y="86"/>
                    <a:pt x="77" y="87"/>
                  </a:cubicBezTo>
                  <a:cubicBezTo>
                    <a:pt x="80" y="87"/>
                    <a:pt x="82" y="89"/>
                    <a:pt x="82" y="91"/>
                  </a:cubicBezTo>
                  <a:cubicBezTo>
                    <a:pt x="84" y="98"/>
                    <a:pt x="88" y="103"/>
                    <a:pt x="92" y="108"/>
                  </a:cubicBezTo>
                  <a:cubicBezTo>
                    <a:pt x="105" y="122"/>
                    <a:pt x="119" y="121"/>
                    <a:pt x="131" y="107"/>
                  </a:cubicBezTo>
                  <a:cubicBezTo>
                    <a:pt x="135" y="102"/>
                    <a:pt x="137" y="96"/>
                    <a:pt x="141" y="90"/>
                  </a:cubicBezTo>
                  <a:cubicBezTo>
                    <a:pt x="142" y="89"/>
                    <a:pt x="143" y="88"/>
                    <a:pt x="144" y="87"/>
                  </a:cubicBezTo>
                  <a:cubicBezTo>
                    <a:pt x="153" y="84"/>
                    <a:pt x="158" y="69"/>
                    <a:pt x="150" y="63"/>
                  </a:cubicBezTo>
                  <a:cubicBezTo>
                    <a:pt x="145" y="59"/>
                    <a:pt x="144" y="54"/>
                    <a:pt x="142" y="48"/>
                  </a:cubicBezTo>
                  <a:cubicBezTo>
                    <a:pt x="141" y="47"/>
                    <a:pt x="140" y="45"/>
                    <a:pt x="139" y="44"/>
                  </a:cubicBezTo>
                  <a:cubicBezTo>
                    <a:pt x="133" y="34"/>
                    <a:pt x="123" y="31"/>
                    <a:pt x="111" y="31"/>
                  </a:cubicBezTo>
                  <a:close/>
                  <a:moveTo>
                    <a:pt x="107" y="143"/>
                  </a:moveTo>
                  <a:cubicBezTo>
                    <a:pt x="101" y="156"/>
                    <a:pt x="106" y="167"/>
                    <a:pt x="111" y="179"/>
                  </a:cubicBezTo>
                  <a:cubicBezTo>
                    <a:pt x="117" y="167"/>
                    <a:pt x="120" y="155"/>
                    <a:pt x="115" y="143"/>
                  </a:cubicBezTo>
                  <a:cubicBezTo>
                    <a:pt x="112" y="143"/>
                    <a:pt x="109" y="143"/>
                    <a:pt x="107" y="143"/>
                  </a:cubicBezTo>
                  <a:close/>
                  <a:moveTo>
                    <a:pt x="118" y="127"/>
                  </a:moveTo>
                  <a:cubicBezTo>
                    <a:pt x="113" y="127"/>
                    <a:pt x="108" y="127"/>
                    <a:pt x="104" y="127"/>
                  </a:cubicBezTo>
                  <a:cubicBezTo>
                    <a:pt x="104" y="131"/>
                    <a:pt x="104" y="134"/>
                    <a:pt x="104" y="138"/>
                  </a:cubicBezTo>
                  <a:cubicBezTo>
                    <a:pt x="109" y="138"/>
                    <a:pt x="114" y="138"/>
                    <a:pt x="118" y="138"/>
                  </a:cubicBezTo>
                  <a:cubicBezTo>
                    <a:pt x="118" y="134"/>
                    <a:pt x="118" y="131"/>
                    <a:pt x="118" y="12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reeform 7"/>
            <p:cNvSpPr>
              <a:spLocks/>
            </p:cNvSpPr>
            <p:nvPr/>
          </p:nvSpPr>
          <p:spPr bwMode="auto">
            <a:xfrm>
              <a:off x="2590800" y="3460751"/>
              <a:ext cx="441325" cy="288925"/>
            </a:xfrm>
            <a:custGeom>
              <a:avLst/>
              <a:gdLst>
                <a:gd name="T0" fmla="*/ 70 w 138"/>
                <a:gd name="T1" fmla="*/ 73 h 90"/>
                <a:gd name="T2" fmla="*/ 94 w 138"/>
                <a:gd name="T3" fmla="*/ 0 h 90"/>
                <a:gd name="T4" fmla="*/ 111 w 138"/>
                <a:gd name="T5" fmla="*/ 5 h 90"/>
                <a:gd name="T6" fmla="*/ 123 w 138"/>
                <a:gd name="T7" fmla="*/ 10 h 90"/>
                <a:gd name="T8" fmla="*/ 133 w 138"/>
                <a:gd name="T9" fmla="*/ 21 h 90"/>
                <a:gd name="T10" fmla="*/ 138 w 138"/>
                <a:gd name="T11" fmla="*/ 53 h 90"/>
                <a:gd name="T12" fmla="*/ 135 w 138"/>
                <a:gd name="T13" fmla="*/ 58 h 90"/>
                <a:gd name="T14" fmla="*/ 90 w 138"/>
                <a:gd name="T15" fmla="*/ 83 h 90"/>
                <a:gd name="T16" fmla="*/ 3 w 138"/>
                <a:gd name="T17" fmla="*/ 59 h 90"/>
                <a:gd name="T18" fmla="*/ 1 w 138"/>
                <a:gd name="T19" fmla="*/ 52 h 90"/>
                <a:gd name="T20" fmla="*/ 4 w 138"/>
                <a:gd name="T21" fmla="*/ 23 h 90"/>
                <a:gd name="T22" fmla="*/ 15 w 138"/>
                <a:gd name="T23" fmla="*/ 10 h 90"/>
                <a:gd name="T24" fmla="*/ 30 w 138"/>
                <a:gd name="T25" fmla="*/ 5 h 90"/>
                <a:gd name="T26" fmla="*/ 39 w 138"/>
                <a:gd name="T27" fmla="*/ 2 h 90"/>
                <a:gd name="T28" fmla="*/ 47 w 138"/>
                <a:gd name="T29" fmla="*/ 6 h 90"/>
                <a:gd name="T30" fmla="*/ 60 w 138"/>
                <a:gd name="T31" fmla="*/ 49 h 90"/>
                <a:gd name="T32" fmla="*/ 67 w 138"/>
                <a:gd name="T33" fmla="*/ 69 h 90"/>
                <a:gd name="T34" fmla="*/ 69 w 138"/>
                <a:gd name="T35" fmla="*/ 74 h 90"/>
                <a:gd name="T36" fmla="*/ 70 w 138"/>
                <a:gd name="T37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" h="90">
                  <a:moveTo>
                    <a:pt x="70" y="73"/>
                  </a:moveTo>
                  <a:cubicBezTo>
                    <a:pt x="78" y="49"/>
                    <a:pt x="86" y="25"/>
                    <a:pt x="94" y="0"/>
                  </a:cubicBezTo>
                  <a:cubicBezTo>
                    <a:pt x="100" y="2"/>
                    <a:pt x="105" y="3"/>
                    <a:pt x="111" y="5"/>
                  </a:cubicBezTo>
                  <a:cubicBezTo>
                    <a:pt x="115" y="7"/>
                    <a:pt x="119" y="8"/>
                    <a:pt x="123" y="10"/>
                  </a:cubicBezTo>
                  <a:cubicBezTo>
                    <a:pt x="128" y="12"/>
                    <a:pt x="132" y="16"/>
                    <a:pt x="133" y="21"/>
                  </a:cubicBezTo>
                  <a:cubicBezTo>
                    <a:pt x="135" y="31"/>
                    <a:pt x="137" y="42"/>
                    <a:pt x="138" y="53"/>
                  </a:cubicBezTo>
                  <a:cubicBezTo>
                    <a:pt x="138" y="55"/>
                    <a:pt x="137" y="57"/>
                    <a:pt x="135" y="58"/>
                  </a:cubicBezTo>
                  <a:cubicBezTo>
                    <a:pt x="122" y="70"/>
                    <a:pt x="108" y="79"/>
                    <a:pt x="90" y="83"/>
                  </a:cubicBezTo>
                  <a:cubicBezTo>
                    <a:pt x="57" y="90"/>
                    <a:pt x="28" y="82"/>
                    <a:pt x="3" y="59"/>
                  </a:cubicBezTo>
                  <a:cubicBezTo>
                    <a:pt x="2" y="58"/>
                    <a:pt x="0" y="55"/>
                    <a:pt x="1" y="52"/>
                  </a:cubicBezTo>
                  <a:cubicBezTo>
                    <a:pt x="1" y="43"/>
                    <a:pt x="3" y="33"/>
                    <a:pt x="4" y="23"/>
                  </a:cubicBezTo>
                  <a:cubicBezTo>
                    <a:pt x="5" y="17"/>
                    <a:pt x="9" y="12"/>
                    <a:pt x="15" y="10"/>
                  </a:cubicBezTo>
                  <a:cubicBezTo>
                    <a:pt x="20" y="8"/>
                    <a:pt x="25" y="7"/>
                    <a:pt x="30" y="5"/>
                  </a:cubicBezTo>
                  <a:cubicBezTo>
                    <a:pt x="33" y="4"/>
                    <a:pt x="36" y="3"/>
                    <a:pt x="39" y="2"/>
                  </a:cubicBezTo>
                  <a:cubicBezTo>
                    <a:pt x="45" y="0"/>
                    <a:pt x="45" y="1"/>
                    <a:pt x="47" y="6"/>
                  </a:cubicBezTo>
                  <a:cubicBezTo>
                    <a:pt x="51" y="20"/>
                    <a:pt x="56" y="34"/>
                    <a:pt x="60" y="49"/>
                  </a:cubicBezTo>
                  <a:cubicBezTo>
                    <a:pt x="63" y="55"/>
                    <a:pt x="65" y="62"/>
                    <a:pt x="67" y="69"/>
                  </a:cubicBezTo>
                  <a:cubicBezTo>
                    <a:pt x="68" y="71"/>
                    <a:pt x="68" y="72"/>
                    <a:pt x="69" y="74"/>
                  </a:cubicBezTo>
                  <a:cubicBezTo>
                    <a:pt x="69" y="74"/>
                    <a:pt x="70" y="74"/>
                    <a:pt x="70" y="73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Freeform 8"/>
            <p:cNvSpPr>
              <a:spLocks/>
            </p:cNvSpPr>
            <p:nvPr/>
          </p:nvSpPr>
          <p:spPr bwMode="auto">
            <a:xfrm>
              <a:off x="2670175" y="3170238"/>
              <a:ext cx="292100" cy="290513"/>
            </a:xfrm>
            <a:custGeom>
              <a:avLst/>
              <a:gdLst>
                <a:gd name="T0" fmla="*/ 44 w 91"/>
                <a:gd name="T1" fmla="*/ 0 h 91"/>
                <a:gd name="T2" fmla="*/ 72 w 91"/>
                <a:gd name="T3" fmla="*/ 13 h 91"/>
                <a:gd name="T4" fmla="*/ 75 w 91"/>
                <a:gd name="T5" fmla="*/ 17 h 91"/>
                <a:gd name="T6" fmla="*/ 83 w 91"/>
                <a:gd name="T7" fmla="*/ 32 h 91"/>
                <a:gd name="T8" fmla="*/ 77 w 91"/>
                <a:gd name="T9" fmla="*/ 56 h 91"/>
                <a:gd name="T10" fmla="*/ 74 w 91"/>
                <a:gd name="T11" fmla="*/ 59 h 91"/>
                <a:gd name="T12" fmla="*/ 64 w 91"/>
                <a:gd name="T13" fmla="*/ 76 h 91"/>
                <a:gd name="T14" fmla="*/ 25 w 91"/>
                <a:gd name="T15" fmla="*/ 77 h 91"/>
                <a:gd name="T16" fmla="*/ 15 w 91"/>
                <a:gd name="T17" fmla="*/ 60 h 91"/>
                <a:gd name="T18" fmla="*/ 10 w 91"/>
                <a:gd name="T19" fmla="*/ 56 h 91"/>
                <a:gd name="T20" fmla="*/ 1 w 91"/>
                <a:gd name="T21" fmla="*/ 44 h 91"/>
                <a:gd name="T22" fmla="*/ 9 w 91"/>
                <a:gd name="T23" fmla="*/ 29 h 91"/>
                <a:gd name="T24" fmla="*/ 12 w 91"/>
                <a:gd name="T25" fmla="*/ 23 h 91"/>
                <a:gd name="T26" fmla="*/ 29 w 91"/>
                <a:gd name="T27" fmla="*/ 3 h 91"/>
                <a:gd name="T28" fmla="*/ 44 w 91"/>
                <a:gd name="T2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91">
                  <a:moveTo>
                    <a:pt x="44" y="0"/>
                  </a:moveTo>
                  <a:cubicBezTo>
                    <a:pt x="56" y="0"/>
                    <a:pt x="66" y="3"/>
                    <a:pt x="72" y="13"/>
                  </a:cubicBezTo>
                  <a:cubicBezTo>
                    <a:pt x="73" y="14"/>
                    <a:pt x="74" y="16"/>
                    <a:pt x="75" y="17"/>
                  </a:cubicBezTo>
                  <a:cubicBezTo>
                    <a:pt x="77" y="23"/>
                    <a:pt x="78" y="28"/>
                    <a:pt x="83" y="32"/>
                  </a:cubicBezTo>
                  <a:cubicBezTo>
                    <a:pt x="91" y="38"/>
                    <a:pt x="86" y="53"/>
                    <a:pt x="77" y="56"/>
                  </a:cubicBezTo>
                  <a:cubicBezTo>
                    <a:pt x="76" y="57"/>
                    <a:pt x="75" y="58"/>
                    <a:pt x="74" y="59"/>
                  </a:cubicBezTo>
                  <a:cubicBezTo>
                    <a:pt x="70" y="65"/>
                    <a:pt x="68" y="71"/>
                    <a:pt x="64" y="76"/>
                  </a:cubicBezTo>
                  <a:cubicBezTo>
                    <a:pt x="52" y="90"/>
                    <a:pt x="38" y="91"/>
                    <a:pt x="25" y="77"/>
                  </a:cubicBezTo>
                  <a:cubicBezTo>
                    <a:pt x="21" y="72"/>
                    <a:pt x="17" y="67"/>
                    <a:pt x="15" y="60"/>
                  </a:cubicBezTo>
                  <a:cubicBezTo>
                    <a:pt x="15" y="58"/>
                    <a:pt x="13" y="56"/>
                    <a:pt x="10" y="56"/>
                  </a:cubicBezTo>
                  <a:cubicBezTo>
                    <a:pt x="4" y="55"/>
                    <a:pt x="2" y="50"/>
                    <a:pt x="1" y="44"/>
                  </a:cubicBezTo>
                  <a:cubicBezTo>
                    <a:pt x="0" y="37"/>
                    <a:pt x="2" y="33"/>
                    <a:pt x="9" y="29"/>
                  </a:cubicBezTo>
                  <a:cubicBezTo>
                    <a:pt x="11" y="28"/>
                    <a:pt x="12" y="25"/>
                    <a:pt x="12" y="23"/>
                  </a:cubicBezTo>
                  <a:cubicBezTo>
                    <a:pt x="15" y="14"/>
                    <a:pt x="19" y="6"/>
                    <a:pt x="29" y="3"/>
                  </a:cubicBezTo>
                  <a:cubicBezTo>
                    <a:pt x="34" y="2"/>
                    <a:pt x="39" y="1"/>
                    <a:pt x="44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Freeform 9"/>
            <p:cNvSpPr>
              <a:spLocks/>
            </p:cNvSpPr>
            <p:nvPr/>
          </p:nvSpPr>
          <p:spPr bwMode="auto">
            <a:xfrm>
              <a:off x="2779713" y="3525838"/>
              <a:ext cx="60325" cy="114300"/>
            </a:xfrm>
            <a:custGeom>
              <a:avLst/>
              <a:gdLst>
                <a:gd name="T0" fmla="*/ 6 w 19"/>
                <a:gd name="T1" fmla="*/ 0 h 36"/>
                <a:gd name="T2" fmla="*/ 14 w 19"/>
                <a:gd name="T3" fmla="*/ 0 h 36"/>
                <a:gd name="T4" fmla="*/ 10 w 19"/>
                <a:gd name="T5" fmla="*/ 36 h 36"/>
                <a:gd name="T6" fmla="*/ 6 w 19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6">
                  <a:moveTo>
                    <a:pt x="6" y="0"/>
                  </a:moveTo>
                  <a:cubicBezTo>
                    <a:pt x="8" y="0"/>
                    <a:pt x="11" y="0"/>
                    <a:pt x="14" y="0"/>
                  </a:cubicBezTo>
                  <a:cubicBezTo>
                    <a:pt x="19" y="12"/>
                    <a:pt x="16" y="24"/>
                    <a:pt x="10" y="36"/>
                  </a:cubicBezTo>
                  <a:cubicBezTo>
                    <a:pt x="5" y="24"/>
                    <a:pt x="0" y="13"/>
                    <a:pt x="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Freeform 10"/>
            <p:cNvSpPr>
              <a:spLocks/>
            </p:cNvSpPr>
            <p:nvPr/>
          </p:nvSpPr>
          <p:spPr bwMode="auto">
            <a:xfrm>
              <a:off x="2789238" y="3473451"/>
              <a:ext cx="44450" cy="36513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11 h 11"/>
                <a:gd name="T4" fmla="*/ 0 w 14"/>
                <a:gd name="T5" fmla="*/ 11 h 11"/>
                <a:gd name="T6" fmla="*/ 0 w 14"/>
                <a:gd name="T7" fmla="*/ 0 h 11"/>
                <a:gd name="T8" fmla="*/ 14 w 1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cubicBezTo>
                    <a:pt x="14" y="4"/>
                    <a:pt x="14" y="7"/>
                    <a:pt x="14" y="11"/>
                  </a:cubicBezTo>
                  <a:cubicBezTo>
                    <a:pt x="10" y="11"/>
                    <a:pt x="5" y="11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ubicBezTo>
                    <a:pt x="4" y="0"/>
                    <a:pt x="9" y="0"/>
                    <a:pt x="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3654240" y="5045746"/>
            <a:ext cx="597747" cy="599445"/>
            <a:chOff x="2257425" y="2868613"/>
            <a:chExt cx="1117600" cy="1120775"/>
          </a:xfrm>
        </p:grpSpPr>
        <p:sp>
          <p:nvSpPr>
            <p:cNvPr id="83" name="Freeform 5"/>
            <p:cNvSpPr>
              <a:spLocks noEditPoints="1"/>
            </p:cNvSpPr>
            <p:nvPr/>
          </p:nvSpPr>
          <p:spPr bwMode="auto">
            <a:xfrm>
              <a:off x="2257425" y="2868613"/>
              <a:ext cx="1117600" cy="1120775"/>
            </a:xfrm>
            <a:custGeom>
              <a:avLst/>
              <a:gdLst>
                <a:gd name="T0" fmla="*/ 320 w 349"/>
                <a:gd name="T1" fmla="*/ 91 h 350"/>
                <a:gd name="T2" fmla="*/ 337 w 349"/>
                <a:gd name="T3" fmla="*/ 115 h 350"/>
                <a:gd name="T4" fmla="*/ 323 w 349"/>
                <a:gd name="T5" fmla="*/ 133 h 350"/>
                <a:gd name="T6" fmla="*/ 318 w 349"/>
                <a:gd name="T7" fmla="*/ 157 h 350"/>
                <a:gd name="T8" fmla="*/ 338 w 349"/>
                <a:gd name="T9" fmla="*/ 177 h 350"/>
                <a:gd name="T10" fmla="*/ 344 w 349"/>
                <a:gd name="T11" fmla="*/ 208 h 350"/>
                <a:gd name="T12" fmla="*/ 322 w 349"/>
                <a:gd name="T13" fmla="*/ 217 h 350"/>
                <a:gd name="T14" fmla="*/ 306 w 349"/>
                <a:gd name="T15" fmla="*/ 236 h 350"/>
                <a:gd name="T16" fmla="*/ 317 w 349"/>
                <a:gd name="T17" fmla="*/ 260 h 350"/>
                <a:gd name="T18" fmla="*/ 307 w 349"/>
                <a:gd name="T19" fmla="*/ 286 h 350"/>
                <a:gd name="T20" fmla="*/ 279 w 349"/>
                <a:gd name="T21" fmla="*/ 283 h 350"/>
                <a:gd name="T22" fmla="*/ 258 w 349"/>
                <a:gd name="T23" fmla="*/ 294 h 350"/>
                <a:gd name="T24" fmla="*/ 256 w 349"/>
                <a:gd name="T25" fmla="*/ 321 h 350"/>
                <a:gd name="T26" fmla="*/ 233 w 349"/>
                <a:gd name="T27" fmla="*/ 337 h 350"/>
                <a:gd name="T28" fmla="*/ 212 w 349"/>
                <a:gd name="T29" fmla="*/ 322 h 350"/>
                <a:gd name="T30" fmla="*/ 187 w 349"/>
                <a:gd name="T31" fmla="*/ 320 h 350"/>
                <a:gd name="T32" fmla="*/ 171 w 349"/>
                <a:gd name="T33" fmla="*/ 343 h 350"/>
                <a:gd name="T34" fmla="*/ 140 w 349"/>
                <a:gd name="T35" fmla="*/ 346 h 350"/>
                <a:gd name="T36" fmla="*/ 133 w 349"/>
                <a:gd name="T37" fmla="*/ 324 h 350"/>
                <a:gd name="T38" fmla="*/ 113 w 349"/>
                <a:gd name="T39" fmla="*/ 308 h 350"/>
                <a:gd name="T40" fmla="*/ 87 w 349"/>
                <a:gd name="T41" fmla="*/ 321 h 350"/>
                <a:gd name="T42" fmla="*/ 61 w 349"/>
                <a:gd name="T43" fmla="*/ 307 h 350"/>
                <a:gd name="T44" fmla="*/ 65 w 349"/>
                <a:gd name="T45" fmla="*/ 283 h 350"/>
                <a:gd name="T46" fmla="*/ 53 w 349"/>
                <a:gd name="T47" fmla="*/ 258 h 350"/>
                <a:gd name="T48" fmla="*/ 28 w 349"/>
                <a:gd name="T49" fmla="*/ 255 h 350"/>
                <a:gd name="T50" fmla="*/ 8 w 349"/>
                <a:gd name="T51" fmla="*/ 233 h 350"/>
                <a:gd name="T52" fmla="*/ 25 w 349"/>
                <a:gd name="T53" fmla="*/ 211 h 350"/>
                <a:gd name="T54" fmla="*/ 28 w 349"/>
                <a:gd name="T55" fmla="*/ 189 h 350"/>
                <a:gd name="T56" fmla="*/ 7 w 349"/>
                <a:gd name="T57" fmla="*/ 170 h 350"/>
                <a:gd name="T58" fmla="*/ 2 w 349"/>
                <a:gd name="T59" fmla="*/ 142 h 350"/>
                <a:gd name="T60" fmla="*/ 28 w 349"/>
                <a:gd name="T61" fmla="*/ 131 h 350"/>
                <a:gd name="T62" fmla="*/ 41 w 349"/>
                <a:gd name="T63" fmla="*/ 113 h 350"/>
                <a:gd name="T64" fmla="*/ 29 w 349"/>
                <a:gd name="T65" fmla="*/ 88 h 350"/>
                <a:gd name="T66" fmla="*/ 39 w 349"/>
                <a:gd name="T67" fmla="*/ 62 h 350"/>
                <a:gd name="T68" fmla="*/ 66 w 349"/>
                <a:gd name="T69" fmla="*/ 65 h 350"/>
                <a:gd name="T70" fmla="*/ 79 w 349"/>
                <a:gd name="T71" fmla="*/ 62 h 350"/>
                <a:gd name="T72" fmla="*/ 97 w 349"/>
                <a:gd name="T73" fmla="*/ 17 h 350"/>
                <a:gd name="T74" fmla="*/ 124 w 349"/>
                <a:gd name="T75" fmla="*/ 13 h 350"/>
                <a:gd name="T76" fmla="*/ 148 w 349"/>
                <a:gd name="T77" fmla="*/ 31 h 350"/>
                <a:gd name="T78" fmla="*/ 172 w 349"/>
                <a:gd name="T79" fmla="*/ 21 h 350"/>
                <a:gd name="T80" fmla="*/ 187 w 349"/>
                <a:gd name="T81" fmla="*/ 0 h 350"/>
                <a:gd name="T82" fmla="*/ 214 w 349"/>
                <a:gd name="T83" fmla="*/ 11 h 350"/>
                <a:gd name="T84" fmla="*/ 225 w 349"/>
                <a:gd name="T85" fmla="*/ 38 h 350"/>
                <a:gd name="T86" fmla="*/ 248 w 349"/>
                <a:gd name="T87" fmla="*/ 40 h 350"/>
                <a:gd name="T88" fmla="*/ 273 w 349"/>
                <a:gd name="T89" fmla="*/ 31 h 350"/>
                <a:gd name="T90" fmla="*/ 288 w 349"/>
                <a:gd name="T91" fmla="*/ 55 h 350"/>
                <a:gd name="T92" fmla="*/ 283 w 349"/>
                <a:gd name="T93" fmla="*/ 76 h 350"/>
                <a:gd name="T94" fmla="*/ 301 w 349"/>
                <a:gd name="T95" fmla="*/ 94 h 350"/>
                <a:gd name="T96" fmla="*/ 62 w 349"/>
                <a:gd name="T97" fmla="*/ 174 h 350"/>
                <a:gd name="T98" fmla="*/ 285 w 349"/>
                <a:gd name="T99" fmla="*/ 17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9" h="350">
                  <a:moveTo>
                    <a:pt x="301" y="94"/>
                  </a:moveTo>
                  <a:cubicBezTo>
                    <a:pt x="308" y="93"/>
                    <a:pt x="314" y="92"/>
                    <a:pt x="320" y="91"/>
                  </a:cubicBezTo>
                  <a:cubicBezTo>
                    <a:pt x="324" y="90"/>
                    <a:pt x="328" y="92"/>
                    <a:pt x="330" y="96"/>
                  </a:cubicBezTo>
                  <a:cubicBezTo>
                    <a:pt x="332" y="102"/>
                    <a:pt x="335" y="109"/>
                    <a:pt x="337" y="115"/>
                  </a:cubicBezTo>
                  <a:cubicBezTo>
                    <a:pt x="339" y="119"/>
                    <a:pt x="337" y="122"/>
                    <a:pt x="335" y="125"/>
                  </a:cubicBezTo>
                  <a:cubicBezTo>
                    <a:pt x="331" y="128"/>
                    <a:pt x="327" y="130"/>
                    <a:pt x="323" y="133"/>
                  </a:cubicBezTo>
                  <a:cubicBezTo>
                    <a:pt x="317" y="138"/>
                    <a:pt x="316" y="141"/>
                    <a:pt x="317" y="149"/>
                  </a:cubicBezTo>
                  <a:cubicBezTo>
                    <a:pt x="318" y="151"/>
                    <a:pt x="318" y="154"/>
                    <a:pt x="318" y="157"/>
                  </a:cubicBezTo>
                  <a:cubicBezTo>
                    <a:pt x="318" y="168"/>
                    <a:pt x="324" y="173"/>
                    <a:pt x="333" y="176"/>
                  </a:cubicBezTo>
                  <a:cubicBezTo>
                    <a:pt x="335" y="176"/>
                    <a:pt x="336" y="177"/>
                    <a:pt x="338" y="177"/>
                  </a:cubicBezTo>
                  <a:cubicBezTo>
                    <a:pt x="349" y="182"/>
                    <a:pt x="347" y="184"/>
                    <a:pt x="346" y="194"/>
                  </a:cubicBezTo>
                  <a:cubicBezTo>
                    <a:pt x="346" y="199"/>
                    <a:pt x="345" y="203"/>
                    <a:pt x="344" y="208"/>
                  </a:cubicBezTo>
                  <a:cubicBezTo>
                    <a:pt x="343" y="212"/>
                    <a:pt x="340" y="215"/>
                    <a:pt x="336" y="215"/>
                  </a:cubicBezTo>
                  <a:cubicBezTo>
                    <a:pt x="331" y="216"/>
                    <a:pt x="327" y="216"/>
                    <a:pt x="322" y="217"/>
                  </a:cubicBezTo>
                  <a:cubicBezTo>
                    <a:pt x="317" y="217"/>
                    <a:pt x="313" y="220"/>
                    <a:pt x="310" y="225"/>
                  </a:cubicBezTo>
                  <a:cubicBezTo>
                    <a:pt x="309" y="229"/>
                    <a:pt x="308" y="232"/>
                    <a:pt x="306" y="236"/>
                  </a:cubicBezTo>
                  <a:cubicBezTo>
                    <a:pt x="304" y="241"/>
                    <a:pt x="305" y="245"/>
                    <a:pt x="308" y="249"/>
                  </a:cubicBezTo>
                  <a:cubicBezTo>
                    <a:pt x="311" y="253"/>
                    <a:pt x="314" y="256"/>
                    <a:pt x="317" y="260"/>
                  </a:cubicBezTo>
                  <a:cubicBezTo>
                    <a:pt x="321" y="265"/>
                    <a:pt x="321" y="269"/>
                    <a:pt x="317" y="274"/>
                  </a:cubicBezTo>
                  <a:cubicBezTo>
                    <a:pt x="313" y="278"/>
                    <a:pt x="310" y="282"/>
                    <a:pt x="307" y="286"/>
                  </a:cubicBezTo>
                  <a:cubicBezTo>
                    <a:pt x="302" y="292"/>
                    <a:pt x="299" y="292"/>
                    <a:pt x="293" y="289"/>
                  </a:cubicBezTo>
                  <a:cubicBezTo>
                    <a:pt x="288" y="287"/>
                    <a:pt x="284" y="285"/>
                    <a:pt x="279" y="283"/>
                  </a:cubicBezTo>
                  <a:cubicBezTo>
                    <a:pt x="275" y="282"/>
                    <a:pt x="271" y="284"/>
                    <a:pt x="268" y="286"/>
                  </a:cubicBezTo>
                  <a:cubicBezTo>
                    <a:pt x="264" y="289"/>
                    <a:pt x="261" y="291"/>
                    <a:pt x="258" y="294"/>
                  </a:cubicBezTo>
                  <a:cubicBezTo>
                    <a:pt x="254" y="297"/>
                    <a:pt x="253" y="301"/>
                    <a:pt x="254" y="306"/>
                  </a:cubicBezTo>
                  <a:cubicBezTo>
                    <a:pt x="255" y="311"/>
                    <a:pt x="255" y="316"/>
                    <a:pt x="256" y="321"/>
                  </a:cubicBezTo>
                  <a:cubicBezTo>
                    <a:pt x="256" y="326"/>
                    <a:pt x="254" y="329"/>
                    <a:pt x="251" y="330"/>
                  </a:cubicBezTo>
                  <a:cubicBezTo>
                    <a:pt x="245" y="333"/>
                    <a:pt x="239" y="335"/>
                    <a:pt x="233" y="337"/>
                  </a:cubicBezTo>
                  <a:cubicBezTo>
                    <a:pt x="227" y="339"/>
                    <a:pt x="224" y="338"/>
                    <a:pt x="220" y="333"/>
                  </a:cubicBezTo>
                  <a:cubicBezTo>
                    <a:pt x="218" y="329"/>
                    <a:pt x="215" y="325"/>
                    <a:pt x="212" y="322"/>
                  </a:cubicBezTo>
                  <a:cubicBezTo>
                    <a:pt x="209" y="318"/>
                    <a:pt x="205" y="317"/>
                    <a:pt x="201" y="318"/>
                  </a:cubicBezTo>
                  <a:cubicBezTo>
                    <a:pt x="196" y="318"/>
                    <a:pt x="192" y="319"/>
                    <a:pt x="187" y="320"/>
                  </a:cubicBezTo>
                  <a:cubicBezTo>
                    <a:pt x="182" y="321"/>
                    <a:pt x="179" y="324"/>
                    <a:pt x="177" y="328"/>
                  </a:cubicBezTo>
                  <a:cubicBezTo>
                    <a:pt x="175" y="333"/>
                    <a:pt x="173" y="338"/>
                    <a:pt x="171" y="343"/>
                  </a:cubicBezTo>
                  <a:cubicBezTo>
                    <a:pt x="169" y="347"/>
                    <a:pt x="167" y="350"/>
                    <a:pt x="162" y="349"/>
                  </a:cubicBezTo>
                  <a:cubicBezTo>
                    <a:pt x="155" y="348"/>
                    <a:pt x="147" y="348"/>
                    <a:pt x="140" y="346"/>
                  </a:cubicBezTo>
                  <a:cubicBezTo>
                    <a:pt x="137" y="345"/>
                    <a:pt x="135" y="341"/>
                    <a:pt x="134" y="338"/>
                  </a:cubicBezTo>
                  <a:cubicBezTo>
                    <a:pt x="133" y="333"/>
                    <a:pt x="133" y="328"/>
                    <a:pt x="133" y="324"/>
                  </a:cubicBezTo>
                  <a:cubicBezTo>
                    <a:pt x="132" y="318"/>
                    <a:pt x="129" y="313"/>
                    <a:pt x="123" y="312"/>
                  </a:cubicBezTo>
                  <a:cubicBezTo>
                    <a:pt x="119" y="310"/>
                    <a:pt x="116" y="309"/>
                    <a:pt x="113" y="308"/>
                  </a:cubicBezTo>
                  <a:cubicBezTo>
                    <a:pt x="108" y="306"/>
                    <a:pt x="104" y="307"/>
                    <a:pt x="101" y="310"/>
                  </a:cubicBezTo>
                  <a:cubicBezTo>
                    <a:pt x="96" y="314"/>
                    <a:pt x="92" y="317"/>
                    <a:pt x="87" y="321"/>
                  </a:cubicBezTo>
                  <a:cubicBezTo>
                    <a:pt x="84" y="323"/>
                    <a:pt x="81" y="323"/>
                    <a:pt x="78" y="320"/>
                  </a:cubicBezTo>
                  <a:cubicBezTo>
                    <a:pt x="72" y="316"/>
                    <a:pt x="66" y="312"/>
                    <a:pt x="61" y="307"/>
                  </a:cubicBezTo>
                  <a:cubicBezTo>
                    <a:pt x="57" y="304"/>
                    <a:pt x="58" y="299"/>
                    <a:pt x="60" y="295"/>
                  </a:cubicBezTo>
                  <a:cubicBezTo>
                    <a:pt x="62" y="291"/>
                    <a:pt x="63" y="287"/>
                    <a:pt x="65" y="283"/>
                  </a:cubicBezTo>
                  <a:cubicBezTo>
                    <a:pt x="67" y="278"/>
                    <a:pt x="66" y="274"/>
                    <a:pt x="64" y="271"/>
                  </a:cubicBezTo>
                  <a:cubicBezTo>
                    <a:pt x="60" y="266"/>
                    <a:pt x="57" y="262"/>
                    <a:pt x="53" y="258"/>
                  </a:cubicBezTo>
                  <a:cubicBezTo>
                    <a:pt x="51" y="254"/>
                    <a:pt x="47" y="253"/>
                    <a:pt x="43" y="253"/>
                  </a:cubicBezTo>
                  <a:cubicBezTo>
                    <a:pt x="38" y="254"/>
                    <a:pt x="33" y="254"/>
                    <a:pt x="28" y="255"/>
                  </a:cubicBezTo>
                  <a:cubicBezTo>
                    <a:pt x="22" y="257"/>
                    <a:pt x="18" y="255"/>
                    <a:pt x="15" y="249"/>
                  </a:cubicBezTo>
                  <a:cubicBezTo>
                    <a:pt x="13" y="244"/>
                    <a:pt x="10" y="239"/>
                    <a:pt x="8" y="233"/>
                  </a:cubicBezTo>
                  <a:cubicBezTo>
                    <a:pt x="6" y="229"/>
                    <a:pt x="7" y="225"/>
                    <a:pt x="11" y="222"/>
                  </a:cubicBezTo>
                  <a:cubicBezTo>
                    <a:pt x="15" y="218"/>
                    <a:pt x="20" y="214"/>
                    <a:pt x="25" y="211"/>
                  </a:cubicBezTo>
                  <a:cubicBezTo>
                    <a:pt x="29" y="208"/>
                    <a:pt x="30" y="204"/>
                    <a:pt x="30" y="199"/>
                  </a:cubicBezTo>
                  <a:cubicBezTo>
                    <a:pt x="29" y="195"/>
                    <a:pt x="28" y="192"/>
                    <a:pt x="28" y="189"/>
                  </a:cubicBezTo>
                  <a:cubicBezTo>
                    <a:pt x="28" y="180"/>
                    <a:pt x="23" y="176"/>
                    <a:pt x="16" y="174"/>
                  </a:cubicBezTo>
                  <a:cubicBezTo>
                    <a:pt x="13" y="173"/>
                    <a:pt x="10" y="171"/>
                    <a:pt x="7" y="170"/>
                  </a:cubicBezTo>
                  <a:cubicBezTo>
                    <a:pt x="2" y="169"/>
                    <a:pt x="0" y="166"/>
                    <a:pt x="0" y="162"/>
                  </a:cubicBezTo>
                  <a:cubicBezTo>
                    <a:pt x="1" y="155"/>
                    <a:pt x="1" y="149"/>
                    <a:pt x="2" y="142"/>
                  </a:cubicBezTo>
                  <a:cubicBezTo>
                    <a:pt x="2" y="136"/>
                    <a:pt x="5" y="134"/>
                    <a:pt x="11" y="133"/>
                  </a:cubicBezTo>
                  <a:cubicBezTo>
                    <a:pt x="17" y="132"/>
                    <a:pt x="23" y="132"/>
                    <a:pt x="28" y="131"/>
                  </a:cubicBezTo>
                  <a:cubicBezTo>
                    <a:pt x="32" y="130"/>
                    <a:pt x="35" y="128"/>
                    <a:pt x="36" y="124"/>
                  </a:cubicBezTo>
                  <a:cubicBezTo>
                    <a:pt x="38" y="120"/>
                    <a:pt x="40" y="117"/>
                    <a:pt x="41" y="113"/>
                  </a:cubicBezTo>
                  <a:cubicBezTo>
                    <a:pt x="42" y="109"/>
                    <a:pt x="42" y="105"/>
                    <a:pt x="39" y="101"/>
                  </a:cubicBezTo>
                  <a:cubicBezTo>
                    <a:pt x="36" y="97"/>
                    <a:pt x="32" y="93"/>
                    <a:pt x="29" y="88"/>
                  </a:cubicBezTo>
                  <a:cubicBezTo>
                    <a:pt x="26" y="84"/>
                    <a:pt x="26" y="80"/>
                    <a:pt x="29" y="76"/>
                  </a:cubicBezTo>
                  <a:cubicBezTo>
                    <a:pt x="32" y="71"/>
                    <a:pt x="36" y="66"/>
                    <a:pt x="39" y="62"/>
                  </a:cubicBezTo>
                  <a:cubicBezTo>
                    <a:pt x="42" y="57"/>
                    <a:pt x="46" y="56"/>
                    <a:pt x="52" y="58"/>
                  </a:cubicBezTo>
                  <a:cubicBezTo>
                    <a:pt x="57" y="60"/>
                    <a:pt x="62" y="62"/>
                    <a:pt x="66" y="65"/>
                  </a:cubicBezTo>
                  <a:cubicBezTo>
                    <a:pt x="70" y="67"/>
                    <a:pt x="74" y="66"/>
                    <a:pt x="77" y="64"/>
                  </a:cubicBezTo>
                  <a:cubicBezTo>
                    <a:pt x="78" y="63"/>
                    <a:pt x="79" y="63"/>
                    <a:pt x="79" y="62"/>
                  </a:cubicBezTo>
                  <a:cubicBezTo>
                    <a:pt x="94" y="51"/>
                    <a:pt x="94" y="51"/>
                    <a:pt x="90" y="30"/>
                  </a:cubicBezTo>
                  <a:cubicBezTo>
                    <a:pt x="89" y="23"/>
                    <a:pt x="91" y="20"/>
                    <a:pt x="97" y="17"/>
                  </a:cubicBezTo>
                  <a:cubicBezTo>
                    <a:pt x="102" y="15"/>
                    <a:pt x="107" y="13"/>
                    <a:pt x="112" y="11"/>
                  </a:cubicBezTo>
                  <a:cubicBezTo>
                    <a:pt x="117" y="8"/>
                    <a:pt x="120" y="9"/>
                    <a:pt x="124" y="13"/>
                  </a:cubicBezTo>
                  <a:cubicBezTo>
                    <a:pt x="127" y="17"/>
                    <a:pt x="130" y="22"/>
                    <a:pt x="133" y="26"/>
                  </a:cubicBezTo>
                  <a:cubicBezTo>
                    <a:pt x="138" y="31"/>
                    <a:pt x="142" y="32"/>
                    <a:pt x="148" y="31"/>
                  </a:cubicBezTo>
                  <a:cubicBezTo>
                    <a:pt x="152" y="29"/>
                    <a:pt x="156" y="29"/>
                    <a:pt x="160" y="29"/>
                  </a:cubicBezTo>
                  <a:cubicBezTo>
                    <a:pt x="166" y="28"/>
                    <a:pt x="170" y="26"/>
                    <a:pt x="172" y="21"/>
                  </a:cubicBezTo>
                  <a:cubicBezTo>
                    <a:pt x="173" y="16"/>
                    <a:pt x="175" y="11"/>
                    <a:pt x="177" y="6"/>
                  </a:cubicBezTo>
                  <a:cubicBezTo>
                    <a:pt x="179" y="2"/>
                    <a:pt x="182" y="0"/>
                    <a:pt x="187" y="0"/>
                  </a:cubicBezTo>
                  <a:cubicBezTo>
                    <a:pt x="194" y="1"/>
                    <a:pt x="201" y="2"/>
                    <a:pt x="208" y="3"/>
                  </a:cubicBezTo>
                  <a:cubicBezTo>
                    <a:pt x="212" y="3"/>
                    <a:pt x="214" y="6"/>
                    <a:pt x="214" y="11"/>
                  </a:cubicBezTo>
                  <a:cubicBezTo>
                    <a:pt x="215" y="17"/>
                    <a:pt x="216" y="23"/>
                    <a:pt x="217" y="29"/>
                  </a:cubicBezTo>
                  <a:cubicBezTo>
                    <a:pt x="218" y="34"/>
                    <a:pt x="221" y="36"/>
                    <a:pt x="225" y="38"/>
                  </a:cubicBezTo>
                  <a:cubicBezTo>
                    <a:pt x="228" y="39"/>
                    <a:pt x="231" y="40"/>
                    <a:pt x="234" y="41"/>
                  </a:cubicBezTo>
                  <a:cubicBezTo>
                    <a:pt x="239" y="45"/>
                    <a:pt x="244" y="43"/>
                    <a:pt x="248" y="40"/>
                  </a:cubicBezTo>
                  <a:cubicBezTo>
                    <a:pt x="252" y="37"/>
                    <a:pt x="256" y="34"/>
                    <a:pt x="259" y="31"/>
                  </a:cubicBezTo>
                  <a:cubicBezTo>
                    <a:pt x="264" y="27"/>
                    <a:pt x="268" y="27"/>
                    <a:pt x="273" y="31"/>
                  </a:cubicBezTo>
                  <a:cubicBezTo>
                    <a:pt x="277" y="34"/>
                    <a:pt x="281" y="37"/>
                    <a:pt x="285" y="41"/>
                  </a:cubicBezTo>
                  <a:cubicBezTo>
                    <a:pt x="290" y="45"/>
                    <a:pt x="291" y="49"/>
                    <a:pt x="288" y="55"/>
                  </a:cubicBezTo>
                  <a:cubicBezTo>
                    <a:pt x="286" y="59"/>
                    <a:pt x="284" y="64"/>
                    <a:pt x="283" y="68"/>
                  </a:cubicBezTo>
                  <a:cubicBezTo>
                    <a:pt x="282" y="71"/>
                    <a:pt x="282" y="74"/>
                    <a:pt x="283" y="76"/>
                  </a:cubicBezTo>
                  <a:cubicBezTo>
                    <a:pt x="286" y="81"/>
                    <a:pt x="290" y="86"/>
                    <a:pt x="295" y="91"/>
                  </a:cubicBezTo>
                  <a:cubicBezTo>
                    <a:pt x="296" y="93"/>
                    <a:pt x="299" y="93"/>
                    <a:pt x="301" y="94"/>
                  </a:cubicBezTo>
                  <a:close/>
                  <a:moveTo>
                    <a:pt x="174" y="63"/>
                  </a:moveTo>
                  <a:cubicBezTo>
                    <a:pt x="112" y="63"/>
                    <a:pt x="62" y="113"/>
                    <a:pt x="62" y="174"/>
                  </a:cubicBezTo>
                  <a:cubicBezTo>
                    <a:pt x="62" y="236"/>
                    <a:pt x="112" y="285"/>
                    <a:pt x="173" y="286"/>
                  </a:cubicBezTo>
                  <a:cubicBezTo>
                    <a:pt x="235" y="286"/>
                    <a:pt x="285" y="236"/>
                    <a:pt x="285" y="174"/>
                  </a:cubicBezTo>
                  <a:cubicBezTo>
                    <a:pt x="285" y="112"/>
                    <a:pt x="234" y="63"/>
                    <a:pt x="174" y="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Freeform 6"/>
            <p:cNvSpPr>
              <a:spLocks noEditPoints="1"/>
            </p:cNvSpPr>
            <p:nvPr/>
          </p:nvSpPr>
          <p:spPr bwMode="auto">
            <a:xfrm>
              <a:off x="2455863" y="3070226"/>
              <a:ext cx="714375" cy="714375"/>
            </a:xfrm>
            <a:custGeom>
              <a:avLst/>
              <a:gdLst>
                <a:gd name="T0" fmla="*/ 112 w 223"/>
                <a:gd name="T1" fmla="*/ 0 h 223"/>
                <a:gd name="T2" fmla="*/ 223 w 223"/>
                <a:gd name="T3" fmla="*/ 111 h 223"/>
                <a:gd name="T4" fmla="*/ 111 w 223"/>
                <a:gd name="T5" fmla="*/ 223 h 223"/>
                <a:gd name="T6" fmla="*/ 0 w 223"/>
                <a:gd name="T7" fmla="*/ 111 h 223"/>
                <a:gd name="T8" fmla="*/ 112 w 223"/>
                <a:gd name="T9" fmla="*/ 0 h 223"/>
                <a:gd name="T10" fmla="*/ 112 w 223"/>
                <a:gd name="T11" fmla="*/ 196 h 223"/>
                <a:gd name="T12" fmla="*/ 111 w 223"/>
                <a:gd name="T13" fmla="*/ 197 h 223"/>
                <a:gd name="T14" fmla="*/ 109 w 223"/>
                <a:gd name="T15" fmla="*/ 192 h 223"/>
                <a:gd name="T16" fmla="*/ 102 w 223"/>
                <a:gd name="T17" fmla="*/ 172 h 223"/>
                <a:gd name="T18" fmla="*/ 89 w 223"/>
                <a:gd name="T19" fmla="*/ 129 h 223"/>
                <a:gd name="T20" fmla="*/ 81 w 223"/>
                <a:gd name="T21" fmla="*/ 125 h 223"/>
                <a:gd name="T22" fmla="*/ 72 w 223"/>
                <a:gd name="T23" fmla="*/ 128 h 223"/>
                <a:gd name="T24" fmla="*/ 57 w 223"/>
                <a:gd name="T25" fmla="*/ 133 h 223"/>
                <a:gd name="T26" fmla="*/ 46 w 223"/>
                <a:gd name="T27" fmla="*/ 146 h 223"/>
                <a:gd name="T28" fmla="*/ 43 w 223"/>
                <a:gd name="T29" fmla="*/ 175 h 223"/>
                <a:gd name="T30" fmla="*/ 45 w 223"/>
                <a:gd name="T31" fmla="*/ 182 h 223"/>
                <a:gd name="T32" fmla="*/ 132 w 223"/>
                <a:gd name="T33" fmla="*/ 206 h 223"/>
                <a:gd name="T34" fmla="*/ 177 w 223"/>
                <a:gd name="T35" fmla="*/ 181 h 223"/>
                <a:gd name="T36" fmla="*/ 180 w 223"/>
                <a:gd name="T37" fmla="*/ 176 h 223"/>
                <a:gd name="T38" fmla="*/ 175 w 223"/>
                <a:gd name="T39" fmla="*/ 144 h 223"/>
                <a:gd name="T40" fmla="*/ 165 w 223"/>
                <a:gd name="T41" fmla="*/ 133 h 223"/>
                <a:gd name="T42" fmla="*/ 153 w 223"/>
                <a:gd name="T43" fmla="*/ 128 h 223"/>
                <a:gd name="T44" fmla="*/ 136 w 223"/>
                <a:gd name="T45" fmla="*/ 123 h 223"/>
                <a:gd name="T46" fmla="*/ 112 w 223"/>
                <a:gd name="T47" fmla="*/ 196 h 223"/>
                <a:gd name="T48" fmla="*/ 111 w 223"/>
                <a:gd name="T49" fmla="*/ 31 h 223"/>
                <a:gd name="T50" fmla="*/ 96 w 223"/>
                <a:gd name="T51" fmla="*/ 34 h 223"/>
                <a:gd name="T52" fmla="*/ 79 w 223"/>
                <a:gd name="T53" fmla="*/ 54 h 223"/>
                <a:gd name="T54" fmla="*/ 76 w 223"/>
                <a:gd name="T55" fmla="*/ 60 h 223"/>
                <a:gd name="T56" fmla="*/ 68 w 223"/>
                <a:gd name="T57" fmla="*/ 75 h 223"/>
                <a:gd name="T58" fmla="*/ 77 w 223"/>
                <a:gd name="T59" fmla="*/ 87 h 223"/>
                <a:gd name="T60" fmla="*/ 82 w 223"/>
                <a:gd name="T61" fmla="*/ 91 h 223"/>
                <a:gd name="T62" fmla="*/ 92 w 223"/>
                <a:gd name="T63" fmla="*/ 108 h 223"/>
                <a:gd name="T64" fmla="*/ 131 w 223"/>
                <a:gd name="T65" fmla="*/ 107 h 223"/>
                <a:gd name="T66" fmla="*/ 141 w 223"/>
                <a:gd name="T67" fmla="*/ 90 h 223"/>
                <a:gd name="T68" fmla="*/ 144 w 223"/>
                <a:gd name="T69" fmla="*/ 87 h 223"/>
                <a:gd name="T70" fmla="*/ 150 w 223"/>
                <a:gd name="T71" fmla="*/ 63 h 223"/>
                <a:gd name="T72" fmla="*/ 142 w 223"/>
                <a:gd name="T73" fmla="*/ 48 h 223"/>
                <a:gd name="T74" fmla="*/ 139 w 223"/>
                <a:gd name="T75" fmla="*/ 44 h 223"/>
                <a:gd name="T76" fmla="*/ 111 w 223"/>
                <a:gd name="T77" fmla="*/ 31 h 223"/>
                <a:gd name="T78" fmla="*/ 107 w 223"/>
                <a:gd name="T79" fmla="*/ 143 h 223"/>
                <a:gd name="T80" fmla="*/ 111 w 223"/>
                <a:gd name="T81" fmla="*/ 179 h 223"/>
                <a:gd name="T82" fmla="*/ 115 w 223"/>
                <a:gd name="T83" fmla="*/ 143 h 223"/>
                <a:gd name="T84" fmla="*/ 107 w 223"/>
                <a:gd name="T85" fmla="*/ 143 h 223"/>
                <a:gd name="T86" fmla="*/ 118 w 223"/>
                <a:gd name="T87" fmla="*/ 127 h 223"/>
                <a:gd name="T88" fmla="*/ 104 w 223"/>
                <a:gd name="T89" fmla="*/ 127 h 223"/>
                <a:gd name="T90" fmla="*/ 104 w 223"/>
                <a:gd name="T91" fmla="*/ 138 h 223"/>
                <a:gd name="T92" fmla="*/ 118 w 223"/>
                <a:gd name="T93" fmla="*/ 138 h 223"/>
                <a:gd name="T94" fmla="*/ 118 w 223"/>
                <a:gd name="T95" fmla="*/ 12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3" h="223">
                  <a:moveTo>
                    <a:pt x="112" y="0"/>
                  </a:moveTo>
                  <a:cubicBezTo>
                    <a:pt x="172" y="0"/>
                    <a:pt x="223" y="49"/>
                    <a:pt x="223" y="111"/>
                  </a:cubicBezTo>
                  <a:cubicBezTo>
                    <a:pt x="223" y="173"/>
                    <a:pt x="173" y="223"/>
                    <a:pt x="111" y="223"/>
                  </a:cubicBezTo>
                  <a:cubicBezTo>
                    <a:pt x="50" y="222"/>
                    <a:pt x="0" y="173"/>
                    <a:pt x="0" y="111"/>
                  </a:cubicBezTo>
                  <a:cubicBezTo>
                    <a:pt x="0" y="50"/>
                    <a:pt x="50" y="0"/>
                    <a:pt x="112" y="0"/>
                  </a:cubicBezTo>
                  <a:close/>
                  <a:moveTo>
                    <a:pt x="112" y="196"/>
                  </a:moveTo>
                  <a:cubicBezTo>
                    <a:pt x="112" y="197"/>
                    <a:pt x="111" y="197"/>
                    <a:pt x="111" y="197"/>
                  </a:cubicBezTo>
                  <a:cubicBezTo>
                    <a:pt x="110" y="195"/>
                    <a:pt x="110" y="194"/>
                    <a:pt x="109" y="192"/>
                  </a:cubicBezTo>
                  <a:cubicBezTo>
                    <a:pt x="107" y="185"/>
                    <a:pt x="105" y="178"/>
                    <a:pt x="102" y="172"/>
                  </a:cubicBezTo>
                  <a:cubicBezTo>
                    <a:pt x="98" y="157"/>
                    <a:pt x="93" y="143"/>
                    <a:pt x="89" y="129"/>
                  </a:cubicBezTo>
                  <a:cubicBezTo>
                    <a:pt x="87" y="124"/>
                    <a:pt x="87" y="123"/>
                    <a:pt x="81" y="125"/>
                  </a:cubicBezTo>
                  <a:cubicBezTo>
                    <a:pt x="78" y="126"/>
                    <a:pt x="75" y="127"/>
                    <a:pt x="72" y="128"/>
                  </a:cubicBezTo>
                  <a:cubicBezTo>
                    <a:pt x="67" y="130"/>
                    <a:pt x="62" y="131"/>
                    <a:pt x="57" y="133"/>
                  </a:cubicBezTo>
                  <a:cubicBezTo>
                    <a:pt x="51" y="135"/>
                    <a:pt x="47" y="140"/>
                    <a:pt x="46" y="146"/>
                  </a:cubicBezTo>
                  <a:cubicBezTo>
                    <a:pt x="45" y="156"/>
                    <a:pt x="43" y="166"/>
                    <a:pt x="43" y="175"/>
                  </a:cubicBezTo>
                  <a:cubicBezTo>
                    <a:pt x="42" y="178"/>
                    <a:pt x="44" y="181"/>
                    <a:pt x="45" y="182"/>
                  </a:cubicBezTo>
                  <a:cubicBezTo>
                    <a:pt x="70" y="205"/>
                    <a:pt x="99" y="213"/>
                    <a:pt x="132" y="206"/>
                  </a:cubicBezTo>
                  <a:cubicBezTo>
                    <a:pt x="150" y="202"/>
                    <a:pt x="164" y="193"/>
                    <a:pt x="177" y="181"/>
                  </a:cubicBezTo>
                  <a:cubicBezTo>
                    <a:pt x="179" y="180"/>
                    <a:pt x="180" y="178"/>
                    <a:pt x="180" y="176"/>
                  </a:cubicBezTo>
                  <a:cubicBezTo>
                    <a:pt x="179" y="165"/>
                    <a:pt x="177" y="154"/>
                    <a:pt x="175" y="144"/>
                  </a:cubicBezTo>
                  <a:cubicBezTo>
                    <a:pt x="174" y="139"/>
                    <a:pt x="170" y="135"/>
                    <a:pt x="165" y="133"/>
                  </a:cubicBezTo>
                  <a:cubicBezTo>
                    <a:pt x="161" y="131"/>
                    <a:pt x="157" y="130"/>
                    <a:pt x="153" y="128"/>
                  </a:cubicBezTo>
                  <a:cubicBezTo>
                    <a:pt x="147" y="126"/>
                    <a:pt x="142" y="125"/>
                    <a:pt x="136" y="123"/>
                  </a:cubicBezTo>
                  <a:cubicBezTo>
                    <a:pt x="128" y="148"/>
                    <a:pt x="120" y="172"/>
                    <a:pt x="112" y="196"/>
                  </a:cubicBezTo>
                  <a:close/>
                  <a:moveTo>
                    <a:pt x="111" y="31"/>
                  </a:moveTo>
                  <a:cubicBezTo>
                    <a:pt x="106" y="32"/>
                    <a:pt x="101" y="33"/>
                    <a:pt x="96" y="34"/>
                  </a:cubicBezTo>
                  <a:cubicBezTo>
                    <a:pt x="86" y="37"/>
                    <a:pt x="82" y="45"/>
                    <a:pt x="79" y="54"/>
                  </a:cubicBezTo>
                  <a:cubicBezTo>
                    <a:pt x="79" y="56"/>
                    <a:pt x="78" y="59"/>
                    <a:pt x="76" y="60"/>
                  </a:cubicBezTo>
                  <a:cubicBezTo>
                    <a:pt x="69" y="64"/>
                    <a:pt x="67" y="68"/>
                    <a:pt x="68" y="75"/>
                  </a:cubicBezTo>
                  <a:cubicBezTo>
                    <a:pt x="69" y="81"/>
                    <a:pt x="71" y="86"/>
                    <a:pt x="77" y="87"/>
                  </a:cubicBezTo>
                  <a:cubicBezTo>
                    <a:pt x="80" y="87"/>
                    <a:pt x="82" y="89"/>
                    <a:pt x="82" y="91"/>
                  </a:cubicBezTo>
                  <a:cubicBezTo>
                    <a:pt x="84" y="98"/>
                    <a:pt x="88" y="103"/>
                    <a:pt x="92" y="108"/>
                  </a:cubicBezTo>
                  <a:cubicBezTo>
                    <a:pt x="105" y="122"/>
                    <a:pt x="119" y="121"/>
                    <a:pt x="131" y="107"/>
                  </a:cubicBezTo>
                  <a:cubicBezTo>
                    <a:pt x="135" y="102"/>
                    <a:pt x="137" y="96"/>
                    <a:pt x="141" y="90"/>
                  </a:cubicBezTo>
                  <a:cubicBezTo>
                    <a:pt x="142" y="89"/>
                    <a:pt x="143" y="88"/>
                    <a:pt x="144" y="87"/>
                  </a:cubicBezTo>
                  <a:cubicBezTo>
                    <a:pt x="153" y="84"/>
                    <a:pt x="158" y="69"/>
                    <a:pt x="150" y="63"/>
                  </a:cubicBezTo>
                  <a:cubicBezTo>
                    <a:pt x="145" y="59"/>
                    <a:pt x="144" y="54"/>
                    <a:pt x="142" y="48"/>
                  </a:cubicBezTo>
                  <a:cubicBezTo>
                    <a:pt x="141" y="47"/>
                    <a:pt x="140" y="45"/>
                    <a:pt x="139" y="44"/>
                  </a:cubicBezTo>
                  <a:cubicBezTo>
                    <a:pt x="133" y="34"/>
                    <a:pt x="123" y="31"/>
                    <a:pt x="111" y="31"/>
                  </a:cubicBezTo>
                  <a:close/>
                  <a:moveTo>
                    <a:pt x="107" y="143"/>
                  </a:moveTo>
                  <a:cubicBezTo>
                    <a:pt x="101" y="156"/>
                    <a:pt x="106" y="167"/>
                    <a:pt x="111" y="179"/>
                  </a:cubicBezTo>
                  <a:cubicBezTo>
                    <a:pt x="117" y="167"/>
                    <a:pt x="120" y="155"/>
                    <a:pt x="115" y="143"/>
                  </a:cubicBezTo>
                  <a:cubicBezTo>
                    <a:pt x="112" y="143"/>
                    <a:pt x="109" y="143"/>
                    <a:pt x="107" y="143"/>
                  </a:cubicBezTo>
                  <a:close/>
                  <a:moveTo>
                    <a:pt x="118" y="127"/>
                  </a:moveTo>
                  <a:cubicBezTo>
                    <a:pt x="113" y="127"/>
                    <a:pt x="108" y="127"/>
                    <a:pt x="104" y="127"/>
                  </a:cubicBezTo>
                  <a:cubicBezTo>
                    <a:pt x="104" y="131"/>
                    <a:pt x="104" y="134"/>
                    <a:pt x="104" y="138"/>
                  </a:cubicBezTo>
                  <a:cubicBezTo>
                    <a:pt x="109" y="138"/>
                    <a:pt x="114" y="138"/>
                    <a:pt x="118" y="138"/>
                  </a:cubicBezTo>
                  <a:cubicBezTo>
                    <a:pt x="118" y="134"/>
                    <a:pt x="118" y="131"/>
                    <a:pt x="118" y="12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Freeform 7"/>
            <p:cNvSpPr>
              <a:spLocks/>
            </p:cNvSpPr>
            <p:nvPr/>
          </p:nvSpPr>
          <p:spPr bwMode="auto">
            <a:xfrm>
              <a:off x="2590800" y="3460751"/>
              <a:ext cx="441325" cy="288925"/>
            </a:xfrm>
            <a:custGeom>
              <a:avLst/>
              <a:gdLst>
                <a:gd name="T0" fmla="*/ 70 w 138"/>
                <a:gd name="T1" fmla="*/ 73 h 90"/>
                <a:gd name="T2" fmla="*/ 94 w 138"/>
                <a:gd name="T3" fmla="*/ 0 h 90"/>
                <a:gd name="T4" fmla="*/ 111 w 138"/>
                <a:gd name="T5" fmla="*/ 5 h 90"/>
                <a:gd name="T6" fmla="*/ 123 w 138"/>
                <a:gd name="T7" fmla="*/ 10 h 90"/>
                <a:gd name="T8" fmla="*/ 133 w 138"/>
                <a:gd name="T9" fmla="*/ 21 h 90"/>
                <a:gd name="T10" fmla="*/ 138 w 138"/>
                <a:gd name="T11" fmla="*/ 53 h 90"/>
                <a:gd name="T12" fmla="*/ 135 w 138"/>
                <a:gd name="T13" fmla="*/ 58 h 90"/>
                <a:gd name="T14" fmla="*/ 90 w 138"/>
                <a:gd name="T15" fmla="*/ 83 h 90"/>
                <a:gd name="T16" fmla="*/ 3 w 138"/>
                <a:gd name="T17" fmla="*/ 59 h 90"/>
                <a:gd name="T18" fmla="*/ 1 w 138"/>
                <a:gd name="T19" fmla="*/ 52 h 90"/>
                <a:gd name="T20" fmla="*/ 4 w 138"/>
                <a:gd name="T21" fmla="*/ 23 h 90"/>
                <a:gd name="T22" fmla="*/ 15 w 138"/>
                <a:gd name="T23" fmla="*/ 10 h 90"/>
                <a:gd name="T24" fmla="*/ 30 w 138"/>
                <a:gd name="T25" fmla="*/ 5 h 90"/>
                <a:gd name="T26" fmla="*/ 39 w 138"/>
                <a:gd name="T27" fmla="*/ 2 h 90"/>
                <a:gd name="T28" fmla="*/ 47 w 138"/>
                <a:gd name="T29" fmla="*/ 6 h 90"/>
                <a:gd name="T30" fmla="*/ 60 w 138"/>
                <a:gd name="T31" fmla="*/ 49 h 90"/>
                <a:gd name="T32" fmla="*/ 67 w 138"/>
                <a:gd name="T33" fmla="*/ 69 h 90"/>
                <a:gd name="T34" fmla="*/ 69 w 138"/>
                <a:gd name="T35" fmla="*/ 74 h 90"/>
                <a:gd name="T36" fmla="*/ 70 w 138"/>
                <a:gd name="T37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" h="90">
                  <a:moveTo>
                    <a:pt x="70" y="73"/>
                  </a:moveTo>
                  <a:cubicBezTo>
                    <a:pt x="78" y="49"/>
                    <a:pt x="86" y="25"/>
                    <a:pt x="94" y="0"/>
                  </a:cubicBezTo>
                  <a:cubicBezTo>
                    <a:pt x="100" y="2"/>
                    <a:pt x="105" y="3"/>
                    <a:pt x="111" y="5"/>
                  </a:cubicBezTo>
                  <a:cubicBezTo>
                    <a:pt x="115" y="7"/>
                    <a:pt x="119" y="8"/>
                    <a:pt x="123" y="10"/>
                  </a:cubicBezTo>
                  <a:cubicBezTo>
                    <a:pt x="128" y="12"/>
                    <a:pt x="132" y="16"/>
                    <a:pt x="133" y="21"/>
                  </a:cubicBezTo>
                  <a:cubicBezTo>
                    <a:pt x="135" y="31"/>
                    <a:pt x="137" y="42"/>
                    <a:pt x="138" y="53"/>
                  </a:cubicBezTo>
                  <a:cubicBezTo>
                    <a:pt x="138" y="55"/>
                    <a:pt x="137" y="57"/>
                    <a:pt x="135" y="58"/>
                  </a:cubicBezTo>
                  <a:cubicBezTo>
                    <a:pt x="122" y="70"/>
                    <a:pt x="108" y="79"/>
                    <a:pt x="90" y="83"/>
                  </a:cubicBezTo>
                  <a:cubicBezTo>
                    <a:pt x="57" y="90"/>
                    <a:pt x="28" y="82"/>
                    <a:pt x="3" y="59"/>
                  </a:cubicBezTo>
                  <a:cubicBezTo>
                    <a:pt x="2" y="58"/>
                    <a:pt x="0" y="55"/>
                    <a:pt x="1" y="52"/>
                  </a:cubicBezTo>
                  <a:cubicBezTo>
                    <a:pt x="1" y="43"/>
                    <a:pt x="3" y="33"/>
                    <a:pt x="4" y="23"/>
                  </a:cubicBezTo>
                  <a:cubicBezTo>
                    <a:pt x="5" y="17"/>
                    <a:pt x="9" y="12"/>
                    <a:pt x="15" y="10"/>
                  </a:cubicBezTo>
                  <a:cubicBezTo>
                    <a:pt x="20" y="8"/>
                    <a:pt x="25" y="7"/>
                    <a:pt x="30" y="5"/>
                  </a:cubicBezTo>
                  <a:cubicBezTo>
                    <a:pt x="33" y="4"/>
                    <a:pt x="36" y="3"/>
                    <a:pt x="39" y="2"/>
                  </a:cubicBezTo>
                  <a:cubicBezTo>
                    <a:pt x="45" y="0"/>
                    <a:pt x="45" y="1"/>
                    <a:pt x="47" y="6"/>
                  </a:cubicBezTo>
                  <a:cubicBezTo>
                    <a:pt x="51" y="20"/>
                    <a:pt x="56" y="34"/>
                    <a:pt x="60" y="49"/>
                  </a:cubicBezTo>
                  <a:cubicBezTo>
                    <a:pt x="63" y="55"/>
                    <a:pt x="65" y="62"/>
                    <a:pt x="67" y="69"/>
                  </a:cubicBezTo>
                  <a:cubicBezTo>
                    <a:pt x="68" y="71"/>
                    <a:pt x="68" y="72"/>
                    <a:pt x="69" y="74"/>
                  </a:cubicBezTo>
                  <a:cubicBezTo>
                    <a:pt x="69" y="74"/>
                    <a:pt x="70" y="74"/>
                    <a:pt x="70" y="73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Freeform 8"/>
            <p:cNvSpPr>
              <a:spLocks/>
            </p:cNvSpPr>
            <p:nvPr/>
          </p:nvSpPr>
          <p:spPr bwMode="auto">
            <a:xfrm>
              <a:off x="2670175" y="3170238"/>
              <a:ext cx="292100" cy="290513"/>
            </a:xfrm>
            <a:custGeom>
              <a:avLst/>
              <a:gdLst>
                <a:gd name="T0" fmla="*/ 44 w 91"/>
                <a:gd name="T1" fmla="*/ 0 h 91"/>
                <a:gd name="T2" fmla="*/ 72 w 91"/>
                <a:gd name="T3" fmla="*/ 13 h 91"/>
                <a:gd name="T4" fmla="*/ 75 w 91"/>
                <a:gd name="T5" fmla="*/ 17 h 91"/>
                <a:gd name="T6" fmla="*/ 83 w 91"/>
                <a:gd name="T7" fmla="*/ 32 h 91"/>
                <a:gd name="T8" fmla="*/ 77 w 91"/>
                <a:gd name="T9" fmla="*/ 56 h 91"/>
                <a:gd name="T10" fmla="*/ 74 w 91"/>
                <a:gd name="T11" fmla="*/ 59 h 91"/>
                <a:gd name="T12" fmla="*/ 64 w 91"/>
                <a:gd name="T13" fmla="*/ 76 h 91"/>
                <a:gd name="T14" fmla="*/ 25 w 91"/>
                <a:gd name="T15" fmla="*/ 77 h 91"/>
                <a:gd name="T16" fmla="*/ 15 w 91"/>
                <a:gd name="T17" fmla="*/ 60 h 91"/>
                <a:gd name="T18" fmla="*/ 10 w 91"/>
                <a:gd name="T19" fmla="*/ 56 h 91"/>
                <a:gd name="T20" fmla="*/ 1 w 91"/>
                <a:gd name="T21" fmla="*/ 44 h 91"/>
                <a:gd name="T22" fmla="*/ 9 w 91"/>
                <a:gd name="T23" fmla="*/ 29 h 91"/>
                <a:gd name="T24" fmla="*/ 12 w 91"/>
                <a:gd name="T25" fmla="*/ 23 h 91"/>
                <a:gd name="T26" fmla="*/ 29 w 91"/>
                <a:gd name="T27" fmla="*/ 3 h 91"/>
                <a:gd name="T28" fmla="*/ 44 w 91"/>
                <a:gd name="T2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91">
                  <a:moveTo>
                    <a:pt x="44" y="0"/>
                  </a:moveTo>
                  <a:cubicBezTo>
                    <a:pt x="56" y="0"/>
                    <a:pt x="66" y="3"/>
                    <a:pt x="72" y="13"/>
                  </a:cubicBezTo>
                  <a:cubicBezTo>
                    <a:pt x="73" y="14"/>
                    <a:pt x="74" y="16"/>
                    <a:pt x="75" y="17"/>
                  </a:cubicBezTo>
                  <a:cubicBezTo>
                    <a:pt x="77" y="23"/>
                    <a:pt x="78" y="28"/>
                    <a:pt x="83" y="32"/>
                  </a:cubicBezTo>
                  <a:cubicBezTo>
                    <a:pt x="91" y="38"/>
                    <a:pt x="86" y="53"/>
                    <a:pt x="77" y="56"/>
                  </a:cubicBezTo>
                  <a:cubicBezTo>
                    <a:pt x="76" y="57"/>
                    <a:pt x="75" y="58"/>
                    <a:pt x="74" y="59"/>
                  </a:cubicBezTo>
                  <a:cubicBezTo>
                    <a:pt x="70" y="65"/>
                    <a:pt x="68" y="71"/>
                    <a:pt x="64" y="76"/>
                  </a:cubicBezTo>
                  <a:cubicBezTo>
                    <a:pt x="52" y="90"/>
                    <a:pt x="38" y="91"/>
                    <a:pt x="25" y="77"/>
                  </a:cubicBezTo>
                  <a:cubicBezTo>
                    <a:pt x="21" y="72"/>
                    <a:pt x="17" y="67"/>
                    <a:pt x="15" y="60"/>
                  </a:cubicBezTo>
                  <a:cubicBezTo>
                    <a:pt x="15" y="58"/>
                    <a:pt x="13" y="56"/>
                    <a:pt x="10" y="56"/>
                  </a:cubicBezTo>
                  <a:cubicBezTo>
                    <a:pt x="4" y="55"/>
                    <a:pt x="2" y="50"/>
                    <a:pt x="1" y="44"/>
                  </a:cubicBezTo>
                  <a:cubicBezTo>
                    <a:pt x="0" y="37"/>
                    <a:pt x="2" y="33"/>
                    <a:pt x="9" y="29"/>
                  </a:cubicBezTo>
                  <a:cubicBezTo>
                    <a:pt x="11" y="28"/>
                    <a:pt x="12" y="25"/>
                    <a:pt x="12" y="23"/>
                  </a:cubicBezTo>
                  <a:cubicBezTo>
                    <a:pt x="15" y="14"/>
                    <a:pt x="19" y="6"/>
                    <a:pt x="29" y="3"/>
                  </a:cubicBezTo>
                  <a:cubicBezTo>
                    <a:pt x="34" y="2"/>
                    <a:pt x="39" y="1"/>
                    <a:pt x="44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7" name="Freeform 9"/>
            <p:cNvSpPr>
              <a:spLocks/>
            </p:cNvSpPr>
            <p:nvPr/>
          </p:nvSpPr>
          <p:spPr bwMode="auto">
            <a:xfrm>
              <a:off x="2779713" y="3525838"/>
              <a:ext cx="60325" cy="114300"/>
            </a:xfrm>
            <a:custGeom>
              <a:avLst/>
              <a:gdLst>
                <a:gd name="T0" fmla="*/ 6 w 19"/>
                <a:gd name="T1" fmla="*/ 0 h 36"/>
                <a:gd name="T2" fmla="*/ 14 w 19"/>
                <a:gd name="T3" fmla="*/ 0 h 36"/>
                <a:gd name="T4" fmla="*/ 10 w 19"/>
                <a:gd name="T5" fmla="*/ 36 h 36"/>
                <a:gd name="T6" fmla="*/ 6 w 19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6">
                  <a:moveTo>
                    <a:pt x="6" y="0"/>
                  </a:moveTo>
                  <a:cubicBezTo>
                    <a:pt x="8" y="0"/>
                    <a:pt x="11" y="0"/>
                    <a:pt x="14" y="0"/>
                  </a:cubicBezTo>
                  <a:cubicBezTo>
                    <a:pt x="19" y="12"/>
                    <a:pt x="16" y="24"/>
                    <a:pt x="10" y="36"/>
                  </a:cubicBezTo>
                  <a:cubicBezTo>
                    <a:pt x="5" y="24"/>
                    <a:pt x="0" y="13"/>
                    <a:pt x="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Freeform 10"/>
            <p:cNvSpPr>
              <a:spLocks/>
            </p:cNvSpPr>
            <p:nvPr/>
          </p:nvSpPr>
          <p:spPr bwMode="auto">
            <a:xfrm>
              <a:off x="2789238" y="3473451"/>
              <a:ext cx="44450" cy="36513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11 h 11"/>
                <a:gd name="T4" fmla="*/ 0 w 14"/>
                <a:gd name="T5" fmla="*/ 11 h 11"/>
                <a:gd name="T6" fmla="*/ 0 w 14"/>
                <a:gd name="T7" fmla="*/ 0 h 11"/>
                <a:gd name="T8" fmla="*/ 14 w 1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cubicBezTo>
                    <a:pt x="14" y="4"/>
                    <a:pt x="14" y="7"/>
                    <a:pt x="14" y="11"/>
                  </a:cubicBezTo>
                  <a:cubicBezTo>
                    <a:pt x="10" y="11"/>
                    <a:pt x="5" y="11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ubicBezTo>
                    <a:pt x="4" y="0"/>
                    <a:pt x="9" y="0"/>
                    <a:pt x="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6651018" y="2416503"/>
            <a:ext cx="1759884" cy="1764883"/>
            <a:chOff x="2257425" y="2868613"/>
            <a:chExt cx="1117600" cy="1120775"/>
          </a:xfrm>
        </p:grpSpPr>
        <p:sp>
          <p:nvSpPr>
            <p:cNvPr id="90" name="Freeform 5"/>
            <p:cNvSpPr>
              <a:spLocks noEditPoints="1"/>
            </p:cNvSpPr>
            <p:nvPr/>
          </p:nvSpPr>
          <p:spPr bwMode="auto">
            <a:xfrm>
              <a:off x="2257425" y="2868613"/>
              <a:ext cx="1117600" cy="1120775"/>
            </a:xfrm>
            <a:custGeom>
              <a:avLst/>
              <a:gdLst>
                <a:gd name="T0" fmla="*/ 320 w 349"/>
                <a:gd name="T1" fmla="*/ 91 h 350"/>
                <a:gd name="T2" fmla="*/ 337 w 349"/>
                <a:gd name="T3" fmla="*/ 115 h 350"/>
                <a:gd name="T4" fmla="*/ 323 w 349"/>
                <a:gd name="T5" fmla="*/ 133 h 350"/>
                <a:gd name="T6" fmla="*/ 318 w 349"/>
                <a:gd name="T7" fmla="*/ 157 h 350"/>
                <a:gd name="T8" fmla="*/ 338 w 349"/>
                <a:gd name="T9" fmla="*/ 177 h 350"/>
                <a:gd name="T10" fmla="*/ 344 w 349"/>
                <a:gd name="T11" fmla="*/ 208 h 350"/>
                <a:gd name="T12" fmla="*/ 322 w 349"/>
                <a:gd name="T13" fmla="*/ 217 h 350"/>
                <a:gd name="T14" fmla="*/ 306 w 349"/>
                <a:gd name="T15" fmla="*/ 236 h 350"/>
                <a:gd name="T16" fmla="*/ 317 w 349"/>
                <a:gd name="T17" fmla="*/ 260 h 350"/>
                <a:gd name="T18" fmla="*/ 307 w 349"/>
                <a:gd name="T19" fmla="*/ 286 h 350"/>
                <a:gd name="T20" fmla="*/ 279 w 349"/>
                <a:gd name="T21" fmla="*/ 283 h 350"/>
                <a:gd name="T22" fmla="*/ 258 w 349"/>
                <a:gd name="T23" fmla="*/ 294 h 350"/>
                <a:gd name="T24" fmla="*/ 256 w 349"/>
                <a:gd name="T25" fmla="*/ 321 h 350"/>
                <a:gd name="T26" fmla="*/ 233 w 349"/>
                <a:gd name="T27" fmla="*/ 337 h 350"/>
                <a:gd name="T28" fmla="*/ 212 w 349"/>
                <a:gd name="T29" fmla="*/ 322 h 350"/>
                <a:gd name="T30" fmla="*/ 187 w 349"/>
                <a:gd name="T31" fmla="*/ 320 h 350"/>
                <a:gd name="T32" fmla="*/ 171 w 349"/>
                <a:gd name="T33" fmla="*/ 343 h 350"/>
                <a:gd name="T34" fmla="*/ 140 w 349"/>
                <a:gd name="T35" fmla="*/ 346 h 350"/>
                <a:gd name="T36" fmla="*/ 133 w 349"/>
                <a:gd name="T37" fmla="*/ 324 h 350"/>
                <a:gd name="T38" fmla="*/ 113 w 349"/>
                <a:gd name="T39" fmla="*/ 308 h 350"/>
                <a:gd name="T40" fmla="*/ 87 w 349"/>
                <a:gd name="T41" fmla="*/ 321 h 350"/>
                <a:gd name="T42" fmla="*/ 61 w 349"/>
                <a:gd name="T43" fmla="*/ 307 h 350"/>
                <a:gd name="T44" fmla="*/ 65 w 349"/>
                <a:gd name="T45" fmla="*/ 283 h 350"/>
                <a:gd name="T46" fmla="*/ 53 w 349"/>
                <a:gd name="T47" fmla="*/ 258 h 350"/>
                <a:gd name="T48" fmla="*/ 28 w 349"/>
                <a:gd name="T49" fmla="*/ 255 h 350"/>
                <a:gd name="T50" fmla="*/ 8 w 349"/>
                <a:gd name="T51" fmla="*/ 233 h 350"/>
                <a:gd name="T52" fmla="*/ 25 w 349"/>
                <a:gd name="T53" fmla="*/ 211 h 350"/>
                <a:gd name="T54" fmla="*/ 28 w 349"/>
                <a:gd name="T55" fmla="*/ 189 h 350"/>
                <a:gd name="T56" fmla="*/ 7 w 349"/>
                <a:gd name="T57" fmla="*/ 170 h 350"/>
                <a:gd name="T58" fmla="*/ 2 w 349"/>
                <a:gd name="T59" fmla="*/ 142 h 350"/>
                <a:gd name="T60" fmla="*/ 28 w 349"/>
                <a:gd name="T61" fmla="*/ 131 h 350"/>
                <a:gd name="T62" fmla="*/ 41 w 349"/>
                <a:gd name="T63" fmla="*/ 113 h 350"/>
                <a:gd name="T64" fmla="*/ 29 w 349"/>
                <a:gd name="T65" fmla="*/ 88 h 350"/>
                <a:gd name="T66" fmla="*/ 39 w 349"/>
                <a:gd name="T67" fmla="*/ 62 h 350"/>
                <a:gd name="T68" fmla="*/ 66 w 349"/>
                <a:gd name="T69" fmla="*/ 65 h 350"/>
                <a:gd name="T70" fmla="*/ 79 w 349"/>
                <a:gd name="T71" fmla="*/ 62 h 350"/>
                <a:gd name="T72" fmla="*/ 97 w 349"/>
                <a:gd name="T73" fmla="*/ 17 h 350"/>
                <a:gd name="T74" fmla="*/ 124 w 349"/>
                <a:gd name="T75" fmla="*/ 13 h 350"/>
                <a:gd name="T76" fmla="*/ 148 w 349"/>
                <a:gd name="T77" fmla="*/ 31 h 350"/>
                <a:gd name="T78" fmla="*/ 172 w 349"/>
                <a:gd name="T79" fmla="*/ 21 h 350"/>
                <a:gd name="T80" fmla="*/ 187 w 349"/>
                <a:gd name="T81" fmla="*/ 0 h 350"/>
                <a:gd name="T82" fmla="*/ 214 w 349"/>
                <a:gd name="T83" fmla="*/ 11 h 350"/>
                <a:gd name="T84" fmla="*/ 225 w 349"/>
                <a:gd name="T85" fmla="*/ 38 h 350"/>
                <a:gd name="T86" fmla="*/ 248 w 349"/>
                <a:gd name="T87" fmla="*/ 40 h 350"/>
                <a:gd name="T88" fmla="*/ 273 w 349"/>
                <a:gd name="T89" fmla="*/ 31 h 350"/>
                <a:gd name="T90" fmla="*/ 288 w 349"/>
                <a:gd name="T91" fmla="*/ 55 h 350"/>
                <a:gd name="T92" fmla="*/ 283 w 349"/>
                <a:gd name="T93" fmla="*/ 76 h 350"/>
                <a:gd name="T94" fmla="*/ 301 w 349"/>
                <a:gd name="T95" fmla="*/ 94 h 350"/>
                <a:gd name="T96" fmla="*/ 62 w 349"/>
                <a:gd name="T97" fmla="*/ 174 h 350"/>
                <a:gd name="T98" fmla="*/ 285 w 349"/>
                <a:gd name="T99" fmla="*/ 17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9" h="350">
                  <a:moveTo>
                    <a:pt x="301" y="94"/>
                  </a:moveTo>
                  <a:cubicBezTo>
                    <a:pt x="308" y="93"/>
                    <a:pt x="314" y="92"/>
                    <a:pt x="320" y="91"/>
                  </a:cubicBezTo>
                  <a:cubicBezTo>
                    <a:pt x="324" y="90"/>
                    <a:pt x="328" y="92"/>
                    <a:pt x="330" y="96"/>
                  </a:cubicBezTo>
                  <a:cubicBezTo>
                    <a:pt x="332" y="102"/>
                    <a:pt x="335" y="109"/>
                    <a:pt x="337" y="115"/>
                  </a:cubicBezTo>
                  <a:cubicBezTo>
                    <a:pt x="339" y="119"/>
                    <a:pt x="337" y="122"/>
                    <a:pt x="335" y="125"/>
                  </a:cubicBezTo>
                  <a:cubicBezTo>
                    <a:pt x="331" y="128"/>
                    <a:pt x="327" y="130"/>
                    <a:pt x="323" y="133"/>
                  </a:cubicBezTo>
                  <a:cubicBezTo>
                    <a:pt x="317" y="138"/>
                    <a:pt x="316" y="141"/>
                    <a:pt x="317" y="149"/>
                  </a:cubicBezTo>
                  <a:cubicBezTo>
                    <a:pt x="318" y="151"/>
                    <a:pt x="318" y="154"/>
                    <a:pt x="318" y="157"/>
                  </a:cubicBezTo>
                  <a:cubicBezTo>
                    <a:pt x="318" y="168"/>
                    <a:pt x="324" y="173"/>
                    <a:pt x="333" y="176"/>
                  </a:cubicBezTo>
                  <a:cubicBezTo>
                    <a:pt x="335" y="176"/>
                    <a:pt x="336" y="177"/>
                    <a:pt x="338" y="177"/>
                  </a:cubicBezTo>
                  <a:cubicBezTo>
                    <a:pt x="349" y="182"/>
                    <a:pt x="347" y="184"/>
                    <a:pt x="346" y="194"/>
                  </a:cubicBezTo>
                  <a:cubicBezTo>
                    <a:pt x="346" y="199"/>
                    <a:pt x="345" y="203"/>
                    <a:pt x="344" y="208"/>
                  </a:cubicBezTo>
                  <a:cubicBezTo>
                    <a:pt x="343" y="212"/>
                    <a:pt x="340" y="215"/>
                    <a:pt x="336" y="215"/>
                  </a:cubicBezTo>
                  <a:cubicBezTo>
                    <a:pt x="331" y="216"/>
                    <a:pt x="327" y="216"/>
                    <a:pt x="322" y="217"/>
                  </a:cubicBezTo>
                  <a:cubicBezTo>
                    <a:pt x="317" y="217"/>
                    <a:pt x="313" y="220"/>
                    <a:pt x="310" y="225"/>
                  </a:cubicBezTo>
                  <a:cubicBezTo>
                    <a:pt x="309" y="229"/>
                    <a:pt x="308" y="232"/>
                    <a:pt x="306" y="236"/>
                  </a:cubicBezTo>
                  <a:cubicBezTo>
                    <a:pt x="304" y="241"/>
                    <a:pt x="305" y="245"/>
                    <a:pt x="308" y="249"/>
                  </a:cubicBezTo>
                  <a:cubicBezTo>
                    <a:pt x="311" y="253"/>
                    <a:pt x="314" y="256"/>
                    <a:pt x="317" y="260"/>
                  </a:cubicBezTo>
                  <a:cubicBezTo>
                    <a:pt x="321" y="265"/>
                    <a:pt x="321" y="269"/>
                    <a:pt x="317" y="274"/>
                  </a:cubicBezTo>
                  <a:cubicBezTo>
                    <a:pt x="313" y="278"/>
                    <a:pt x="310" y="282"/>
                    <a:pt x="307" y="286"/>
                  </a:cubicBezTo>
                  <a:cubicBezTo>
                    <a:pt x="302" y="292"/>
                    <a:pt x="299" y="292"/>
                    <a:pt x="293" y="289"/>
                  </a:cubicBezTo>
                  <a:cubicBezTo>
                    <a:pt x="288" y="287"/>
                    <a:pt x="284" y="285"/>
                    <a:pt x="279" y="283"/>
                  </a:cubicBezTo>
                  <a:cubicBezTo>
                    <a:pt x="275" y="282"/>
                    <a:pt x="271" y="284"/>
                    <a:pt x="268" y="286"/>
                  </a:cubicBezTo>
                  <a:cubicBezTo>
                    <a:pt x="264" y="289"/>
                    <a:pt x="261" y="291"/>
                    <a:pt x="258" y="294"/>
                  </a:cubicBezTo>
                  <a:cubicBezTo>
                    <a:pt x="254" y="297"/>
                    <a:pt x="253" y="301"/>
                    <a:pt x="254" y="306"/>
                  </a:cubicBezTo>
                  <a:cubicBezTo>
                    <a:pt x="255" y="311"/>
                    <a:pt x="255" y="316"/>
                    <a:pt x="256" y="321"/>
                  </a:cubicBezTo>
                  <a:cubicBezTo>
                    <a:pt x="256" y="326"/>
                    <a:pt x="254" y="329"/>
                    <a:pt x="251" y="330"/>
                  </a:cubicBezTo>
                  <a:cubicBezTo>
                    <a:pt x="245" y="333"/>
                    <a:pt x="239" y="335"/>
                    <a:pt x="233" y="337"/>
                  </a:cubicBezTo>
                  <a:cubicBezTo>
                    <a:pt x="227" y="339"/>
                    <a:pt x="224" y="338"/>
                    <a:pt x="220" y="333"/>
                  </a:cubicBezTo>
                  <a:cubicBezTo>
                    <a:pt x="218" y="329"/>
                    <a:pt x="215" y="325"/>
                    <a:pt x="212" y="322"/>
                  </a:cubicBezTo>
                  <a:cubicBezTo>
                    <a:pt x="209" y="318"/>
                    <a:pt x="205" y="317"/>
                    <a:pt x="201" y="318"/>
                  </a:cubicBezTo>
                  <a:cubicBezTo>
                    <a:pt x="196" y="318"/>
                    <a:pt x="192" y="319"/>
                    <a:pt x="187" y="320"/>
                  </a:cubicBezTo>
                  <a:cubicBezTo>
                    <a:pt x="182" y="321"/>
                    <a:pt x="179" y="324"/>
                    <a:pt x="177" y="328"/>
                  </a:cubicBezTo>
                  <a:cubicBezTo>
                    <a:pt x="175" y="333"/>
                    <a:pt x="173" y="338"/>
                    <a:pt x="171" y="343"/>
                  </a:cubicBezTo>
                  <a:cubicBezTo>
                    <a:pt x="169" y="347"/>
                    <a:pt x="167" y="350"/>
                    <a:pt x="162" y="349"/>
                  </a:cubicBezTo>
                  <a:cubicBezTo>
                    <a:pt x="155" y="348"/>
                    <a:pt x="147" y="348"/>
                    <a:pt x="140" y="346"/>
                  </a:cubicBezTo>
                  <a:cubicBezTo>
                    <a:pt x="137" y="345"/>
                    <a:pt x="135" y="341"/>
                    <a:pt x="134" y="338"/>
                  </a:cubicBezTo>
                  <a:cubicBezTo>
                    <a:pt x="133" y="333"/>
                    <a:pt x="133" y="328"/>
                    <a:pt x="133" y="324"/>
                  </a:cubicBezTo>
                  <a:cubicBezTo>
                    <a:pt x="132" y="318"/>
                    <a:pt x="129" y="313"/>
                    <a:pt x="123" y="312"/>
                  </a:cubicBezTo>
                  <a:cubicBezTo>
                    <a:pt x="119" y="310"/>
                    <a:pt x="116" y="309"/>
                    <a:pt x="113" y="308"/>
                  </a:cubicBezTo>
                  <a:cubicBezTo>
                    <a:pt x="108" y="306"/>
                    <a:pt x="104" y="307"/>
                    <a:pt x="101" y="310"/>
                  </a:cubicBezTo>
                  <a:cubicBezTo>
                    <a:pt x="96" y="314"/>
                    <a:pt x="92" y="317"/>
                    <a:pt x="87" y="321"/>
                  </a:cubicBezTo>
                  <a:cubicBezTo>
                    <a:pt x="84" y="323"/>
                    <a:pt x="81" y="323"/>
                    <a:pt x="78" y="320"/>
                  </a:cubicBezTo>
                  <a:cubicBezTo>
                    <a:pt x="72" y="316"/>
                    <a:pt x="66" y="312"/>
                    <a:pt x="61" y="307"/>
                  </a:cubicBezTo>
                  <a:cubicBezTo>
                    <a:pt x="57" y="304"/>
                    <a:pt x="58" y="299"/>
                    <a:pt x="60" y="295"/>
                  </a:cubicBezTo>
                  <a:cubicBezTo>
                    <a:pt x="62" y="291"/>
                    <a:pt x="63" y="287"/>
                    <a:pt x="65" y="283"/>
                  </a:cubicBezTo>
                  <a:cubicBezTo>
                    <a:pt x="67" y="278"/>
                    <a:pt x="66" y="274"/>
                    <a:pt x="64" y="271"/>
                  </a:cubicBezTo>
                  <a:cubicBezTo>
                    <a:pt x="60" y="266"/>
                    <a:pt x="57" y="262"/>
                    <a:pt x="53" y="258"/>
                  </a:cubicBezTo>
                  <a:cubicBezTo>
                    <a:pt x="51" y="254"/>
                    <a:pt x="47" y="253"/>
                    <a:pt x="43" y="253"/>
                  </a:cubicBezTo>
                  <a:cubicBezTo>
                    <a:pt x="38" y="254"/>
                    <a:pt x="33" y="254"/>
                    <a:pt x="28" y="255"/>
                  </a:cubicBezTo>
                  <a:cubicBezTo>
                    <a:pt x="22" y="257"/>
                    <a:pt x="18" y="255"/>
                    <a:pt x="15" y="249"/>
                  </a:cubicBezTo>
                  <a:cubicBezTo>
                    <a:pt x="13" y="244"/>
                    <a:pt x="10" y="239"/>
                    <a:pt x="8" y="233"/>
                  </a:cubicBezTo>
                  <a:cubicBezTo>
                    <a:pt x="6" y="229"/>
                    <a:pt x="7" y="225"/>
                    <a:pt x="11" y="222"/>
                  </a:cubicBezTo>
                  <a:cubicBezTo>
                    <a:pt x="15" y="218"/>
                    <a:pt x="20" y="214"/>
                    <a:pt x="25" y="211"/>
                  </a:cubicBezTo>
                  <a:cubicBezTo>
                    <a:pt x="29" y="208"/>
                    <a:pt x="30" y="204"/>
                    <a:pt x="30" y="199"/>
                  </a:cubicBezTo>
                  <a:cubicBezTo>
                    <a:pt x="29" y="195"/>
                    <a:pt x="28" y="192"/>
                    <a:pt x="28" y="189"/>
                  </a:cubicBezTo>
                  <a:cubicBezTo>
                    <a:pt x="28" y="180"/>
                    <a:pt x="23" y="176"/>
                    <a:pt x="16" y="174"/>
                  </a:cubicBezTo>
                  <a:cubicBezTo>
                    <a:pt x="13" y="173"/>
                    <a:pt x="10" y="171"/>
                    <a:pt x="7" y="170"/>
                  </a:cubicBezTo>
                  <a:cubicBezTo>
                    <a:pt x="2" y="169"/>
                    <a:pt x="0" y="166"/>
                    <a:pt x="0" y="162"/>
                  </a:cubicBezTo>
                  <a:cubicBezTo>
                    <a:pt x="1" y="155"/>
                    <a:pt x="1" y="149"/>
                    <a:pt x="2" y="142"/>
                  </a:cubicBezTo>
                  <a:cubicBezTo>
                    <a:pt x="2" y="136"/>
                    <a:pt x="5" y="134"/>
                    <a:pt x="11" y="133"/>
                  </a:cubicBezTo>
                  <a:cubicBezTo>
                    <a:pt x="17" y="132"/>
                    <a:pt x="23" y="132"/>
                    <a:pt x="28" y="131"/>
                  </a:cubicBezTo>
                  <a:cubicBezTo>
                    <a:pt x="32" y="130"/>
                    <a:pt x="35" y="128"/>
                    <a:pt x="36" y="124"/>
                  </a:cubicBezTo>
                  <a:cubicBezTo>
                    <a:pt x="38" y="120"/>
                    <a:pt x="40" y="117"/>
                    <a:pt x="41" y="113"/>
                  </a:cubicBezTo>
                  <a:cubicBezTo>
                    <a:pt x="42" y="109"/>
                    <a:pt x="42" y="105"/>
                    <a:pt x="39" y="101"/>
                  </a:cubicBezTo>
                  <a:cubicBezTo>
                    <a:pt x="36" y="97"/>
                    <a:pt x="32" y="93"/>
                    <a:pt x="29" y="88"/>
                  </a:cubicBezTo>
                  <a:cubicBezTo>
                    <a:pt x="26" y="84"/>
                    <a:pt x="26" y="80"/>
                    <a:pt x="29" y="76"/>
                  </a:cubicBezTo>
                  <a:cubicBezTo>
                    <a:pt x="32" y="71"/>
                    <a:pt x="36" y="66"/>
                    <a:pt x="39" y="62"/>
                  </a:cubicBezTo>
                  <a:cubicBezTo>
                    <a:pt x="42" y="57"/>
                    <a:pt x="46" y="56"/>
                    <a:pt x="52" y="58"/>
                  </a:cubicBezTo>
                  <a:cubicBezTo>
                    <a:pt x="57" y="60"/>
                    <a:pt x="62" y="62"/>
                    <a:pt x="66" y="65"/>
                  </a:cubicBezTo>
                  <a:cubicBezTo>
                    <a:pt x="70" y="67"/>
                    <a:pt x="74" y="66"/>
                    <a:pt x="77" y="64"/>
                  </a:cubicBezTo>
                  <a:cubicBezTo>
                    <a:pt x="78" y="63"/>
                    <a:pt x="79" y="63"/>
                    <a:pt x="79" y="62"/>
                  </a:cubicBezTo>
                  <a:cubicBezTo>
                    <a:pt x="94" y="51"/>
                    <a:pt x="94" y="51"/>
                    <a:pt x="90" y="30"/>
                  </a:cubicBezTo>
                  <a:cubicBezTo>
                    <a:pt x="89" y="23"/>
                    <a:pt x="91" y="20"/>
                    <a:pt x="97" y="17"/>
                  </a:cubicBezTo>
                  <a:cubicBezTo>
                    <a:pt x="102" y="15"/>
                    <a:pt x="107" y="13"/>
                    <a:pt x="112" y="11"/>
                  </a:cubicBezTo>
                  <a:cubicBezTo>
                    <a:pt x="117" y="8"/>
                    <a:pt x="120" y="9"/>
                    <a:pt x="124" y="13"/>
                  </a:cubicBezTo>
                  <a:cubicBezTo>
                    <a:pt x="127" y="17"/>
                    <a:pt x="130" y="22"/>
                    <a:pt x="133" y="26"/>
                  </a:cubicBezTo>
                  <a:cubicBezTo>
                    <a:pt x="138" y="31"/>
                    <a:pt x="142" y="32"/>
                    <a:pt x="148" y="31"/>
                  </a:cubicBezTo>
                  <a:cubicBezTo>
                    <a:pt x="152" y="29"/>
                    <a:pt x="156" y="29"/>
                    <a:pt x="160" y="29"/>
                  </a:cubicBezTo>
                  <a:cubicBezTo>
                    <a:pt x="166" y="28"/>
                    <a:pt x="170" y="26"/>
                    <a:pt x="172" y="21"/>
                  </a:cubicBezTo>
                  <a:cubicBezTo>
                    <a:pt x="173" y="16"/>
                    <a:pt x="175" y="11"/>
                    <a:pt x="177" y="6"/>
                  </a:cubicBezTo>
                  <a:cubicBezTo>
                    <a:pt x="179" y="2"/>
                    <a:pt x="182" y="0"/>
                    <a:pt x="187" y="0"/>
                  </a:cubicBezTo>
                  <a:cubicBezTo>
                    <a:pt x="194" y="1"/>
                    <a:pt x="201" y="2"/>
                    <a:pt x="208" y="3"/>
                  </a:cubicBezTo>
                  <a:cubicBezTo>
                    <a:pt x="212" y="3"/>
                    <a:pt x="214" y="6"/>
                    <a:pt x="214" y="11"/>
                  </a:cubicBezTo>
                  <a:cubicBezTo>
                    <a:pt x="215" y="17"/>
                    <a:pt x="216" y="23"/>
                    <a:pt x="217" y="29"/>
                  </a:cubicBezTo>
                  <a:cubicBezTo>
                    <a:pt x="218" y="34"/>
                    <a:pt x="221" y="36"/>
                    <a:pt x="225" y="38"/>
                  </a:cubicBezTo>
                  <a:cubicBezTo>
                    <a:pt x="228" y="39"/>
                    <a:pt x="231" y="40"/>
                    <a:pt x="234" y="41"/>
                  </a:cubicBezTo>
                  <a:cubicBezTo>
                    <a:pt x="239" y="45"/>
                    <a:pt x="244" y="43"/>
                    <a:pt x="248" y="40"/>
                  </a:cubicBezTo>
                  <a:cubicBezTo>
                    <a:pt x="252" y="37"/>
                    <a:pt x="256" y="34"/>
                    <a:pt x="259" y="31"/>
                  </a:cubicBezTo>
                  <a:cubicBezTo>
                    <a:pt x="264" y="27"/>
                    <a:pt x="268" y="27"/>
                    <a:pt x="273" y="31"/>
                  </a:cubicBezTo>
                  <a:cubicBezTo>
                    <a:pt x="277" y="34"/>
                    <a:pt x="281" y="37"/>
                    <a:pt x="285" y="41"/>
                  </a:cubicBezTo>
                  <a:cubicBezTo>
                    <a:pt x="290" y="45"/>
                    <a:pt x="291" y="49"/>
                    <a:pt x="288" y="55"/>
                  </a:cubicBezTo>
                  <a:cubicBezTo>
                    <a:pt x="286" y="59"/>
                    <a:pt x="284" y="64"/>
                    <a:pt x="283" y="68"/>
                  </a:cubicBezTo>
                  <a:cubicBezTo>
                    <a:pt x="282" y="71"/>
                    <a:pt x="282" y="74"/>
                    <a:pt x="283" y="76"/>
                  </a:cubicBezTo>
                  <a:cubicBezTo>
                    <a:pt x="286" y="81"/>
                    <a:pt x="290" y="86"/>
                    <a:pt x="295" y="91"/>
                  </a:cubicBezTo>
                  <a:cubicBezTo>
                    <a:pt x="296" y="93"/>
                    <a:pt x="299" y="93"/>
                    <a:pt x="301" y="94"/>
                  </a:cubicBezTo>
                  <a:close/>
                  <a:moveTo>
                    <a:pt x="174" y="63"/>
                  </a:moveTo>
                  <a:cubicBezTo>
                    <a:pt x="112" y="63"/>
                    <a:pt x="62" y="113"/>
                    <a:pt x="62" y="174"/>
                  </a:cubicBezTo>
                  <a:cubicBezTo>
                    <a:pt x="62" y="236"/>
                    <a:pt x="112" y="285"/>
                    <a:pt x="173" y="286"/>
                  </a:cubicBezTo>
                  <a:cubicBezTo>
                    <a:pt x="235" y="286"/>
                    <a:pt x="285" y="236"/>
                    <a:pt x="285" y="174"/>
                  </a:cubicBezTo>
                  <a:cubicBezTo>
                    <a:pt x="285" y="112"/>
                    <a:pt x="234" y="63"/>
                    <a:pt x="174" y="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Freeform 6"/>
            <p:cNvSpPr>
              <a:spLocks noEditPoints="1"/>
            </p:cNvSpPr>
            <p:nvPr/>
          </p:nvSpPr>
          <p:spPr bwMode="auto">
            <a:xfrm>
              <a:off x="2455863" y="3070226"/>
              <a:ext cx="714375" cy="714375"/>
            </a:xfrm>
            <a:custGeom>
              <a:avLst/>
              <a:gdLst>
                <a:gd name="T0" fmla="*/ 112 w 223"/>
                <a:gd name="T1" fmla="*/ 0 h 223"/>
                <a:gd name="T2" fmla="*/ 223 w 223"/>
                <a:gd name="T3" fmla="*/ 111 h 223"/>
                <a:gd name="T4" fmla="*/ 111 w 223"/>
                <a:gd name="T5" fmla="*/ 223 h 223"/>
                <a:gd name="T6" fmla="*/ 0 w 223"/>
                <a:gd name="T7" fmla="*/ 111 h 223"/>
                <a:gd name="T8" fmla="*/ 112 w 223"/>
                <a:gd name="T9" fmla="*/ 0 h 223"/>
                <a:gd name="T10" fmla="*/ 112 w 223"/>
                <a:gd name="T11" fmla="*/ 196 h 223"/>
                <a:gd name="T12" fmla="*/ 111 w 223"/>
                <a:gd name="T13" fmla="*/ 197 h 223"/>
                <a:gd name="T14" fmla="*/ 109 w 223"/>
                <a:gd name="T15" fmla="*/ 192 h 223"/>
                <a:gd name="T16" fmla="*/ 102 w 223"/>
                <a:gd name="T17" fmla="*/ 172 h 223"/>
                <a:gd name="T18" fmla="*/ 89 w 223"/>
                <a:gd name="T19" fmla="*/ 129 h 223"/>
                <a:gd name="T20" fmla="*/ 81 w 223"/>
                <a:gd name="T21" fmla="*/ 125 h 223"/>
                <a:gd name="T22" fmla="*/ 72 w 223"/>
                <a:gd name="T23" fmla="*/ 128 h 223"/>
                <a:gd name="T24" fmla="*/ 57 w 223"/>
                <a:gd name="T25" fmla="*/ 133 h 223"/>
                <a:gd name="T26" fmla="*/ 46 w 223"/>
                <a:gd name="T27" fmla="*/ 146 h 223"/>
                <a:gd name="T28" fmla="*/ 43 w 223"/>
                <a:gd name="T29" fmla="*/ 175 h 223"/>
                <a:gd name="T30" fmla="*/ 45 w 223"/>
                <a:gd name="T31" fmla="*/ 182 h 223"/>
                <a:gd name="T32" fmla="*/ 132 w 223"/>
                <a:gd name="T33" fmla="*/ 206 h 223"/>
                <a:gd name="T34" fmla="*/ 177 w 223"/>
                <a:gd name="T35" fmla="*/ 181 h 223"/>
                <a:gd name="T36" fmla="*/ 180 w 223"/>
                <a:gd name="T37" fmla="*/ 176 h 223"/>
                <a:gd name="T38" fmla="*/ 175 w 223"/>
                <a:gd name="T39" fmla="*/ 144 h 223"/>
                <a:gd name="T40" fmla="*/ 165 w 223"/>
                <a:gd name="T41" fmla="*/ 133 h 223"/>
                <a:gd name="T42" fmla="*/ 153 w 223"/>
                <a:gd name="T43" fmla="*/ 128 h 223"/>
                <a:gd name="T44" fmla="*/ 136 w 223"/>
                <a:gd name="T45" fmla="*/ 123 h 223"/>
                <a:gd name="T46" fmla="*/ 112 w 223"/>
                <a:gd name="T47" fmla="*/ 196 h 223"/>
                <a:gd name="T48" fmla="*/ 111 w 223"/>
                <a:gd name="T49" fmla="*/ 31 h 223"/>
                <a:gd name="T50" fmla="*/ 96 w 223"/>
                <a:gd name="T51" fmla="*/ 34 h 223"/>
                <a:gd name="T52" fmla="*/ 79 w 223"/>
                <a:gd name="T53" fmla="*/ 54 h 223"/>
                <a:gd name="T54" fmla="*/ 76 w 223"/>
                <a:gd name="T55" fmla="*/ 60 h 223"/>
                <a:gd name="T56" fmla="*/ 68 w 223"/>
                <a:gd name="T57" fmla="*/ 75 h 223"/>
                <a:gd name="T58" fmla="*/ 77 w 223"/>
                <a:gd name="T59" fmla="*/ 87 h 223"/>
                <a:gd name="T60" fmla="*/ 82 w 223"/>
                <a:gd name="T61" fmla="*/ 91 h 223"/>
                <a:gd name="T62" fmla="*/ 92 w 223"/>
                <a:gd name="T63" fmla="*/ 108 h 223"/>
                <a:gd name="T64" fmla="*/ 131 w 223"/>
                <a:gd name="T65" fmla="*/ 107 h 223"/>
                <a:gd name="T66" fmla="*/ 141 w 223"/>
                <a:gd name="T67" fmla="*/ 90 h 223"/>
                <a:gd name="T68" fmla="*/ 144 w 223"/>
                <a:gd name="T69" fmla="*/ 87 h 223"/>
                <a:gd name="T70" fmla="*/ 150 w 223"/>
                <a:gd name="T71" fmla="*/ 63 h 223"/>
                <a:gd name="T72" fmla="*/ 142 w 223"/>
                <a:gd name="T73" fmla="*/ 48 h 223"/>
                <a:gd name="T74" fmla="*/ 139 w 223"/>
                <a:gd name="T75" fmla="*/ 44 h 223"/>
                <a:gd name="T76" fmla="*/ 111 w 223"/>
                <a:gd name="T77" fmla="*/ 31 h 223"/>
                <a:gd name="T78" fmla="*/ 107 w 223"/>
                <a:gd name="T79" fmla="*/ 143 h 223"/>
                <a:gd name="T80" fmla="*/ 111 w 223"/>
                <a:gd name="T81" fmla="*/ 179 h 223"/>
                <a:gd name="T82" fmla="*/ 115 w 223"/>
                <a:gd name="T83" fmla="*/ 143 h 223"/>
                <a:gd name="T84" fmla="*/ 107 w 223"/>
                <a:gd name="T85" fmla="*/ 143 h 223"/>
                <a:gd name="T86" fmla="*/ 118 w 223"/>
                <a:gd name="T87" fmla="*/ 127 h 223"/>
                <a:gd name="T88" fmla="*/ 104 w 223"/>
                <a:gd name="T89" fmla="*/ 127 h 223"/>
                <a:gd name="T90" fmla="*/ 104 w 223"/>
                <a:gd name="T91" fmla="*/ 138 h 223"/>
                <a:gd name="T92" fmla="*/ 118 w 223"/>
                <a:gd name="T93" fmla="*/ 138 h 223"/>
                <a:gd name="T94" fmla="*/ 118 w 223"/>
                <a:gd name="T95" fmla="*/ 12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3" h="223">
                  <a:moveTo>
                    <a:pt x="112" y="0"/>
                  </a:moveTo>
                  <a:cubicBezTo>
                    <a:pt x="172" y="0"/>
                    <a:pt x="223" y="49"/>
                    <a:pt x="223" y="111"/>
                  </a:cubicBezTo>
                  <a:cubicBezTo>
                    <a:pt x="223" y="173"/>
                    <a:pt x="173" y="223"/>
                    <a:pt x="111" y="223"/>
                  </a:cubicBezTo>
                  <a:cubicBezTo>
                    <a:pt x="50" y="222"/>
                    <a:pt x="0" y="173"/>
                    <a:pt x="0" y="111"/>
                  </a:cubicBezTo>
                  <a:cubicBezTo>
                    <a:pt x="0" y="50"/>
                    <a:pt x="50" y="0"/>
                    <a:pt x="112" y="0"/>
                  </a:cubicBezTo>
                  <a:close/>
                  <a:moveTo>
                    <a:pt x="112" y="196"/>
                  </a:moveTo>
                  <a:cubicBezTo>
                    <a:pt x="112" y="197"/>
                    <a:pt x="111" y="197"/>
                    <a:pt x="111" y="197"/>
                  </a:cubicBezTo>
                  <a:cubicBezTo>
                    <a:pt x="110" y="195"/>
                    <a:pt x="110" y="194"/>
                    <a:pt x="109" y="192"/>
                  </a:cubicBezTo>
                  <a:cubicBezTo>
                    <a:pt x="107" y="185"/>
                    <a:pt x="105" y="178"/>
                    <a:pt x="102" y="172"/>
                  </a:cubicBezTo>
                  <a:cubicBezTo>
                    <a:pt x="98" y="157"/>
                    <a:pt x="93" y="143"/>
                    <a:pt x="89" y="129"/>
                  </a:cubicBezTo>
                  <a:cubicBezTo>
                    <a:pt x="87" y="124"/>
                    <a:pt x="87" y="123"/>
                    <a:pt x="81" y="125"/>
                  </a:cubicBezTo>
                  <a:cubicBezTo>
                    <a:pt x="78" y="126"/>
                    <a:pt x="75" y="127"/>
                    <a:pt x="72" y="128"/>
                  </a:cubicBezTo>
                  <a:cubicBezTo>
                    <a:pt x="67" y="130"/>
                    <a:pt x="62" y="131"/>
                    <a:pt x="57" y="133"/>
                  </a:cubicBezTo>
                  <a:cubicBezTo>
                    <a:pt x="51" y="135"/>
                    <a:pt x="47" y="140"/>
                    <a:pt x="46" y="146"/>
                  </a:cubicBezTo>
                  <a:cubicBezTo>
                    <a:pt x="45" y="156"/>
                    <a:pt x="43" y="166"/>
                    <a:pt x="43" y="175"/>
                  </a:cubicBezTo>
                  <a:cubicBezTo>
                    <a:pt x="42" y="178"/>
                    <a:pt x="44" y="181"/>
                    <a:pt x="45" y="182"/>
                  </a:cubicBezTo>
                  <a:cubicBezTo>
                    <a:pt x="70" y="205"/>
                    <a:pt x="99" y="213"/>
                    <a:pt x="132" y="206"/>
                  </a:cubicBezTo>
                  <a:cubicBezTo>
                    <a:pt x="150" y="202"/>
                    <a:pt x="164" y="193"/>
                    <a:pt x="177" y="181"/>
                  </a:cubicBezTo>
                  <a:cubicBezTo>
                    <a:pt x="179" y="180"/>
                    <a:pt x="180" y="178"/>
                    <a:pt x="180" y="176"/>
                  </a:cubicBezTo>
                  <a:cubicBezTo>
                    <a:pt x="179" y="165"/>
                    <a:pt x="177" y="154"/>
                    <a:pt x="175" y="144"/>
                  </a:cubicBezTo>
                  <a:cubicBezTo>
                    <a:pt x="174" y="139"/>
                    <a:pt x="170" y="135"/>
                    <a:pt x="165" y="133"/>
                  </a:cubicBezTo>
                  <a:cubicBezTo>
                    <a:pt x="161" y="131"/>
                    <a:pt x="157" y="130"/>
                    <a:pt x="153" y="128"/>
                  </a:cubicBezTo>
                  <a:cubicBezTo>
                    <a:pt x="147" y="126"/>
                    <a:pt x="142" y="125"/>
                    <a:pt x="136" y="123"/>
                  </a:cubicBezTo>
                  <a:cubicBezTo>
                    <a:pt x="128" y="148"/>
                    <a:pt x="120" y="172"/>
                    <a:pt x="112" y="196"/>
                  </a:cubicBezTo>
                  <a:close/>
                  <a:moveTo>
                    <a:pt x="111" y="31"/>
                  </a:moveTo>
                  <a:cubicBezTo>
                    <a:pt x="106" y="32"/>
                    <a:pt x="101" y="33"/>
                    <a:pt x="96" y="34"/>
                  </a:cubicBezTo>
                  <a:cubicBezTo>
                    <a:pt x="86" y="37"/>
                    <a:pt x="82" y="45"/>
                    <a:pt x="79" y="54"/>
                  </a:cubicBezTo>
                  <a:cubicBezTo>
                    <a:pt x="79" y="56"/>
                    <a:pt x="78" y="59"/>
                    <a:pt x="76" y="60"/>
                  </a:cubicBezTo>
                  <a:cubicBezTo>
                    <a:pt x="69" y="64"/>
                    <a:pt x="67" y="68"/>
                    <a:pt x="68" y="75"/>
                  </a:cubicBezTo>
                  <a:cubicBezTo>
                    <a:pt x="69" y="81"/>
                    <a:pt x="71" y="86"/>
                    <a:pt x="77" y="87"/>
                  </a:cubicBezTo>
                  <a:cubicBezTo>
                    <a:pt x="80" y="87"/>
                    <a:pt x="82" y="89"/>
                    <a:pt x="82" y="91"/>
                  </a:cubicBezTo>
                  <a:cubicBezTo>
                    <a:pt x="84" y="98"/>
                    <a:pt x="88" y="103"/>
                    <a:pt x="92" y="108"/>
                  </a:cubicBezTo>
                  <a:cubicBezTo>
                    <a:pt x="105" y="122"/>
                    <a:pt x="119" y="121"/>
                    <a:pt x="131" y="107"/>
                  </a:cubicBezTo>
                  <a:cubicBezTo>
                    <a:pt x="135" y="102"/>
                    <a:pt x="137" y="96"/>
                    <a:pt x="141" y="90"/>
                  </a:cubicBezTo>
                  <a:cubicBezTo>
                    <a:pt x="142" y="89"/>
                    <a:pt x="143" y="88"/>
                    <a:pt x="144" y="87"/>
                  </a:cubicBezTo>
                  <a:cubicBezTo>
                    <a:pt x="153" y="84"/>
                    <a:pt x="158" y="69"/>
                    <a:pt x="150" y="63"/>
                  </a:cubicBezTo>
                  <a:cubicBezTo>
                    <a:pt x="145" y="59"/>
                    <a:pt x="144" y="54"/>
                    <a:pt x="142" y="48"/>
                  </a:cubicBezTo>
                  <a:cubicBezTo>
                    <a:pt x="141" y="47"/>
                    <a:pt x="140" y="45"/>
                    <a:pt x="139" y="44"/>
                  </a:cubicBezTo>
                  <a:cubicBezTo>
                    <a:pt x="133" y="34"/>
                    <a:pt x="123" y="31"/>
                    <a:pt x="111" y="31"/>
                  </a:cubicBezTo>
                  <a:close/>
                  <a:moveTo>
                    <a:pt x="107" y="143"/>
                  </a:moveTo>
                  <a:cubicBezTo>
                    <a:pt x="101" y="156"/>
                    <a:pt x="106" y="167"/>
                    <a:pt x="111" y="179"/>
                  </a:cubicBezTo>
                  <a:cubicBezTo>
                    <a:pt x="117" y="167"/>
                    <a:pt x="120" y="155"/>
                    <a:pt x="115" y="143"/>
                  </a:cubicBezTo>
                  <a:cubicBezTo>
                    <a:pt x="112" y="143"/>
                    <a:pt x="109" y="143"/>
                    <a:pt x="107" y="143"/>
                  </a:cubicBezTo>
                  <a:close/>
                  <a:moveTo>
                    <a:pt x="118" y="127"/>
                  </a:moveTo>
                  <a:cubicBezTo>
                    <a:pt x="113" y="127"/>
                    <a:pt x="108" y="127"/>
                    <a:pt x="104" y="127"/>
                  </a:cubicBezTo>
                  <a:cubicBezTo>
                    <a:pt x="104" y="131"/>
                    <a:pt x="104" y="134"/>
                    <a:pt x="104" y="138"/>
                  </a:cubicBezTo>
                  <a:cubicBezTo>
                    <a:pt x="109" y="138"/>
                    <a:pt x="114" y="138"/>
                    <a:pt x="118" y="138"/>
                  </a:cubicBezTo>
                  <a:cubicBezTo>
                    <a:pt x="118" y="134"/>
                    <a:pt x="118" y="131"/>
                    <a:pt x="118" y="12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Freeform 7"/>
            <p:cNvSpPr>
              <a:spLocks/>
            </p:cNvSpPr>
            <p:nvPr/>
          </p:nvSpPr>
          <p:spPr bwMode="auto">
            <a:xfrm>
              <a:off x="2590800" y="3460751"/>
              <a:ext cx="441325" cy="288925"/>
            </a:xfrm>
            <a:custGeom>
              <a:avLst/>
              <a:gdLst>
                <a:gd name="T0" fmla="*/ 70 w 138"/>
                <a:gd name="T1" fmla="*/ 73 h 90"/>
                <a:gd name="T2" fmla="*/ 94 w 138"/>
                <a:gd name="T3" fmla="*/ 0 h 90"/>
                <a:gd name="T4" fmla="*/ 111 w 138"/>
                <a:gd name="T5" fmla="*/ 5 h 90"/>
                <a:gd name="T6" fmla="*/ 123 w 138"/>
                <a:gd name="T7" fmla="*/ 10 h 90"/>
                <a:gd name="T8" fmla="*/ 133 w 138"/>
                <a:gd name="T9" fmla="*/ 21 h 90"/>
                <a:gd name="T10" fmla="*/ 138 w 138"/>
                <a:gd name="T11" fmla="*/ 53 h 90"/>
                <a:gd name="T12" fmla="*/ 135 w 138"/>
                <a:gd name="T13" fmla="*/ 58 h 90"/>
                <a:gd name="T14" fmla="*/ 90 w 138"/>
                <a:gd name="T15" fmla="*/ 83 h 90"/>
                <a:gd name="T16" fmla="*/ 3 w 138"/>
                <a:gd name="T17" fmla="*/ 59 h 90"/>
                <a:gd name="T18" fmla="*/ 1 w 138"/>
                <a:gd name="T19" fmla="*/ 52 h 90"/>
                <a:gd name="T20" fmla="*/ 4 w 138"/>
                <a:gd name="T21" fmla="*/ 23 h 90"/>
                <a:gd name="T22" fmla="*/ 15 w 138"/>
                <a:gd name="T23" fmla="*/ 10 h 90"/>
                <a:gd name="T24" fmla="*/ 30 w 138"/>
                <a:gd name="T25" fmla="*/ 5 h 90"/>
                <a:gd name="T26" fmla="*/ 39 w 138"/>
                <a:gd name="T27" fmla="*/ 2 h 90"/>
                <a:gd name="T28" fmla="*/ 47 w 138"/>
                <a:gd name="T29" fmla="*/ 6 h 90"/>
                <a:gd name="T30" fmla="*/ 60 w 138"/>
                <a:gd name="T31" fmla="*/ 49 h 90"/>
                <a:gd name="T32" fmla="*/ 67 w 138"/>
                <a:gd name="T33" fmla="*/ 69 h 90"/>
                <a:gd name="T34" fmla="*/ 69 w 138"/>
                <a:gd name="T35" fmla="*/ 74 h 90"/>
                <a:gd name="T36" fmla="*/ 70 w 138"/>
                <a:gd name="T37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" h="90">
                  <a:moveTo>
                    <a:pt x="70" y="73"/>
                  </a:moveTo>
                  <a:cubicBezTo>
                    <a:pt x="78" y="49"/>
                    <a:pt x="86" y="25"/>
                    <a:pt x="94" y="0"/>
                  </a:cubicBezTo>
                  <a:cubicBezTo>
                    <a:pt x="100" y="2"/>
                    <a:pt x="105" y="3"/>
                    <a:pt x="111" y="5"/>
                  </a:cubicBezTo>
                  <a:cubicBezTo>
                    <a:pt x="115" y="7"/>
                    <a:pt x="119" y="8"/>
                    <a:pt x="123" y="10"/>
                  </a:cubicBezTo>
                  <a:cubicBezTo>
                    <a:pt x="128" y="12"/>
                    <a:pt x="132" y="16"/>
                    <a:pt x="133" y="21"/>
                  </a:cubicBezTo>
                  <a:cubicBezTo>
                    <a:pt x="135" y="31"/>
                    <a:pt x="137" y="42"/>
                    <a:pt x="138" y="53"/>
                  </a:cubicBezTo>
                  <a:cubicBezTo>
                    <a:pt x="138" y="55"/>
                    <a:pt x="137" y="57"/>
                    <a:pt x="135" y="58"/>
                  </a:cubicBezTo>
                  <a:cubicBezTo>
                    <a:pt x="122" y="70"/>
                    <a:pt x="108" y="79"/>
                    <a:pt x="90" y="83"/>
                  </a:cubicBezTo>
                  <a:cubicBezTo>
                    <a:pt x="57" y="90"/>
                    <a:pt x="28" y="82"/>
                    <a:pt x="3" y="59"/>
                  </a:cubicBezTo>
                  <a:cubicBezTo>
                    <a:pt x="2" y="58"/>
                    <a:pt x="0" y="55"/>
                    <a:pt x="1" y="52"/>
                  </a:cubicBezTo>
                  <a:cubicBezTo>
                    <a:pt x="1" y="43"/>
                    <a:pt x="3" y="33"/>
                    <a:pt x="4" y="23"/>
                  </a:cubicBezTo>
                  <a:cubicBezTo>
                    <a:pt x="5" y="17"/>
                    <a:pt x="9" y="12"/>
                    <a:pt x="15" y="10"/>
                  </a:cubicBezTo>
                  <a:cubicBezTo>
                    <a:pt x="20" y="8"/>
                    <a:pt x="25" y="7"/>
                    <a:pt x="30" y="5"/>
                  </a:cubicBezTo>
                  <a:cubicBezTo>
                    <a:pt x="33" y="4"/>
                    <a:pt x="36" y="3"/>
                    <a:pt x="39" y="2"/>
                  </a:cubicBezTo>
                  <a:cubicBezTo>
                    <a:pt x="45" y="0"/>
                    <a:pt x="45" y="1"/>
                    <a:pt x="47" y="6"/>
                  </a:cubicBezTo>
                  <a:cubicBezTo>
                    <a:pt x="51" y="20"/>
                    <a:pt x="56" y="34"/>
                    <a:pt x="60" y="49"/>
                  </a:cubicBezTo>
                  <a:cubicBezTo>
                    <a:pt x="63" y="55"/>
                    <a:pt x="65" y="62"/>
                    <a:pt x="67" y="69"/>
                  </a:cubicBezTo>
                  <a:cubicBezTo>
                    <a:pt x="68" y="71"/>
                    <a:pt x="68" y="72"/>
                    <a:pt x="69" y="74"/>
                  </a:cubicBezTo>
                  <a:cubicBezTo>
                    <a:pt x="69" y="74"/>
                    <a:pt x="70" y="74"/>
                    <a:pt x="70" y="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Freeform 8"/>
            <p:cNvSpPr>
              <a:spLocks/>
            </p:cNvSpPr>
            <p:nvPr/>
          </p:nvSpPr>
          <p:spPr bwMode="auto">
            <a:xfrm>
              <a:off x="2670175" y="3170238"/>
              <a:ext cx="292100" cy="290513"/>
            </a:xfrm>
            <a:custGeom>
              <a:avLst/>
              <a:gdLst>
                <a:gd name="T0" fmla="*/ 44 w 91"/>
                <a:gd name="T1" fmla="*/ 0 h 91"/>
                <a:gd name="T2" fmla="*/ 72 w 91"/>
                <a:gd name="T3" fmla="*/ 13 h 91"/>
                <a:gd name="T4" fmla="*/ 75 w 91"/>
                <a:gd name="T5" fmla="*/ 17 h 91"/>
                <a:gd name="T6" fmla="*/ 83 w 91"/>
                <a:gd name="T7" fmla="*/ 32 h 91"/>
                <a:gd name="T8" fmla="*/ 77 w 91"/>
                <a:gd name="T9" fmla="*/ 56 h 91"/>
                <a:gd name="T10" fmla="*/ 74 w 91"/>
                <a:gd name="T11" fmla="*/ 59 h 91"/>
                <a:gd name="T12" fmla="*/ 64 w 91"/>
                <a:gd name="T13" fmla="*/ 76 h 91"/>
                <a:gd name="T14" fmla="*/ 25 w 91"/>
                <a:gd name="T15" fmla="*/ 77 h 91"/>
                <a:gd name="T16" fmla="*/ 15 w 91"/>
                <a:gd name="T17" fmla="*/ 60 h 91"/>
                <a:gd name="T18" fmla="*/ 10 w 91"/>
                <a:gd name="T19" fmla="*/ 56 h 91"/>
                <a:gd name="T20" fmla="*/ 1 w 91"/>
                <a:gd name="T21" fmla="*/ 44 h 91"/>
                <a:gd name="T22" fmla="*/ 9 w 91"/>
                <a:gd name="T23" fmla="*/ 29 h 91"/>
                <a:gd name="T24" fmla="*/ 12 w 91"/>
                <a:gd name="T25" fmla="*/ 23 h 91"/>
                <a:gd name="T26" fmla="*/ 29 w 91"/>
                <a:gd name="T27" fmla="*/ 3 h 91"/>
                <a:gd name="T28" fmla="*/ 44 w 91"/>
                <a:gd name="T2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91">
                  <a:moveTo>
                    <a:pt x="44" y="0"/>
                  </a:moveTo>
                  <a:cubicBezTo>
                    <a:pt x="56" y="0"/>
                    <a:pt x="66" y="3"/>
                    <a:pt x="72" y="13"/>
                  </a:cubicBezTo>
                  <a:cubicBezTo>
                    <a:pt x="73" y="14"/>
                    <a:pt x="74" y="16"/>
                    <a:pt x="75" y="17"/>
                  </a:cubicBezTo>
                  <a:cubicBezTo>
                    <a:pt x="77" y="23"/>
                    <a:pt x="78" y="28"/>
                    <a:pt x="83" y="32"/>
                  </a:cubicBezTo>
                  <a:cubicBezTo>
                    <a:pt x="91" y="38"/>
                    <a:pt x="86" y="53"/>
                    <a:pt x="77" y="56"/>
                  </a:cubicBezTo>
                  <a:cubicBezTo>
                    <a:pt x="76" y="57"/>
                    <a:pt x="75" y="58"/>
                    <a:pt x="74" y="59"/>
                  </a:cubicBezTo>
                  <a:cubicBezTo>
                    <a:pt x="70" y="65"/>
                    <a:pt x="68" y="71"/>
                    <a:pt x="64" y="76"/>
                  </a:cubicBezTo>
                  <a:cubicBezTo>
                    <a:pt x="52" y="90"/>
                    <a:pt x="38" y="91"/>
                    <a:pt x="25" y="77"/>
                  </a:cubicBezTo>
                  <a:cubicBezTo>
                    <a:pt x="21" y="72"/>
                    <a:pt x="17" y="67"/>
                    <a:pt x="15" y="60"/>
                  </a:cubicBezTo>
                  <a:cubicBezTo>
                    <a:pt x="15" y="58"/>
                    <a:pt x="13" y="56"/>
                    <a:pt x="10" y="56"/>
                  </a:cubicBezTo>
                  <a:cubicBezTo>
                    <a:pt x="4" y="55"/>
                    <a:pt x="2" y="50"/>
                    <a:pt x="1" y="44"/>
                  </a:cubicBezTo>
                  <a:cubicBezTo>
                    <a:pt x="0" y="37"/>
                    <a:pt x="2" y="33"/>
                    <a:pt x="9" y="29"/>
                  </a:cubicBezTo>
                  <a:cubicBezTo>
                    <a:pt x="11" y="28"/>
                    <a:pt x="12" y="25"/>
                    <a:pt x="12" y="23"/>
                  </a:cubicBezTo>
                  <a:cubicBezTo>
                    <a:pt x="15" y="14"/>
                    <a:pt x="19" y="6"/>
                    <a:pt x="29" y="3"/>
                  </a:cubicBezTo>
                  <a:cubicBezTo>
                    <a:pt x="34" y="2"/>
                    <a:pt x="39" y="1"/>
                    <a:pt x="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4" name="Freeform 9"/>
            <p:cNvSpPr>
              <a:spLocks/>
            </p:cNvSpPr>
            <p:nvPr/>
          </p:nvSpPr>
          <p:spPr bwMode="auto">
            <a:xfrm>
              <a:off x="2779713" y="3525838"/>
              <a:ext cx="60325" cy="114300"/>
            </a:xfrm>
            <a:custGeom>
              <a:avLst/>
              <a:gdLst>
                <a:gd name="T0" fmla="*/ 6 w 19"/>
                <a:gd name="T1" fmla="*/ 0 h 36"/>
                <a:gd name="T2" fmla="*/ 14 w 19"/>
                <a:gd name="T3" fmla="*/ 0 h 36"/>
                <a:gd name="T4" fmla="*/ 10 w 19"/>
                <a:gd name="T5" fmla="*/ 36 h 36"/>
                <a:gd name="T6" fmla="*/ 6 w 19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6">
                  <a:moveTo>
                    <a:pt x="6" y="0"/>
                  </a:moveTo>
                  <a:cubicBezTo>
                    <a:pt x="8" y="0"/>
                    <a:pt x="11" y="0"/>
                    <a:pt x="14" y="0"/>
                  </a:cubicBezTo>
                  <a:cubicBezTo>
                    <a:pt x="19" y="12"/>
                    <a:pt x="16" y="24"/>
                    <a:pt x="10" y="36"/>
                  </a:cubicBezTo>
                  <a:cubicBezTo>
                    <a:pt x="5" y="24"/>
                    <a:pt x="0" y="13"/>
                    <a:pt x="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5" name="Freeform 10"/>
            <p:cNvSpPr>
              <a:spLocks/>
            </p:cNvSpPr>
            <p:nvPr/>
          </p:nvSpPr>
          <p:spPr bwMode="auto">
            <a:xfrm>
              <a:off x="2789238" y="3473451"/>
              <a:ext cx="44450" cy="36513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11 h 11"/>
                <a:gd name="T4" fmla="*/ 0 w 14"/>
                <a:gd name="T5" fmla="*/ 11 h 11"/>
                <a:gd name="T6" fmla="*/ 0 w 14"/>
                <a:gd name="T7" fmla="*/ 0 h 11"/>
                <a:gd name="T8" fmla="*/ 14 w 1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cubicBezTo>
                    <a:pt x="14" y="4"/>
                    <a:pt x="14" y="7"/>
                    <a:pt x="14" y="11"/>
                  </a:cubicBezTo>
                  <a:cubicBezTo>
                    <a:pt x="10" y="11"/>
                    <a:pt x="5" y="11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ubicBezTo>
                    <a:pt x="4" y="0"/>
                    <a:pt x="9" y="0"/>
                    <a:pt x="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4245291" y="2013375"/>
            <a:ext cx="2308475" cy="2315032"/>
            <a:chOff x="2257425" y="2868613"/>
            <a:chExt cx="1117600" cy="1120775"/>
          </a:xfrm>
        </p:grpSpPr>
        <p:sp>
          <p:nvSpPr>
            <p:cNvPr id="97" name="Freeform 5"/>
            <p:cNvSpPr>
              <a:spLocks noEditPoints="1"/>
            </p:cNvSpPr>
            <p:nvPr/>
          </p:nvSpPr>
          <p:spPr bwMode="auto">
            <a:xfrm>
              <a:off x="2257425" y="2868613"/>
              <a:ext cx="1117600" cy="1120775"/>
            </a:xfrm>
            <a:custGeom>
              <a:avLst/>
              <a:gdLst>
                <a:gd name="T0" fmla="*/ 320 w 349"/>
                <a:gd name="T1" fmla="*/ 91 h 350"/>
                <a:gd name="T2" fmla="*/ 337 w 349"/>
                <a:gd name="T3" fmla="*/ 115 h 350"/>
                <a:gd name="T4" fmla="*/ 323 w 349"/>
                <a:gd name="T5" fmla="*/ 133 h 350"/>
                <a:gd name="T6" fmla="*/ 318 w 349"/>
                <a:gd name="T7" fmla="*/ 157 h 350"/>
                <a:gd name="T8" fmla="*/ 338 w 349"/>
                <a:gd name="T9" fmla="*/ 177 h 350"/>
                <a:gd name="T10" fmla="*/ 344 w 349"/>
                <a:gd name="T11" fmla="*/ 208 h 350"/>
                <a:gd name="T12" fmla="*/ 322 w 349"/>
                <a:gd name="T13" fmla="*/ 217 h 350"/>
                <a:gd name="T14" fmla="*/ 306 w 349"/>
                <a:gd name="T15" fmla="*/ 236 h 350"/>
                <a:gd name="T16" fmla="*/ 317 w 349"/>
                <a:gd name="T17" fmla="*/ 260 h 350"/>
                <a:gd name="T18" fmla="*/ 307 w 349"/>
                <a:gd name="T19" fmla="*/ 286 h 350"/>
                <a:gd name="T20" fmla="*/ 279 w 349"/>
                <a:gd name="T21" fmla="*/ 283 h 350"/>
                <a:gd name="T22" fmla="*/ 258 w 349"/>
                <a:gd name="T23" fmla="*/ 294 h 350"/>
                <a:gd name="T24" fmla="*/ 256 w 349"/>
                <a:gd name="T25" fmla="*/ 321 h 350"/>
                <a:gd name="T26" fmla="*/ 233 w 349"/>
                <a:gd name="T27" fmla="*/ 337 h 350"/>
                <a:gd name="T28" fmla="*/ 212 w 349"/>
                <a:gd name="T29" fmla="*/ 322 h 350"/>
                <a:gd name="T30" fmla="*/ 187 w 349"/>
                <a:gd name="T31" fmla="*/ 320 h 350"/>
                <a:gd name="T32" fmla="*/ 171 w 349"/>
                <a:gd name="T33" fmla="*/ 343 h 350"/>
                <a:gd name="T34" fmla="*/ 140 w 349"/>
                <a:gd name="T35" fmla="*/ 346 h 350"/>
                <a:gd name="T36" fmla="*/ 133 w 349"/>
                <a:gd name="T37" fmla="*/ 324 h 350"/>
                <a:gd name="T38" fmla="*/ 113 w 349"/>
                <a:gd name="T39" fmla="*/ 308 h 350"/>
                <a:gd name="T40" fmla="*/ 87 w 349"/>
                <a:gd name="T41" fmla="*/ 321 h 350"/>
                <a:gd name="T42" fmla="*/ 61 w 349"/>
                <a:gd name="T43" fmla="*/ 307 h 350"/>
                <a:gd name="T44" fmla="*/ 65 w 349"/>
                <a:gd name="T45" fmla="*/ 283 h 350"/>
                <a:gd name="T46" fmla="*/ 53 w 349"/>
                <a:gd name="T47" fmla="*/ 258 h 350"/>
                <a:gd name="T48" fmla="*/ 28 w 349"/>
                <a:gd name="T49" fmla="*/ 255 h 350"/>
                <a:gd name="T50" fmla="*/ 8 w 349"/>
                <a:gd name="T51" fmla="*/ 233 h 350"/>
                <a:gd name="T52" fmla="*/ 25 w 349"/>
                <a:gd name="T53" fmla="*/ 211 h 350"/>
                <a:gd name="T54" fmla="*/ 28 w 349"/>
                <a:gd name="T55" fmla="*/ 189 h 350"/>
                <a:gd name="T56" fmla="*/ 7 w 349"/>
                <a:gd name="T57" fmla="*/ 170 h 350"/>
                <a:gd name="T58" fmla="*/ 2 w 349"/>
                <a:gd name="T59" fmla="*/ 142 h 350"/>
                <a:gd name="T60" fmla="*/ 28 w 349"/>
                <a:gd name="T61" fmla="*/ 131 h 350"/>
                <a:gd name="T62" fmla="*/ 41 w 349"/>
                <a:gd name="T63" fmla="*/ 113 h 350"/>
                <a:gd name="T64" fmla="*/ 29 w 349"/>
                <a:gd name="T65" fmla="*/ 88 h 350"/>
                <a:gd name="T66" fmla="*/ 39 w 349"/>
                <a:gd name="T67" fmla="*/ 62 h 350"/>
                <a:gd name="T68" fmla="*/ 66 w 349"/>
                <a:gd name="T69" fmla="*/ 65 h 350"/>
                <a:gd name="T70" fmla="*/ 79 w 349"/>
                <a:gd name="T71" fmla="*/ 62 h 350"/>
                <a:gd name="T72" fmla="*/ 97 w 349"/>
                <a:gd name="T73" fmla="*/ 17 h 350"/>
                <a:gd name="T74" fmla="*/ 124 w 349"/>
                <a:gd name="T75" fmla="*/ 13 h 350"/>
                <a:gd name="T76" fmla="*/ 148 w 349"/>
                <a:gd name="T77" fmla="*/ 31 h 350"/>
                <a:gd name="T78" fmla="*/ 172 w 349"/>
                <a:gd name="T79" fmla="*/ 21 h 350"/>
                <a:gd name="T80" fmla="*/ 187 w 349"/>
                <a:gd name="T81" fmla="*/ 0 h 350"/>
                <a:gd name="T82" fmla="*/ 214 w 349"/>
                <a:gd name="T83" fmla="*/ 11 h 350"/>
                <a:gd name="T84" fmla="*/ 225 w 349"/>
                <a:gd name="T85" fmla="*/ 38 h 350"/>
                <a:gd name="T86" fmla="*/ 248 w 349"/>
                <a:gd name="T87" fmla="*/ 40 h 350"/>
                <a:gd name="T88" fmla="*/ 273 w 349"/>
                <a:gd name="T89" fmla="*/ 31 h 350"/>
                <a:gd name="T90" fmla="*/ 288 w 349"/>
                <a:gd name="T91" fmla="*/ 55 h 350"/>
                <a:gd name="T92" fmla="*/ 283 w 349"/>
                <a:gd name="T93" fmla="*/ 76 h 350"/>
                <a:gd name="T94" fmla="*/ 301 w 349"/>
                <a:gd name="T95" fmla="*/ 94 h 350"/>
                <a:gd name="T96" fmla="*/ 62 w 349"/>
                <a:gd name="T97" fmla="*/ 174 h 350"/>
                <a:gd name="T98" fmla="*/ 285 w 349"/>
                <a:gd name="T99" fmla="*/ 17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9" h="350">
                  <a:moveTo>
                    <a:pt x="301" y="94"/>
                  </a:moveTo>
                  <a:cubicBezTo>
                    <a:pt x="308" y="93"/>
                    <a:pt x="314" y="92"/>
                    <a:pt x="320" y="91"/>
                  </a:cubicBezTo>
                  <a:cubicBezTo>
                    <a:pt x="324" y="90"/>
                    <a:pt x="328" y="92"/>
                    <a:pt x="330" y="96"/>
                  </a:cubicBezTo>
                  <a:cubicBezTo>
                    <a:pt x="332" y="102"/>
                    <a:pt x="335" y="109"/>
                    <a:pt x="337" y="115"/>
                  </a:cubicBezTo>
                  <a:cubicBezTo>
                    <a:pt x="339" y="119"/>
                    <a:pt x="337" y="122"/>
                    <a:pt x="335" y="125"/>
                  </a:cubicBezTo>
                  <a:cubicBezTo>
                    <a:pt x="331" y="128"/>
                    <a:pt x="327" y="130"/>
                    <a:pt x="323" y="133"/>
                  </a:cubicBezTo>
                  <a:cubicBezTo>
                    <a:pt x="317" y="138"/>
                    <a:pt x="316" y="141"/>
                    <a:pt x="317" y="149"/>
                  </a:cubicBezTo>
                  <a:cubicBezTo>
                    <a:pt x="318" y="151"/>
                    <a:pt x="318" y="154"/>
                    <a:pt x="318" y="157"/>
                  </a:cubicBezTo>
                  <a:cubicBezTo>
                    <a:pt x="318" y="168"/>
                    <a:pt x="324" y="173"/>
                    <a:pt x="333" y="176"/>
                  </a:cubicBezTo>
                  <a:cubicBezTo>
                    <a:pt x="335" y="176"/>
                    <a:pt x="336" y="177"/>
                    <a:pt x="338" y="177"/>
                  </a:cubicBezTo>
                  <a:cubicBezTo>
                    <a:pt x="349" y="182"/>
                    <a:pt x="347" y="184"/>
                    <a:pt x="346" y="194"/>
                  </a:cubicBezTo>
                  <a:cubicBezTo>
                    <a:pt x="346" y="199"/>
                    <a:pt x="345" y="203"/>
                    <a:pt x="344" y="208"/>
                  </a:cubicBezTo>
                  <a:cubicBezTo>
                    <a:pt x="343" y="212"/>
                    <a:pt x="340" y="215"/>
                    <a:pt x="336" y="215"/>
                  </a:cubicBezTo>
                  <a:cubicBezTo>
                    <a:pt x="331" y="216"/>
                    <a:pt x="327" y="216"/>
                    <a:pt x="322" y="217"/>
                  </a:cubicBezTo>
                  <a:cubicBezTo>
                    <a:pt x="317" y="217"/>
                    <a:pt x="313" y="220"/>
                    <a:pt x="310" y="225"/>
                  </a:cubicBezTo>
                  <a:cubicBezTo>
                    <a:pt x="309" y="229"/>
                    <a:pt x="308" y="232"/>
                    <a:pt x="306" y="236"/>
                  </a:cubicBezTo>
                  <a:cubicBezTo>
                    <a:pt x="304" y="241"/>
                    <a:pt x="305" y="245"/>
                    <a:pt x="308" y="249"/>
                  </a:cubicBezTo>
                  <a:cubicBezTo>
                    <a:pt x="311" y="253"/>
                    <a:pt x="314" y="256"/>
                    <a:pt x="317" y="260"/>
                  </a:cubicBezTo>
                  <a:cubicBezTo>
                    <a:pt x="321" y="265"/>
                    <a:pt x="321" y="269"/>
                    <a:pt x="317" y="274"/>
                  </a:cubicBezTo>
                  <a:cubicBezTo>
                    <a:pt x="313" y="278"/>
                    <a:pt x="310" y="282"/>
                    <a:pt x="307" y="286"/>
                  </a:cubicBezTo>
                  <a:cubicBezTo>
                    <a:pt x="302" y="292"/>
                    <a:pt x="299" y="292"/>
                    <a:pt x="293" y="289"/>
                  </a:cubicBezTo>
                  <a:cubicBezTo>
                    <a:pt x="288" y="287"/>
                    <a:pt x="284" y="285"/>
                    <a:pt x="279" y="283"/>
                  </a:cubicBezTo>
                  <a:cubicBezTo>
                    <a:pt x="275" y="282"/>
                    <a:pt x="271" y="284"/>
                    <a:pt x="268" y="286"/>
                  </a:cubicBezTo>
                  <a:cubicBezTo>
                    <a:pt x="264" y="289"/>
                    <a:pt x="261" y="291"/>
                    <a:pt x="258" y="294"/>
                  </a:cubicBezTo>
                  <a:cubicBezTo>
                    <a:pt x="254" y="297"/>
                    <a:pt x="253" y="301"/>
                    <a:pt x="254" y="306"/>
                  </a:cubicBezTo>
                  <a:cubicBezTo>
                    <a:pt x="255" y="311"/>
                    <a:pt x="255" y="316"/>
                    <a:pt x="256" y="321"/>
                  </a:cubicBezTo>
                  <a:cubicBezTo>
                    <a:pt x="256" y="326"/>
                    <a:pt x="254" y="329"/>
                    <a:pt x="251" y="330"/>
                  </a:cubicBezTo>
                  <a:cubicBezTo>
                    <a:pt x="245" y="333"/>
                    <a:pt x="239" y="335"/>
                    <a:pt x="233" y="337"/>
                  </a:cubicBezTo>
                  <a:cubicBezTo>
                    <a:pt x="227" y="339"/>
                    <a:pt x="224" y="338"/>
                    <a:pt x="220" y="333"/>
                  </a:cubicBezTo>
                  <a:cubicBezTo>
                    <a:pt x="218" y="329"/>
                    <a:pt x="215" y="325"/>
                    <a:pt x="212" y="322"/>
                  </a:cubicBezTo>
                  <a:cubicBezTo>
                    <a:pt x="209" y="318"/>
                    <a:pt x="205" y="317"/>
                    <a:pt x="201" y="318"/>
                  </a:cubicBezTo>
                  <a:cubicBezTo>
                    <a:pt x="196" y="318"/>
                    <a:pt x="192" y="319"/>
                    <a:pt x="187" y="320"/>
                  </a:cubicBezTo>
                  <a:cubicBezTo>
                    <a:pt x="182" y="321"/>
                    <a:pt x="179" y="324"/>
                    <a:pt x="177" y="328"/>
                  </a:cubicBezTo>
                  <a:cubicBezTo>
                    <a:pt x="175" y="333"/>
                    <a:pt x="173" y="338"/>
                    <a:pt x="171" y="343"/>
                  </a:cubicBezTo>
                  <a:cubicBezTo>
                    <a:pt x="169" y="347"/>
                    <a:pt x="167" y="350"/>
                    <a:pt x="162" y="349"/>
                  </a:cubicBezTo>
                  <a:cubicBezTo>
                    <a:pt x="155" y="348"/>
                    <a:pt x="147" y="348"/>
                    <a:pt x="140" y="346"/>
                  </a:cubicBezTo>
                  <a:cubicBezTo>
                    <a:pt x="137" y="345"/>
                    <a:pt x="135" y="341"/>
                    <a:pt x="134" y="338"/>
                  </a:cubicBezTo>
                  <a:cubicBezTo>
                    <a:pt x="133" y="333"/>
                    <a:pt x="133" y="328"/>
                    <a:pt x="133" y="324"/>
                  </a:cubicBezTo>
                  <a:cubicBezTo>
                    <a:pt x="132" y="318"/>
                    <a:pt x="129" y="313"/>
                    <a:pt x="123" y="312"/>
                  </a:cubicBezTo>
                  <a:cubicBezTo>
                    <a:pt x="119" y="310"/>
                    <a:pt x="116" y="309"/>
                    <a:pt x="113" y="308"/>
                  </a:cubicBezTo>
                  <a:cubicBezTo>
                    <a:pt x="108" y="306"/>
                    <a:pt x="104" y="307"/>
                    <a:pt x="101" y="310"/>
                  </a:cubicBezTo>
                  <a:cubicBezTo>
                    <a:pt x="96" y="314"/>
                    <a:pt x="92" y="317"/>
                    <a:pt x="87" y="321"/>
                  </a:cubicBezTo>
                  <a:cubicBezTo>
                    <a:pt x="84" y="323"/>
                    <a:pt x="81" y="323"/>
                    <a:pt x="78" y="320"/>
                  </a:cubicBezTo>
                  <a:cubicBezTo>
                    <a:pt x="72" y="316"/>
                    <a:pt x="66" y="312"/>
                    <a:pt x="61" y="307"/>
                  </a:cubicBezTo>
                  <a:cubicBezTo>
                    <a:pt x="57" y="304"/>
                    <a:pt x="58" y="299"/>
                    <a:pt x="60" y="295"/>
                  </a:cubicBezTo>
                  <a:cubicBezTo>
                    <a:pt x="62" y="291"/>
                    <a:pt x="63" y="287"/>
                    <a:pt x="65" y="283"/>
                  </a:cubicBezTo>
                  <a:cubicBezTo>
                    <a:pt x="67" y="278"/>
                    <a:pt x="66" y="274"/>
                    <a:pt x="64" y="271"/>
                  </a:cubicBezTo>
                  <a:cubicBezTo>
                    <a:pt x="60" y="266"/>
                    <a:pt x="57" y="262"/>
                    <a:pt x="53" y="258"/>
                  </a:cubicBezTo>
                  <a:cubicBezTo>
                    <a:pt x="51" y="254"/>
                    <a:pt x="47" y="253"/>
                    <a:pt x="43" y="253"/>
                  </a:cubicBezTo>
                  <a:cubicBezTo>
                    <a:pt x="38" y="254"/>
                    <a:pt x="33" y="254"/>
                    <a:pt x="28" y="255"/>
                  </a:cubicBezTo>
                  <a:cubicBezTo>
                    <a:pt x="22" y="257"/>
                    <a:pt x="18" y="255"/>
                    <a:pt x="15" y="249"/>
                  </a:cubicBezTo>
                  <a:cubicBezTo>
                    <a:pt x="13" y="244"/>
                    <a:pt x="10" y="239"/>
                    <a:pt x="8" y="233"/>
                  </a:cubicBezTo>
                  <a:cubicBezTo>
                    <a:pt x="6" y="229"/>
                    <a:pt x="7" y="225"/>
                    <a:pt x="11" y="222"/>
                  </a:cubicBezTo>
                  <a:cubicBezTo>
                    <a:pt x="15" y="218"/>
                    <a:pt x="20" y="214"/>
                    <a:pt x="25" y="211"/>
                  </a:cubicBezTo>
                  <a:cubicBezTo>
                    <a:pt x="29" y="208"/>
                    <a:pt x="30" y="204"/>
                    <a:pt x="30" y="199"/>
                  </a:cubicBezTo>
                  <a:cubicBezTo>
                    <a:pt x="29" y="195"/>
                    <a:pt x="28" y="192"/>
                    <a:pt x="28" y="189"/>
                  </a:cubicBezTo>
                  <a:cubicBezTo>
                    <a:pt x="28" y="180"/>
                    <a:pt x="23" y="176"/>
                    <a:pt x="16" y="174"/>
                  </a:cubicBezTo>
                  <a:cubicBezTo>
                    <a:pt x="13" y="173"/>
                    <a:pt x="10" y="171"/>
                    <a:pt x="7" y="170"/>
                  </a:cubicBezTo>
                  <a:cubicBezTo>
                    <a:pt x="2" y="169"/>
                    <a:pt x="0" y="166"/>
                    <a:pt x="0" y="162"/>
                  </a:cubicBezTo>
                  <a:cubicBezTo>
                    <a:pt x="1" y="155"/>
                    <a:pt x="1" y="149"/>
                    <a:pt x="2" y="142"/>
                  </a:cubicBezTo>
                  <a:cubicBezTo>
                    <a:pt x="2" y="136"/>
                    <a:pt x="5" y="134"/>
                    <a:pt x="11" y="133"/>
                  </a:cubicBezTo>
                  <a:cubicBezTo>
                    <a:pt x="17" y="132"/>
                    <a:pt x="23" y="132"/>
                    <a:pt x="28" y="131"/>
                  </a:cubicBezTo>
                  <a:cubicBezTo>
                    <a:pt x="32" y="130"/>
                    <a:pt x="35" y="128"/>
                    <a:pt x="36" y="124"/>
                  </a:cubicBezTo>
                  <a:cubicBezTo>
                    <a:pt x="38" y="120"/>
                    <a:pt x="40" y="117"/>
                    <a:pt x="41" y="113"/>
                  </a:cubicBezTo>
                  <a:cubicBezTo>
                    <a:pt x="42" y="109"/>
                    <a:pt x="42" y="105"/>
                    <a:pt x="39" y="101"/>
                  </a:cubicBezTo>
                  <a:cubicBezTo>
                    <a:pt x="36" y="97"/>
                    <a:pt x="32" y="93"/>
                    <a:pt x="29" y="88"/>
                  </a:cubicBezTo>
                  <a:cubicBezTo>
                    <a:pt x="26" y="84"/>
                    <a:pt x="26" y="80"/>
                    <a:pt x="29" y="76"/>
                  </a:cubicBezTo>
                  <a:cubicBezTo>
                    <a:pt x="32" y="71"/>
                    <a:pt x="36" y="66"/>
                    <a:pt x="39" y="62"/>
                  </a:cubicBezTo>
                  <a:cubicBezTo>
                    <a:pt x="42" y="57"/>
                    <a:pt x="46" y="56"/>
                    <a:pt x="52" y="58"/>
                  </a:cubicBezTo>
                  <a:cubicBezTo>
                    <a:pt x="57" y="60"/>
                    <a:pt x="62" y="62"/>
                    <a:pt x="66" y="65"/>
                  </a:cubicBezTo>
                  <a:cubicBezTo>
                    <a:pt x="70" y="67"/>
                    <a:pt x="74" y="66"/>
                    <a:pt x="77" y="64"/>
                  </a:cubicBezTo>
                  <a:cubicBezTo>
                    <a:pt x="78" y="63"/>
                    <a:pt x="79" y="63"/>
                    <a:pt x="79" y="62"/>
                  </a:cubicBezTo>
                  <a:cubicBezTo>
                    <a:pt x="94" y="51"/>
                    <a:pt x="94" y="51"/>
                    <a:pt x="90" y="30"/>
                  </a:cubicBezTo>
                  <a:cubicBezTo>
                    <a:pt x="89" y="23"/>
                    <a:pt x="91" y="20"/>
                    <a:pt x="97" y="17"/>
                  </a:cubicBezTo>
                  <a:cubicBezTo>
                    <a:pt x="102" y="15"/>
                    <a:pt x="107" y="13"/>
                    <a:pt x="112" y="11"/>
                  </a:cubicBezTo>
                  <a:cubicBezTo>
                    <a:pt x="117" y="8"/>
                    <a:pt x="120" y="9"/>
                    <a:pt x="124" y="13"/>
                  </a:cubicBezTo>
                  <a:cubicBezTo>
                    <a:pt x="127" y="17"/>
                    <a:pt x="130" y="22"/>
                    <a:pt x="133" y="26"/>
                  </a:cubicBezTo>
                  <a:cubicBezTo>
                    <a:pt x="138" y="31"/>
                    <a:pt x="142" y="32"/>
                    <a:pt x="148" y="31"/>
                  </a:cubicBezTo>
                  <a:cubicBezTo>
                    <a:pt x="152" y="29"/>
                    <a:pt x="156" y="29"/>
                    <a:pt x="160" y="29"/>
                  </a:cubicBezTo>
                  <a:cubicBezTo>
                    <a:pt x="166" y="28"/>
                    <a:pt x="170" y="26"/>
                    <a:pt x="172" y="21"/>
                  </a:cubicBezTo>
                  <a:cubicBezTo>
                    <a:pt x="173" y="16"/>
                    <a:pt x="175" y="11"/>
                    <a:pt x="177" y="6"/>
                  </a:cubicBezTo>
                  <a:cubicBezTo>
                    <a:pt x="179" y="2"/>
                    <a:pt x="182" y="0"/>
                    <a:pt x="187" y="0"/>
                  </a:cubicBezTo>
                  <a:cubicBezTo>
                    <a:pt x="194" y="1"/>
                    <a:pt x="201" y="2"/>
                    <a:pt x="208" y="3"/>
                  </a:cubicBezTo>
                  <a:cubicBezTo>
                    <a:pt x="212" y="3"/>
                    <a:pt x="214" y="6"/>
                    <a:pt x="214" y="11"/>
                  </a:cubicBezTo>
                  <a:cubicBezTo>
                    <a:pt x="215" y="17"/>
                    <a:pt x="216" y="23"/>
                    <a:pt x="217" y="29"/>
                  </a:cubicBezTo>
                  <a:cubicBezTo>
                    <a:pt x="218" y="34"/>
                    <a:pt x="221" y="36"/>
                    <a:pt x="225" y="38"/>
                  </a:cubicBezTo>
                  <a:cubicBezTo>
                    <a:pt x="228" y="39"/>
                    <a:pt x="231" y="40"/>
                    <a:pt x="234" y="41"/>
                  </a:cubicBezTo>
                  <a:cubicBezTo>
                    <a:pt x="239" y="45"/>
                    <a:pt x="244" y="43"/>
                    <a:pt x="248" y="40"/>
                  </a:cubicBezTo>
                  <a:cubicBezTo>
                    <a:pt x="252" y="37"/>
                    <a:pt x="256" y="34"/>
                    <a:pt x="259" y="31"/>
                  </a:cubicBezTo>
                  <a:cubicBezTo>
                    <a:pt x="264" y="27"/>
                    <a:pt x="268" y="27"/>
                    <a:pt x="273" y="31"/>
                  </a:cubicBezTo>
                  <a:cubicBezTo>
                    <a:pt x="277" y="34"/>
                    <a:pt x="281" y="37"/>
                    <a:pt x="285" y="41"/>
                  </a:cubicBezTo>
                  <a:cubicBezTo>
                    <a:pt x="290" y="45"/>
                    <a:pt x="291" y="49"/>
                    <a:pt x="288" y="55"/>
                  </a:cubicBezTo>
                  <a:cubicBezTo>
                    <a:pt x="286" y="59"/>
                    <a:pt x="284" y="64"/>
                    <a:pt x="283" y="68"/>
                  </a:cubicBezTo>
                  <a:cubicBezTo>
                    <a:pt x="282" y="71"/>
                    <a:pt x="282" y="74"/>
                    <a:pt x="283" y="76"/>
                  </a:cubicBezTo>
                  <a:cubicBezTo>
                    <a:pt x="286" y="81"/>
                    <a:pt x="290" y="86"/>
                    <a:pt x="295" y="91"/>
                  </a:cubicBezTo>
                  <a:cubicBezTo>
                    <a:pt x="296" y="93"/>
                    <a:pt x="299" y="93"/>
                    <a:pt x="301" y="94"/>
                  </a:cubicBezTo>
                  <a:close/>
                  <a:moveTo>
                    <a:pt x="174" y="63"/>
                  </a:moveTo>
                  <a:cubicBezTo>
                    <a:pt x="112" y="63"/>
                    <a:pt x="62" y="113"/>
                    <a:pt x="62" y="174"/>
                  </a:cubicBezTo>
                  <a:cubicBezTo>
                    <a:pt x="62" y="236"/>
                    <a:pt x="112" y="285"/>
                    <a:pt x="173" y="286"/>
                  </a:cubicBezTo>
                  <a:cubicBezTo>
                    <a:pt x="235" y="286"/>
                    <a:pt x="285" y="236"/>
                    <a:pt x="285" y="174"/>
                  </a:cubicBezTo>
                  <a:cubicBezTo>
                    <a:pt x="285" y="112"/>
                    <a:pt x="234" y="63"/>
                    <a:pt x="174" y="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Freeform 6"/>
            <p:cNvSpPr>
              <a:spLocks noEditPoints="1"/>
            </p:cNvSpPr>
            <p:nvPr/>
          </p:nvSpPr>
          <p:spPr bwMode="auto">
            <a:xfrm>
              <a:off x="2455863" y="3070226"/>
              <a:ext cx="714375" cy="714375"/>
            </a:xfrm>
            <a:custGeom>
              <a:avLst/>
              <a:gdLst>
                <a:gd name="T0" fmla="*/ 112 w 223"/>
                <a:gd name="T1" fmla="*/ 0 h 223"/>
                <a:gd name="T2" fmla="*/ 223 w 223"/>
                <a:gd name="T3" fmla="*/ 111 h 223"/>
                <a:gd name="T4" fmla="*/ 111 w 223"/>
                <a:gd name="T5" fmla="*/ 223 h 223"/>
                <a:gd name="T6" fmla="*/ 0 w 223"/>
                <a:gd name="T7" fmla="*/ 111 h 223"/>
                <a:gd name="T8" fmla="*/ 112 w 223"/>
                <a:gd name="T9" fmla="*/ 0 h 223"/>
                <a:gd name="T10" fmla="*/ 112 w 223"/>
                <a:gd name="T11" fmla="*/ 196 h 223"/>
                <a:gd name="T12" fmla="*/ 111 w 223"/>
                <a:gd name="T13" fmla="*/ 197 h 223"/>
                <a:gd name="T14" fmla="*/ 109 w 223"/>
                <a:gd name="T15" fmla="*/ 192 h 223"/>
                <a:gd name="T16" fmla="*/ 102 w 223"/>
                <a:gd name="T17" fmla="*/ 172 h 223"/>
                <a:gd name="T18" fmla="*/ 89 w 223"/>
                <a:gd name="T19" fmla="*/ 129 h 223"/>
                <a:gd name="T20" fmla="*/ 81 w 223"/>
                <a:gd name="T21" fmla="*/ 125 h 223"/>
                <a:gd name="T22" fmla="*/ 72 w 223"/>
                <a:gd name="T23" fmla="*/ 128 h 223"/>
                <a:gd name="T24" fmla="*/ 57 w 223"/>
                <a:gd name="T25" fmla="*/ 133 h 223"/>
                <a:gd name="T26" fmla="*/ 46 w 223"/>
                <a:gd name="T27" fmla="*/ 146 h 223"/>
                <a:gd name="T28" fmla="*/ 43 w 223"/>
                <a:gd name="T29" fmla="*/ 175 h 223"/>
                <a:gd name="T30" fmla="*/ 45 w 223"/>
                <a:gd name="T31" fmla="*/ 182 h 223"/>
                <a:gd name="T32" fmla="*/ 132 w 223"/>
                <a:gd name="T33" fmla="*/ 206 h 223"/>
                <a:gd name="T34" fmla="*/ 177 w 223"/>
                <a:gd name="T35" fmla="*/ 181 h 223"/>
                <a:gd name="T36" fmla="*/ 180 w 223"/>
                <a:gd name="T37" fmla="*/ 176 h 223"/>
                <a:gd name="T38" fmla="*/ 175 w 223"/>
                <a:gd name="T39" fmla="*/ 144 h 223"/>
                <a:gd name="T40" fmla="*/ 165 w 223"/>
                <a:gd name="T41" fmla="*/ 133 h 223"/>
                <a:gd name="T42" fmla="*/ 153 w 223"/>
                <a:gd name="T43" fmla="*/ 128 h 223"/>
                <a:gd name="T44" fmla="*/ 136 w 223"/>
                <a:gd name="T45" fmla="*/ 123 h 223"/>
                <a:gd name="T46" fmla="*/ 112 w 223"/>
                <a:gd name="T47" fmla="*/ 196 h 223"/>
                <a:gd name="T48" fmla="*/ 111 w 223"/>
                <a:gd name="T49" fmla="*/ 31 h 223"/>
                <a:gd name="T50" fmla="*/ 96 w 223"/>
                <a:gd name="T51" fmla="*/ 34 h 223"/>
                <a:gd name="T52" fmla="*/ 79 w 223"/>
                <a:gd name="T53" fmla="*/ 54 h 223"/>
                <a:gd name="T54" fmla="*/ 76 w 223"/>
                <a:gd name="T55" fmla="*/ 60 h 223"/>
                <a:gd name="T56" fmla="*/ 68 w 223"/>
                <a:gd name="T57" fmla="*/ 75 h 223"/>
                <a:gd name="T58" fmla="*/ 77 w 223"/>
                <a:gd name="T59" fmla="*/ 87 h 223"/>
                <a:gd name="T60" fmla="*/ 82 w 223"/>
                <a:gd name="T61" fmla="*/ 91 h 223"/>
                <a:gd name="T62" fmla="*/ 92 w 223"/>
                <a:gd name="T63" fmla="*/ 108 h 223"/>
                <a:gd name="T64" fmla="*/ 131 w 223"/>
                <a:gd name="T65" fmla="*/ 107 h 223"/>
                <a:gd name="T66" fmla="*/ 141 w 223"/>
                <a:gd name="T67" fmla="*/ 90 h 223"/>
                <a:gd name="T68" fmla="*/ 144 w 223"/>
                <a:gd name="T69" fmla="*/ 87 h 223"/>
                <a:gd name="T70" fmla="*/ 150 w 223"/>
                <a:gd name="T71" fmla="*/ 63 h 223"/>
                <a:gd name="T72" fmla="*/ 142 w 223"/>
                <a:gd name="T73" fmla="*/ 48 h 223"/>
                <a:gd name="T74" fmla="*/ 139 w 223"/>
                <a:gd name="T75" fmla="*/ 44 h 223"/>
                <a:gd name="T76" fmla="*/ 111 w 223"/>
                <a:gd name="T77" fmla="*/ 31 h 223"/>
                <a:gd name="T78" fmla="*/ 107 w 223"/>
                <a:gd name="T79" fmla="*/ 143 h 223"/>
                <a:gd name="T80" fmla="*/ 111 w 223"/>
                <a:gd name="T81" fmla="*/ 179 h 223"/>
                <a:gd name="T82" fmla="*/ 115 w 223"/>
                <a:gd name="T83" fmla="*/ 143 h 223"/>
                <a:gd name="T84" fmla="*/ 107 w 223"/>
                <a:gd name="T85" fmla="*/ 143 h 223"/>
                <a:gd name="T86" fmla="*/ 118 w 223"/>
                <a:gd name="T87" fmla="*/ 127 h 223"/>
                <a:gd name="T88" fmla="*/ 104 w 223"/>
                <a:gd name="T89" fmla="*/ 127 h 223"/>
                <a:gd name="T90" fmla="*/ 104 w 223"/>
                <a:gd name="T91" fmla="*/ 138 h 223"/>
                <a:gd name="T92" fmla="*/ 118 w 223"/>
                <a:gd name="T93" fmla="*/ 138 h 223"/>
                <a:gd name="T94" fmla="*/ 118 w 223"/>
                <a:gd name="T95" fmla="*/ 12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3" h="223">
                  <a:moveTo>
                    <a:pt x="112" y="0"/>
                  </a:moveTo>
                  <a:cubicBezTo>
                    <a:pt x="172" y="0"/>
                    <a:pt x="223" y="49"/>
                    <a:pt x="223" y="111"/>
                  </a:cubicBezTo>
                  <a:cubicBezTo>
                    <a:pt x="223" y="173"/>
                    <a:pt x="173" y="223"/>
                    <a:pt x="111" y="223"/>
                  </a:cubicBezTo>
                  <a:cubicBezTo>
                    <a:pt x="50" y="222"/>
                    <a:pt x="0" y="173"/>
                    <a:pt x="0" y="111"/>
                  </a:cubicBezTo>
                  <a:cubicBezTo>
                    <a:pt x="0" y="50"/>
                    <a:pt x="50" y="0"/>
                    <a:pt x="112" y="0"/>
                  </a:cubicBezTo>
                  <a:close/>
                  <a:moveTo>
                    <a:pt x="112" y="196"/>
                  </a:moveTo>
                  <a:cubicBezTo>
                    <a:pt x="112" y="197"/>
                    <a:pt x="111" y="197"/>
                    <a:pt x="111" y="197"/>
                  </a:cubicBezTo>
                  <a:cubicBezTo>
                    <a:pt x="110" y="195"/>
                    <a:pt x="110" y="194"/>
                    <a:pt x="109" y="192"/>
                  </a:cubicBezTo>
                  <a:cubicBezTo>
                    <a:pt x="107" y="185"/>
                    <a:pt x="105" y="178"/>
                    <a:pt x="102" y="172"/>
                  </a:cubicBezTo>
                  <a:cubicBezTo>
                    <a:pt x="98" y="157"/>
                    <a:pt x="93" y="143"/>
                    <a:pt x="89" y="129"/>
                  </a:cubicBezTo>
                  <a:cubicBezTo>
                    <a:pt x="87" y="124"/>
                    <a:pt x="87" y="123"/>
                    <a:pt x="81" y="125"/>
                  </a:cubicBezTo>
                  <a:cubicBezTo>
                    <a:pt x="78" y="126"/>
                    <a:pt x="75" y="127"/>
                    <a:pt x="72" y="128"/>
                  </a:cubicBezTo>
                  <a:cubicBezTo>
                    <a:pt x="67" y="130"/>
                    <a:pt x="62" y="131"/>
                    <a:pt x="57" y="133"/>
                  </a:cubicBezTo>
                  <a:cubicBezTo>
                    <a:pt x="51" y="135"/>
                    <a:pt x="47" y="140"/>
                    <a:pt x="46" y="146"/>
                  </a:cubicBezTo>
                  <a:cubicBezTo>
                    <a:pt x="45" y="156"/>
                    <a:pt x="43" y="166"/>
                    <a:pt x="43" y="175"/>
                  </a:cubicBezTo>
                  <a:cubicBezTo>
                    <a:pt x="42" y="178"/>
                    <a:pt x="44" y="181"/>
                    <a:pt x="45" y="182"/>
                  </a:cubicBezTo>
                  <a:cubicBezTo>
                    <a:pt x="70" y="205"/>
                    <a:pt x="99" y="213"/>
                    <a:pt x="132" y="206"/>
                  </a:cubicBezTo>
                  <a:cubicBezTo>
                    <a:pt x="150" y="202"/>
                    <a:pt x="164" y="193"/>
                    <a:pt x="177" y="181"/>
                  </a:cubicBezTo>
                  <a:cubicBezTo>
                    <a:pt x="179" y="180"/>
                    <a:pt x="180" y="178"/>
                    <a:pt x="180" y="176"/>
                  </a:cubicBezTo>
                  <a:cubicBezTo>
                    <a:pt x="179" y="165"/>
                    <a:pt x="177" y="154"/>
                    <a:pt x="175" y="144"/>
                  </a:cubicBezTo>
                  <a:cubicBezTo>
                    <a:pt x="174" y="139"/>
                    <a:pt x="170" y="135"/>
                    <a:pt x="165" y="133"/>
                  </a:cubicBezTo>
                  <a:cubicBezTo>
                    <a:pt x="161" y="131"/>
                    <a:pt x="157" y="130"/>
                    <a:pt x="153" y="128"/>
                  </a:cubicBezTo>
                  <a:cubicBezTo>
                    <a:pt x="147" y="126"/>
                    <a:pt x="142" y="125"/>
                    <a:pt x="136" y="123"/>
                  </a:cubicBezTo>
                  <a:cubicBezTo>
                    <a:pt x="128" y="148"/>
                    <a:pt x="120" y="172"/>
                    <a:pt x="112" y="196"/>
                  </a:cubicBezTo>
                  <a:close/>
                  <a:moveTo>
                    <a:pt x="111" y="31"/>
                  </a:moveTo>
                  <a:cubicBezTo>
                    <a:pt x="106" y="32"/>
                    <a:pt x="101" y="33"/>
                    <a:pt x="96" y="34"/>
                  </a:cubicBezTo>
                  <a:cubicBezTo>
                    <a:pt x="86" y="37"/>
                    <a:pt x="82" y="45"/>
                    <a:pt x="79" y="54"/>
                  </a:cubicBezTo>
                  <a:cubicBezTo>
                    <a:pt x="79" y="56"/>
                    <a:pt x="78" y="59"/>
                    <a:pt x="76" y="60"/>
                  </a:cubicBezTo>
                  <a:cubicBezTo>
                    <a:pt x="69" y="64"/>
                    <a:pt x="67" y="68"/>
                    <a:pt x="68" y="75"/>
                  </a:cubicBezTo>
                  <a:cubicBezTo>
                    <a:pt x="69" y="81"/>
                    <a:pt x="71" y="86"/>
                    <a:pt x="77" y="87"/>
                  </a:cubicBezTo>
                  <a:cubicBezTo>
                    <a:pt x="80" y="87"/>
                    <a:pt x="82" y="89"/>
                    <a:pt x="82" y="91"/>
                  </a:cubicBezTo>
                  <a:cubicBezTo>
                    <a:pt x="84" y="98"/>
                    <a:pt x="88" y="103"/>
                    <a:pt x="92" y="108"/>
                  </a:cubicBezTo>
                  <a:cubicBezTo>
                    <a:pt x="105" y="122"/>
                    <a:pt x="119" y="121"/>
                    <a:pt x="131" y="107"/>
                  </a:cubicBezTo>
                  <a:cubicBezTo>
                    <a:pt x="135" y="102"/>
                    <a:pt x="137" y="96"/>
                    <a:pt x="141" y="90"/>
                  </a:cubicBezTo>
                  <a:cubicBezTo>
                    <a:pt x="142" y="89"/>
                    <a:pt x="143" y="88"/>
                    <a:pt x="144" y="87"/>
                  </a:cubicBezTo>
                  <a:cubicBezTo>
                    <a:pt x="153" y="84"/>
                    <a:pt x="158" y="69"/>
                    <a:pt x="150" y="63"/>
                  </a:cubicBezTo>
                  <a:cubicBezTo>
                    <a:pt x="145" y="59"/>
                    <a:pt x="144" y="54"/>
                    <a:pt x="142" y="48"/>
                  </a:cubicBezTo>
                  <a:cubicBezTo>
                    <a:pt x="141" y="47"/>
                    <a:pt x="140" y="45"/>
                    <a:pt x="139" y="44"/>
                  </a:cubicBezTo>
                  <a:cubicBezTo>
                    <a:pt x="133" y="34"/>
                    <a:pt x="123" y="31"/>
                    <a:pt x="111" y="31"/>
                  </a:cubicBezTo>
                  <a:close/>
                  <a:moveTo>
                    <a:pt x="107" y="143"/>
                  </a:moveTo>
                  <a:cubicBezTo>
                    <a:pt x="101" y="156"/>
                    <a:pt x="106" y="167"/>
                    <a:pt x="111" y="179"/>
                  </a:cubicBezTo>
                  <a:cubicBezTo>
                    <a:pt x="117" y="167"/>
                    <a:pt x="120" y="155"/>
                    <a:pt x="115" y="143"/>
                  </a:cubicBezTo>
                  <a:cubicBezTo>
                    <a:pt x="112" y="143"/>
                    <a:pt x="109" y="143"/>
                    <a:pt x="107" y="143"/>
                  </a:cubicBezTo>
                  <a:close/>
                  <a:moveTo>
                    <a:pt x="118" y="127"/>
                  </a:moveTo>
                  <a:cubicBezTo>
                    <a:pt x="113" y="127"/>
                    <a:pt x="108" y="127"/>
                    <a:pt x="104" y="127"/>
                  </a:cubicBezTo>
                  <a:cubicBezTo>
                    <a:pt x="104" y="131"/>
                    <a:pt x="104" y="134"/>
                    <a:pt x="104" y="138"/>
                  </a:cubicBezTo>
                  <a:cubicBezTo>
                    <a:pt x="109" y="138"/>
                    <a:pt x="114" y="138"/>
                    <a:pt x="118" y="138"/>
                  </a:cubicBezTo>
                  <a:cubicBezTo>
                    <a:pt x="118" y="134"/>
                    <a:pt x="118" y="131"/>
                    <a:pt x="118" y="12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Freeform 7"/>
            <p:cNvSpPr>
              <a:spLocks/>
            </p:cNvSpPr>
            <p:nvPr/>
          </p:nvSpPr>
          <p:spPr bwMode="auto">
            <a:xfrm>
              <a:off x="2590800" y="3460751"/>
              <a:ext cx="441325" cy="288925"/>
            </a:xfrm>
            <a:custGeom>
              <a:avLst/>
              <a:gdLst>
                <a:gd name="T0" fmla="*/ 70 w 138"/>
                <a:gd name="T1" fmla="*/ 73 h 90"/>
                <a:gd name="T2" fmla="*/ 94 w 138"/>
                <a:gd name="T3" fmla="*/ 0 h 90"/>
                <a:gd name="T4" fmla="*/ 111 w 138"/>
                <a:gd name="T5" fmla="*/ 5 h 90"/>
                <a:gd name="T6" fmla="*/ 123 w 138"/>
                <a:gd name="T7" fmla="*/ 10 h 90"/>
                <a:gd name="T8" fmla="*/ 133 w 138"/>
                <a:gd name="T9" fmla="*/ 21 h 90"/>
                <a:gd name="T10" fmla="*/ 138 w 138"/>
                <a:gd name="T11" fmla="*/ 53 h 90"/>
                <a:gd name="T12" fmla="*/ 135 w 138"/>
                <a:gd name="T13" fmla="*/ 58 h 90"/>
                <a:gd name="T14" fmla="*/ 90 w 138"/>
                <a:gd name="T15" fmla="*/ 83 h 90"/>
                <a:gd name="T16" fmla="*/ 3 w 138"/>
                <a:gd name="T17" fmla="*/ 59 h 90"/>
                <a:gd name="T18" fmla="*/ 1 w 138"/>
                <a:gd name="T19" fmla="*/ 52 h 90"/>
                <a:gd name="T20" fmla="*/ 4 w 138"/>
                <a:gd name="T21" fmla="*/ 23 h 90"/>
                <a:gd name="T22" fmla="*/ 15 w 138"/>
                <a:gd name="T23" fmla="*/ 10 h 90"/>
                <a:gd name="T24" fmla="*/ 30 w 138"/>
                <a:gd name="T25" fmla="*/ 5 h 90"/>
                <a:gd name="T26" fmla="*/ 39 w 138"/>
                <a:gd name="T27" fmla="*/ 2 h 90"/>
                <a:gd name="T28" fmla="*/ 47 w 138"/>
                <a:gd name="T29" fmla="*/ 6 h 90"/>
                <a:gd name="T30" fmla="*/ 60 w 138"/>
                <a:gd name="T31" fmla="*/ 49 h 90"/>
                <a:gd name="T32" fmla="*/ 67 w 138"/>
                <a:gd name="T33" fmla="*/ 69 h 90"/>
                <a:gd name="T34" fmla="*/ 69 w 138"/>
                <a:gd name="T35" fmla="*/ 74 h 90"/>
                <a:gd name="T36" fmla="*/ 70 w 138"/>
                <a:gd name="T37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" h="90">
                  <a:moveTo>
                    <a:pt x="70" y="73"/>
                  </a:moveTo>
                  <a:cubicBezTo>
                    <a:pt x="78" y="49"/>
                    <a:pt x="86" y="25"/>
                    <a:pt x="94" y="0"/>
                  </a:cubicBezTo>
                  <a:cubicBezTo>
                    <a:pt x="100" y="2"/>
                    <a:pt x="105" y="3"/>
                    <a:pt x="111" y="5"/>
                  </a:cubicBezTo>
                  <a:cubicBezTo>
                    <a:pt x="115" y="7"/>
                    <a:pt x="119" y="8"/>
                    <a:pt x="123" y="10"/>
                  </a:cubicBezTo>
                  <a:cubicBezTo>
                    <a:pt x="128" y="12"/>
                    <a:pt x="132" y="16"/>
                    <a:pt x="133" y="21"/>
                  </a:cubicBezTo>
                  <a:cubicBezTo>
                    <a:pt x="135" y="31"/>
                    <a:pt x="137" y="42"/>
                    <a:pt x="138" y="53"/>
                  </a:cubicBezTo>
                  <a:cubicBezTo>
                    <a:pt x="138" y="55"/>
                    <a:pt x="137" y="57"/>
                    <a:pt x="135" y="58"/>
                  </a:cubicBezTo>
                  <a:cubicBezTo>
                    <a:pt x="122" y="70"/>
                    <a:pt x="108" y="79"/>
                    <a:pt x="90" y="83"/>
                  </a:cubicBezTo>
                  <a:cubicBezTo>
                    <a:pt x="57" y="90"/>
                    <a:pt x="28" y="82"/>
                    <a:pt x="3" y="59"/>
                  </a:cubicBezTo>
                  <a:cubicBezTo>
                    <a:pt x="2" y="58"/>
                    <a:pt x="0" y="55"/>
                    <a:pt x="1" y="52"/>
                  </a:cubicBezTo>
                  <a:cubicBezTo>
                    <a:pt x="1" y="43"/>
                    <a:pt x="3" y="33"/>
                    <a:pt x="4" y="23"/>
                  </a:cubicBezTo>
                  <a:cubicBezTo>
                    <a:pt x="5" y="17"/>
                    <a:pt x="9" y="12"/>
                    <a:pt x="15" y="10"/>
                  </a:cubicBezTo>
                  <a:cubicBezTo>
                    <a:pt x="20" y="8"/>
                    <a:pt x="25" y="7"/>
                    <a:pt x="30" y="5"/>
                  </a:cubicBezTo>
                  <a:cubicBezTo>
                    <a:pt x="33" y="4"/>
                    <a:pt x="36" y="3"/>
                    <a:pt x="39" y="2"/>
                  </a:cubicBezTo>
                  <a:cubicBezTo>
                    <a:pt x="45" y="0"/>
                    <a:pt x="45" y="1"/>
                    <a:pt x="47" y="6"/>
                  </a:cubicBezTo>
                  <a:cubicBezTo>
                    <a:pt x="51" y="20"/>
                    <a:pt x="56" y="34"/>
                    <a:pt x="60" y="49"/>
                  </a:cubicBezTo>
                  <a:cubicBezTo>
                    <a:pt x="63" y="55"/>
                    <a:pt x="65" y="62"/>
                    <a:pt x="67" y="69"/>
                  </a:cubicBezTo>
                  <a:cubicBezTo>
                    <a:pt x="68" y="71"/>
                    <a:pt x="68" y="72"/>
                    <a:pt x="69" y="74"/>
                  </a:cubicBezTo>
                  <a:cubicBezTo>
                    <a:pt x="69" y="74"/>
                    <a:pt x="70" y="74"/>
                    <a:pt x="70" y="73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Freeform 8"/>
            <p:cNvSpPr>
              <a:spLocks/>
            </p:cNvSpPr>
            <p:nvPr/>
          </p:nvSpPr>
          <p:spPr bwMode="auto">
            <a:xfrm>
              <a:off x="2670175" y="3170238"/>
              <a:ext cx="292100" cy="290513"/>
            </a:xfrm>
            <a:custGeom>
              <a:avLst/>
              <a:gdLst>
                <a:gd name="T0" fmla="*/ 44 w 91"/>
                <a:gd name="T1" fmla="*/ 0 h 91"/>
                <a:gd name="T2" fmla="*/ 72 w 91"/>
                <a:gd name="T3" fmla="*/ 13 h 91"/>
                <a:gd name="T4" fmla="*/ 75 w 91"/>
                <a:gd name="T5" fmla="*/ 17 h 91"/>
                <a:gd name="T6" fmla="*/ 83 w 91"/>
                <a:gd name="T7" fmla="*/ 32 h 91"/>
                <a:gd name="T8" fmla="*/ 77 w 91"/>
                <a:gd name="T9" fmla="*/ 56 h 91"/>
                <a:gd name="T10" fmla="*/ 74 w 91"/>
                <a:gd name="T11" fmla="*/ 59 h 91"/>
                <a:gd name="T12" fmla="*/ 64 w 91"/>
                <a:gd name="T13" fmla="*/ 76 h 91"/>
                <a:gd name="T14" fmla="*/ 25 w 91"/>
                <a:gd name="T15" fmla="*/ 77 h 91"/>
                <a:gd name="T16" fmla="*/ 15 w 91"/>
                <a:gd name="T17" fmla="*/ 60 h 91"/>
                <a:gd name="T18" fmla="*/ 10 w 91"/>
                <a:gd name="T19" fmla="*/ 56 h 91"/>
                <a:gd name="T20" fmla="*/ 1 w 91"/>
                <a:gd name="T21" fmla="*/ 44 h 91"/>
                <a:gd name="T22" fmla="*/ 9 w 91"/>
                <a:gd name="T23" fmla="*/ 29 h 91"/>
                <a:gd name="T24" fmla="*/ 12 w 91"/>
                <a:gd name="T25" fmla="*/ 23 h 91"/>
                <a:gd name="T26" fmla="*/ 29 w 91"/>
                <a:gd name="T27" fmla="*/ 3 h 91"/>
                <a:gd name="T28" fmla="*/ 44 w 91"/>
                <a:gd name="T2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91">
                  <a:moveTo>
                    <a:pt x="44" y="0"/>
                  </a:moveTo>
                  <a:cubicBezTo>
                    <a:pt x="56" y="0"/>
                    <a:pt x="66" y="3"/>
                    <a:pt x="72" y="13"/>
                  </a:cubicBezTo>
                  <a:cubicBezTo>
                    <a:pt x="73" y="14"/>
                    <a:pt x="74" y="16"/>
                    <a:pt x="75" y="17"/>
                  </a:cubicBezTo>
                  <a:cubicBezTo>
                    <a:pt x="77" y="23"/>
                    <a:pt x="78" y="28"/>
                    <a:pt x="83" y="32"/>
                  </a:cubicBezTo>
                  <a:cubicBezTo>
                    <a:pt x="91" y="38"/>
                    <a:pt x="86" y="53"/>
                    <a:pt x="77" y="56"/>
                  </a:cubicBezTo>
                  <a:cubicBezTo>
                    <a:pt x="76" y="57"/>
                    <a:pt x="75" y="58"/>
                    <a:pt x="74" y="59"/>
                  </a:cubicBezTo>
                  <a:cubicBezTo>
                    <a:pt x="70" y="65"/>
                    <a:pt x="68" y="71"/>
                    <a:pt x="64" y="76"/>
                  </a:cubicBezTo>
                  <a:cubicBezTo>
                    <a:pt x="52" y="90"/>
                    <a:pt x="38" y="91"/>
                    <a:pt x="25" y="77"/>
                  </a:cubicBezTo>
                  <a:cubicBezTo>
                    <a:pt x="21" y="72"/>
                    <a:pt x="17" y="67"/>
                    <a:pt x="15" y="60"/>
                  </a:cubicBezTo>
                  <a:cubicBezTo>
                    <a:pt x="15" y="58"/>
                    <a:pt x="13" y="56"/>
                    <a:pt x="10" y="56"/>
                  </a:cubicBezTo>
                  <a:cubicBezTo>
                    <a:pt x="4" y="55"/>
                    <a:pt x="2" y="50"/>
                    <a:pt x="1" y="44"/>
                  </a:cubicBezTo>
                  <a:cubicBezTo>
                    <a:pt x="0" y="37"/>
                    <a:pt x="2" y="33"/>
                    <a:pt x="9" y="29"/>
                  </a:cubicBezTo>
                  <a:cubicBezTo>
                    <a:pt x="11" y="28"/>
                    <a:pt x="12" y="25"/>
                    <a:pt x="12" y="23"/>
                  </a:cubicBezTo>
                  <a:cubicBezTo>
                    <a:pt x="15" y="14"/>
                    <a:pt x="19" y="6"/>
                    <a:pt x="29" y="3"/>
                  </a:cubicBezTo>
                  <a:cubicBezTo>
                    <a:pt x="34" y="2"/>
                    <a:pt x="39" y="1"/>
                    <a:pt x="44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Freeform 9"/>
            <p:cNvSpPr>
              <a:spLocks/>
            </p:cNvSpPr>
            <p:nvPr/>
          </p:nvSpPr>
          <p:spPr bwMode="auto">
            <a:xfrm>
              <a:off x="2779713" y="3525838"/>
              <a:ext cx="60325" cy="114300"/>
            </a:xfrm>
            <a:custGeom>
              <a:avLst/>
              <a:gdLst>
                <a:gd name="T0" fmla="*/ 6 w 19"/>
                <a:gd name="T1" fmla="*/ 0 h 36"/>
                <a:gd name="T2" fmla="*/ 14 w 19"/>
                <a:gd name="T3" fmla="*/ 0 h 36"/>
                <a:gd name="T4" fmla="*/ 10 w 19"/>
                <a:gd name="T5" fmla="*/ 36 h 36"/>
                <a:gd name="T6" fmla="*/ 6 w 19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6">
                  <a:moveTo>
                    <a:pt x="6" y="0"/>
                  </a:moveTo>
                  <a:cubicBezTo>
                    <a:pt x="8" y="0"/>
                    <a:pt x="11" y="0"/>
                    <a:pt x="14" y="0"/>
                  </a:cubicBezTo>
                  <a:cubicBezTo>
                    <a:pt x="19" y="12"/>
                    <a:pt x="16" y="24"/>
                    <a:pt x="10" y="36"/>
                  </a:cubicBezTo>
                  <a:cubicBezTo>
                    <a:pt x="5" y="24"/>
                    <a:pt x="0" y="13"/>
                    <a:pt x="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Freeform 10"/>
            <p:cNvSpPr>
              <a:spLocks/>
            </p:cNvSpPr>
            <p:nvPr/>
          </p:nvSpPr>
          <p:spPr bwMode="auto">
            <a:xfrm>
              <a:off x="2789238" y="3473451"/>
              <a:ext cx="44450" cy="36513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11 h 11"/>
                <a:gd name="T4" fmla="*/ 0 w 14"/>
                <a:gd name="T5" fmla="*/ 11 h 11"/>
                <a:gd name="T6" fmla="*/ 0 w 14"/>
                <a:gd name="T7" fmla="*/ 0 h 11"/>
                <a:gd name="T8" fmla="*/ 14 w 1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cubicBezTo>
                    <a:pt x="14" y="4"/>
                    <a:pt x="14" y="7"/>
                    <a:pt x="14" y="11"/>
                  </a:cubicBezTo>
                  <a:cubicBezTo>
                    <a:pt x="10" y="11"/>
                    <a:pt x="5" y="11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ubicBezTo>
                    <a:pt x="4" y="0"/>
                    <a:pt x="9" y="0"/>
                    <a:pt x="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B0A9C50-B290-4C30-A65A-9D7AB111D154}"/>
              </a:ext>
            </a:extLst>
          </p:cNvPr>
          <p:cNvSpPr txBox="1"/>
          <p:nvPr/>
        </p:nvSpPr>
        <p:spPr>
          <a:xfrm>
            <a:off x="714211" y="558528"/>
            <a:ext cx="308807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Team Work</a:t>
            </a:r>
            <a:endParaRPr kumimoji="0" lang="en-GB" sz="4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8EB6B5D-84A6-4EA6-9AB4-A42F13EA240B}"/>
              </a:ext>
            </a:extLst>
          </p:cNvPr>
          <p:cNvSpPr txBox="1"/>
          <p:nvPr/>
        </p:nvSpPr>
        <p:spPr>
          <a:xfrm>
            <a:off x="807115" y="1287054"/>
            <a:ext cx="2803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subtitle text here</a:t>
            </a:r>
          </a:p>
        </p:txBody>
      </p:sp>
      <p:cxnSp>
        <p:nvCxnSpPr>
          <p:cNvPr id="108" name="Straight Connector 107"/>
          <p:cNvCxnSpPr/>
          <p:nvPr/>
        </p:nvCxnSpPr>
        <p:spPr>
          <a:xfrm flipH="1" flipV="1">
            <a:off x="8899072" y="4515372"/>
            <a:ext cx="545790" cy="116861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flipH="1" flipV="1">
            <a:off x="9432509" y="5678170"/>
            <a:ext cx="1885136" cy="581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>
            <a:extLst>
              <a:ext uri="{FF2B5EF4-FFF2-40B4-BE49-F238E27FC236}">
                <a16:creationId xmlns:a16="http://schemas.microsoft.com/office/drawing/2014/main" id="{68EB6B5D-84A6-4EA6-9AB4-A42F13EA240B}"/>
              </a:ext>
            </a:extLst>
          </p:cNvPr>
          <p:cNvSpPr txBox="1"/>
          <p:nvPr/>
        </p:nvSpPr>
        <p:spPr>
          <a:xfrm>
            <a:off x="9416485" y="4773206"/>
            <a:ext cx="19011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text here</a:t>
            </a:r>
          </a:p>
        </p:txBody>
      </p:sp>
      <p:cxnSp>
        <p:nvCxnSpPr>
          <p:cNvPr id="109" name="Straight Connector 108"/>
          <p:cNvCxnSpPr>
            <a:endCxn id="54" idx="23"/>
          </p:cNvCxnSpPr>
          <p:nvPr/>
        </p:nvCxnSpPr>
        <p:spPr>
          <a:xfrm flipV="1">
            <a:off x="2407605" y="4469852"/>
            <a:ext cx="778584" cy="76790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flipH="1">
            <a:off x="802543" y="5237754"/>
            <a:ext cx="160506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68EB6B5D-84A6-4EA6-9AB4-A42F13EA240B}"/>
              </a:ext>
            </a:extLst>
          </p:cNvPr>
          <p:cNvSpPr txBox="1"/>
          <p:nvPr/>
        </p:nvSpPr>
        <p:spPr>
          <a:xfrm>
            <a:off x="649142" y="4332385"/>
            <a:ext cx="19011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text here</a:t>
            </a:r>
          </a:p>
        </p:txBody>
      </p:sp>
      <p:cxnSp>
        <p:nvCxnSpPr>
          <p:cNvPr id="112" name="Straight Connector 111"/>
          <p:cNvCxnSpPr>
            <a:stCxn id="90" idx="42"/>
          </p:cNvCxnSpPr>
          <p:nvPr/>
        </p:nvCxnSpPr>
        <p:spPr>
          <a:xfrm flipV="1">
            <a:off x="7785614" y="1717027"/>
            <a:ext cx="636718" cy="89109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H="1" flipV="1">
            <a:off x="8410293" y="1713100"/>
            <a:ext cx="1790822" cy="636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68EB6B5D-84A6-4EA6-9AB4-A42F13EA240B}"/>
              </a:ext>
            </a:extLst>
          </p:cNvPr>
          <p:cNvSpPr txBox="1"/>
          <p:nvPr/>
        </p:nvSpPr>
        <p:spPr>
          <a:xfrm>
            <a:off x="8299955" y="759471"/>
            <a:ext cx="19011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text here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7271DE3-81E9-4A7A-B4EE-C234FD7D4946}"/>
              </a:ext>
            </a:extLst>
          </p:cNvPr>
          <p:cNvSpPr txBox="1"/>
          <p:nvPr/>
        </p:nvSpPr>
        <p:spPr>
          <a:xfrm>
            <a:off x="2179602" y="6349245"/>
            <a:ext cx="8453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7B92844B-81F9-4EAB-A0DE-35D06E5D9BB8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53923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8225417" y="3425551"/>
            <a:ext cx="1239473" cy="1242994"/>
            <a:chOff x="2257425" y="2868613"/>
            <a:chExt cx="1117600" cy="1120775"/>
          </a:xfrm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2257425" y="2868613"/>
              <a:ext cx="1117600" cy="1120775"/>
            </a:xfrm>
            <a:custGeom>
              <a:avLst/>
              <a:gdLst>
                <a:gd name="T0" fmla="*/ 320 w 349"/>
                <a:gd name="T1" fmla="*/ 91 h 350"/>
                <a:gd name="T2" fmla="*/ 337 w 349"/>
                <a:gd name="T3" fmla="*/ 115 h 350"/>
                <a:gd name="T4" fmla="*/ 323 w 349"/>
                <a:gd name="T5" fmla="*/ 133 h 350"/>
                <a:gd name="T6" fmla="*/ 318 w 349"/>
                <a:gd name="T7" fmla="*/ 157 h 350"/>
                <a:gd name="T8" fmla="*/ 338 w 349"/>
                <a:gd name="T9" fmla="*/ 177 h 350"/>
                <a:gd name="T10" fmla="*/ 344 w 349"/>
                <a:gd name="T11" fmla="*/ 208 h 350"/>
                <a:gd name="T12" fmla="*/ 322 w 349"/>
                <a:gd name="T13" fmla="*/ 217 h 350"/>
                <a:gd name="T14" fmla="*/ 306 w 349"/>
                <a:gd name="T15" fmla="*/ 236 h 350"/>
                <a:gd name="T16" fmla="*/ 317 w 349"/>
                <a:gd name="T17" fmla="*/ 260 h 350"/>
                <a:gd name="T18" fmla="*/ 307 w 349"/>
                <a:gd name="T19" fmla="*/ 286 h 350"/>
                <a:gd name="T20" fmla="*/ 279 w 349"/>
                <a:gd name="T21" fmla="*/ 283 h 350"/>
                <a:gd name="T22" fmla="*/ 258 w 349"/>
                <a:gd name="T23" fmla="*/ 294 h 350"/>
                <a:gd name="T24" fmla="*/ 256 w 349"/>
                <a:gd name="T25" fmla="*/ 321 h 350"/>
                <a:gd name="T26" fmla="*/ 233 w 349"/>
                <a:gd name="T27" fmla="*/ 337 h 350"/>
                <a:gd name="T28" fmla="*/ 212 w 349"/>
                <a:gd name="T29" fmla="*/ 322 h 350"/>
                <a:gd name="T30" fmla="*/ 187 w 349"/>
                <a:gd name="T31" fmla="*/ 320 h 350"/>
                <a:gd name="T32" fmla="*/ 171 w 349"/>
                <a:gd name="T33" fmla="*/ 343 h 350"/>
                <a:gd name="T34" fmla="*/ 140 w 349"/>
                <a:gd name="T35" fmla="*/ 346 h 350"/>
                <a:gd name="T36" fmla="*/ 133 w 349"/>
                <a:gd name="T37" fmla="*/ 324 h 350"/>
                <a:gd name="T38" fmla="*/ 113 w 349"/>
                <a:gd name="T39" fmla="*/ 308 h 350"/>
                <a:gd name="T40" fmla="*/ 87 w 349"/>
                <a:gd name="T41" fmla="*/ 321 h 350"/>
                <a:gd name="T42" fmla="*/ 61 w 349"/>
                <a:gd name="T43" fmla="*/ 307 h 350"/>
                <a:gd name="T44" fmla="*/ 65 w 349"/>
                <a:gd name="T45" fmla="*/ 283 h 350"/>
                <a:gd name="T46" fmla="*/ 53 w 349"/>
                <a:gd name="T47" fmla="*/ 258 h 350"/>
                <a:gd name="T48" fmla="*/ 28 w 349"/>
                <a:gd name="T49" fmla="*/ 255 h 350"/>
                <a:gd name="T50" fmla="*/ 8 w 349"/>
                <a:gd name="T51" fmla="*/ 233 h 350"/>
                <a:gd name="T52" fmla="*/ 25 w 349"/>
                <a:gd name="T53" fmla="*/ 211 h 350"/>
                <a:gd name="T54" fmla="*/ 28 w 349"/>
                <a:gd name="T55" fmla="*/ 189 h 350"/>
                <a:gd name="T56" fmla="*/ 7 w 349"/>
                <a:gd name="T57" fmla="*/ 170 h 350"/>
                <a:gd name="T58" fmla="*/ 2 w 349"/>
                <a:gd name="T59" fmla="*/ 142 h 350"/>
                <a:gd name="T60" fmla="*/ 28 w 349"/>
                <a:gd name="T61" fmla="*/ 131 h 350"/>
                <a:gd name="T62" fmla="*/ 41 w 349"/>
                <a:gd name="T63" fmla="*/ 113 h 350"/>
                <a:gd name="T64" fmla="*/ 29 w 349"/>
                <a:gd name="T65" fmla="*/ 88 h 350"/>
                <a:gd name="T66" fmla="*/ 39 w 349"/>
                <a:gd name="T67" fmla="*/ 62 h 350"/>
                <a:gd name="T68" fmla="*/ 66 w 349"/>
                <a:gd name="T69" fmla="*/ 65 h 350"/>
                <a:gd name="T70" fmla="*/ 79 w 349"/>
                <a:gd name="T71" fmla="*/ 62 h 350"/>
                <a:gd name="T72" fmla="*/ 97 w 349"/>
                <a:gd name="T73" fmla="*/ 17 h 350"/>
                <a:gd name="T74" fmla="*/ 124 w 349"/>
                <a:gd name="T75" fmla="*/ 13 h 350"/>
                <a:gd name="T76" fmla="*/ 148 w 349"/>
                <a:gd name="T77" fmla="*/ 31 h 350"/>
                <a:gd name="T78" fmla="*/ 172 w 349"/>
                <a:gd name="T79" fmla="*/ 21 h 350"/>
                <a:gd name="T80" fmla="*/ 187 w 349"/>
                <a:gd name="T81" fmla="*/ 0 h 350"/>
                <a:gd name="T82" fmla="*/ 214 w 349"/>
                <a:gd name="T83" fmla="*/ 11 h 350"/>
                <a:gd name="T84" fmla="*/ 225 w 349"/>
                <a:gd name="T85" fmla="*/ 38 h 350"/>
                <a:gd name="T86" fmla="*/ 248 w 349"/>
                <a:gd name="T87" fmla="*/ 40 h 350"/>
                <a:gd name="T88" fmla="*/ 273 w 349"/>
                <a:gd name="T89" fmla="*/ 31 h 350"/>
                <a:gd name="T90" fmla="*/ 288 w 349"/>
                <a:gd name="T91" fmla="*/ 55 h 350"/>
                <a:gd name="T92" fmla="*/ 283 w 349"/>
                <a:gd name="T93" fmla="*/ 76 h 350"/>
                <a:gd name="T94" fmla="*/ 301 w 349"/>
                <a:gd name="T95" fmla="*/ 94 h 350"/>
                <a:gd name="T96" fmla="*/ 62 w 349"/>
                <a:gd name="T97" fmla="*/ 174 h 350"/>
                <a:gd name="T98" fmla="*/ 285 w 349"/>
                <a:gd name="T99" fmla="*/ 17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9" h="350">
                  <a:moveTo>
                    <a:pt x="301" y="94"/>
                  </a:moveTo>
                  <a:cubicBezTo>
                    <a:pt x="308" y="93"/>
                    <a:pt x="314" y="92"/>
                    <a:pt x="320" y="91"/>
                  </a:cubicBezTo>
                  <a:cubicBezTo>
                    <a:pt x="324" y="90"/>
                    <a:pt x="328" y="92"/>
                    <a:pt x="330" y="96"/>
                  </a:cubicBezTo>
                  <a:cubicBezTo>
                    <a:pt x="332" y="102"/>
                    <a:pt x="335" y="109"/>
                    <a:pt x="337" y="115"/>
                  </a:cubicBezTo>
                  <a:cubicBezTo>
                    <a:pt x="339" y="119"/>
                    <a:pt x="337" y="122"/>
                    <a:pt x="335" y="125"/>
                  </a:cubicBezTo>
                  <a:cubicBezTo>
                    <a:pt x="331" y="128"/>
                    <a:pt x="327" y="130"/>
                    <a:pt x="323" y="133"/>
                  </a:cubicBezTo>
                  <a:cubicBezTo>
                    <a:pt x="317" y="138"/>
                    <a:pt x="316" y="141"/>
                    <a:pt x="317" y="149"/>
                  </a:cubicBezTo>
                  <a:cubicBezTo>
                    <a:pt x="318" y="151"/>
                    <a:pt x="318" y="154"/>
                    <a:pt x="318" y="157"/>
                  </a:cubicBezTo>
                  <a:cubicBezTo>
                    <a:pt x="318" y="168"/>
                    <a:pt x="324" y="173"/>
                    <a:pt x="333" y="176"/>
                  </a:cubicBezTo>
                  <a:cubicBezTo>
                    <a:pt x="335" y="176"/>
                    <a:pt x="336" y="177"/>
                    <a:pt x="338" y="177"/>
                  </a:cubicBezTo>
                  <a:cubicBezTo>
                    <a:pt x="349" y="182"/>
                    <a:pt x="347" y="184"/>
                    <a:pt x="346" y="194"/>
                  </a:cubicBezTo>
                  <a:cubicBezTo>
                    <a:pt x="346" y="199"/>
                    <a:pt x="345" y="203"/>
                    <a:pt x="344" y="208"/>
                  </a:cubicBezTo>
                  <a:cubicBezTo>
                    <a:pt x="343" y="212"/>
                    <a:pt x="340" y="215"/>
                    <a:pt x="336" y="215"/>
                  </a:cubicBezTo>
                  <a:cubicBezTo>
                    <a:pt x="331" y="216"/>
                    <a:pt x="327" y="216"/>
                    <a:pt x="322" y="217"/>
                  </a:cubicBezTo>
                  <a:cubicBezTo>
                    <a:pt x="317" y="217"/>
                    <a:pt x="313" y="220"/>
                    <a:pt x="310" y="225"/>
                  </a:cubicBezTo>
                  <a:cubicBezTo>
                    <a:pt x="309" y="229"/>
                    <a:pt x="308" y="232"/>
                    <a:pt x="306" y="236"/>
                  </a:cubicBezTo>
                  <a:cubicBezTo>
                    <a:pt x="304" y="241"/>
                    <a:pt x="305" y="245"/>
                    <a:pt x="308" y="249"/>
                  </a:cubicBezTo>
                  <a:cubicBezTo>
                    <a:pt x="311" y="253"/>
                    <a:pt x="314" y="256"/>
                    <a:pt x="317" y="260"/>
                  </a:cubicBezTo>
                  <a:cubicBezTo>
                    <a:pt x="321" y="265"/>
                    <a:pt x="321" y="269"/>
                    <a:pt x="317" y="274"/>
                  </a:cubicBezTo>
                  <a:cubicBezTo>
                    <a:pt x="313" y="278"/>
                    <a:pt x="310" y="282"/>
                    <a:pt x="307" y="286"/>
                  </a:cubicBezTo>
                  <a:cubicBezTo>
                    <a:pt x="302" y="292"/>
                    <a:pt x="299" y="292"/>
                    <a:pt x="293" y="289"/>
                  </a:cubicBezTo>
                  <a:cubicBezTo>
                    <a:pt x="288" y="287"/>
                    <a:pt x="284" y="285"/>
                    <a:pt x="279" y="283"/>
                  </a:cubicBezTo>
                  <a:cubicBezTo>
                    <a:pt x="275" y="282"/>
                    <a:pt x="271" y="284"/>
                    <a:pt x="268" y="286"/>
                  </a:cubicBezTo>
                  <a:cubicBezTo>
                    <a:pt x="264" y="289"/>
                    <a:pt x="261" y="291"/>
                    <a:pt x="258" y="294"/>
                  </a:cubicBezTo>
                  <a:cubicBezTo>
                    <a:pt x="254" y="297"/>
                    <a:pt x="253" y="301"/>
                    <a:pt x="254" y="306"/>
                  </a:cubicBezTo>
                  <a:cubicBezTo>
                    <a:pt x="255" y="311"/>
                    <a:pt x="255" y="316"/>
                    <a:pt x="256" y="321"/>
                  </a:cubicBezTo>
                  <a:cubicBezTo>
                    <a:pt x="256" y="326"/>
                    <a:pt x="254" y="329"/>
                    <a:pt x="251" y="330"/>
                  </a:cubicBezTo>
                  <a:cubicBezTo>
                    <a:pt x="245" y="333"/>
                    <a:pt x="239" y="335"/>
                    <a:pt x="233" y="337"/>
                  </a:cubicBezTo>
                  <a:cubicBezTo>
                    <a:pt x="227" y="339"/>
                    <a:pt x="224" y="338"/>
                    <a:pt x="220" y="333"/>
                  </a:cubicBezTo>
                  <a:cubicBezTo>
                    <a:pt x="218" y="329"/>
                    <a:pt x="215" y="325"/>
                    <a:pt x="212" y="322"/>
                  </a:cubicBezTo>
                  <a:cubicBezTo>
                    <a:pt x="209" y="318"/>
                    <a:pt x="205" y="317"/>
                    <a:pt x="201" y="318"/>
                  </a:cubicBezTo>
                  <a:cubicBezTo>
                    <a:pt x="196" y="318"/>
                    <a:pt x="192" y="319"/>
                    <a:pt x="187" y="320"/>
                  </a:cubicBezTo>
                  <a:cubicBezTo>
                    <a:pt x="182" y="321"/>
                    <a:pt x="179" y="324"/>
                    <a:pt x="177" y="328"/>
                  </a:cubicBezTo>
                  <a:cubicBezTo>
                    <a:pt x="175" y="333"/>
                    <a:pt x="173" y="338"/>
                    <a:pt x="171" y="343"/>
                  </a:cubicBezTo>
                  <a:cubicBezTo>
                    <a:pt x="169" y="347"/>
                    <a:pt x="167" y="350"/>
                    <a:pt x="162" y="349"/>
                  </a:cubicBezTo>
                  <a:cubicBezTo>
                    <a:pt x="155" y="348"/>
                    <a:pt x="147" y="348"/>
                    <a:pt x="140" y="346"/>
                  </a:cubicBezTo>
                  <a:cubicBezTo>
                    <a:pt x="137" y="345"/>
                    <a:pt x="135" y="341"/>
                    <a:pt x="134" y="338"/>
                  </a:cubicBezTo>
                  <a:cubicBezTo>
                    <a:pt x="133" y="333"/>
                    <a:pt x="133" y="328"/>
                    <a:pt x="133" y="324"/>
                  </a:cubicBezTo>
                  <a:cubicBezTo>
                    <a:pt x="132" y="318"/>
                    <a:pt x="129" y="313"/>
                    <a:pt x="123" y="312"/>
                  </a:cubicBezTo>
                  <a:cubicBezTo>
                    <a:pt x="119" y="310"/>
                    <a:pt x="116" y="309"/>
                    <a:pt x="113" y="308"/>
                  </a:cubicBezTo>
                  <a:cubicBezTo>
                    <a:pt x="108" y="306"/>
                    <a:pt x="104" y="307"/>
                    <a:pt x="101" y="310"/>
                  </a:cubicBezTo>
                  <a:cubicBezTo>
                    <a:pt x="96" y="314"/>
                    <a:pt x="92" y="317"/>
                    <a:pt x="87" y="321"/>
                  </a:cubicBezTo>
                  <a:cubicBezTo>
                    <a:pt x="84" y="323"/>
                    <a:pt x="81" y="323"/>
                    <a:pt x="78" y="320"/>
                  </a:cubicBezTo>
                  <a:cubicBezTo>
                    <a:pt x="72" y="316"/>
                    <a:pt x="66" y="312"/>
                    <a:pt x="61" y="307"/>
                  </a:cubicBezTo>
                  <a:cubicBezTo>
                    <a:pt x="57" y="304"/>
                    <a:pt x="58" y="299"/>
                    <a:pt x="60" y="295"/>
                  </a:cubicBezTo>
                  <a:cubicBezTo>
                    <a:pt x="62" y="291"/>
                    <a:pt x="63" y="287"/>
                    <a:pt x="65" y="283"/>
                  </a:cubicBezTo>
                  <a:cubicBezTo>
                    <a:pt x="67" y="278"/>
                    <a:pt x="66" y="274"/>
                    <a:pt x="64" y="271"/>
                  </a:cubicBezTo>
                  <a:cubicBezTo>
                    <a:pt x="60" y="266"/>
                    <a:pt x="57" y="262"/>
                    <a:pt x="53" y="258"/>
                  </a:cubicBezTo>
                  <a:cubicBezTo>
                    <a:pt x="51" y="254"/>
                    <a:pt x="47" y="253"/>
                    <a:pt x="43" y="253"/>
                  </a:cubicBezTo>
                  <a:cubicBezTo>
                    <a:pt x="38" y="254"/>
                    <a:pt x="33" y="254"/>
                    <a:pt x="28" y="255"/>
                  </a:cubicBezTo>
                  <a:cubicBezTo>
                    <a:pt x="22" y="257"/>
                    <a:pt x="18" y="255"/>
                    <a:pt x="15" y="249"/>
                  </a:cubicBezTo>
                  <a:cubicBezTo>
                    <a:pt x="13" y="244"/>
                    <a:pt x="10" y="239"/>
                    <a:pt x="8" y="233"/>
                  </a:cubicBezTo>
                  <a:cubicBezTo>
                    <a:pt x="6" y="229"/>
                    <a:pt x="7" y="225"/>
                    <a:pt x="11" y="222"/>
                  </a:cubicBezTo>
                  <a:cubicBezTo>
                    <a:pt x="15" y="218"/>
                    <a:pt x="20" y="214"/>
                    <a:pt x="25" y="211"/>
                  </a:cubicBezTo>
                  <a:cubicBezTo>
                    <a:pt x="29" y="208"/>
                    <a:pt x="30" y="204"/>
                    <a:pt x="30" y="199"/>
                  </a:cubicBezTo>
                  <a:cubicBezTo>
                    <a:pt x="29" y="195"/>
                    <a:pt x="28" y="192"/>
                    <a:pt x="28" y="189"/>
                  </a:cubicBezTo>
                  <a:cubicBezTo>
                    <a:pt x="28" y="180"/>
                    <a:pt x="23" y="176"/>
                    <a:pt x="16" y="174"/>
                  </a:cubicBezTo>
                  <a:cubicBezTo>
                    <a:pt x="13" y="173"/>
                    <a:pt x="10" y="171"/>
                    <a:pt x="7" y="170"/>
                  </a:cubicBezTo>
                  <a:cubicBezTo>
                    <a:pt x="2" y="169"/>
                    <a:pt x="0" y="166"/>
                    <a:pt x="0" y="162"/>
                  </a:cubicBezTo>
                  <a:cubicBezTo>
                    <a:pt x="1" y="155"/>
                    <a:pt x="1" y="149"/>
                    <a:pt x="2" y="142"/>
                  </a:cubicBezTo>
                  <a:cubicBezTo>
                    <a:pt x="2" y="136"/>
                    <a:pt x="5" y="134"/>
                    <a:pt x="11" y="133"/>
                  </a:cubicBezTo>
                  <a:cubicBezTo>
                    <a:pt x="17" y="132"/>
                    <a:pt x="23" y="132"/>
                    <a:pt x="28" y="131"/>
                  </a:cubicBezTo>
                  <a:cubicBezTo>
                    <a:pt x="32" y="130"/>
                    <a:pt x="35" y="128"/>
                    <a:pt x="36" y="124"/>
                  </a:cubicBezTo>
                  <a:cubicBezTo>
                    <a:pt x="38" y="120"/>
                    <a:pt x="40" y="117"/>
                    <a:pt x="41" y="113"/>
                  </a:cubicBezTo>
                  <a:cubicBezTo>
                    <a:pt x="42" y="109"/>
                    <a:pt x="42" y="105"/>
                    <a:pt x="39" y="101"/>
                  </a:cubicBezTo>
                  <a:cubicBezTo>
                    <a:pt x="36" y="97"/>
                    <a:pt x="32" y="93"/>
                    <a:pt x="29" y="88"/>
                  </a:cubicBezTo>
                  <a:cubicBezTo>
                    <a:pt x="26" y="84"/>
                    <a:pt x="26" y="80"/>
                    <a:pt x="29" y="76"/>
                  </a:cubicBezTo>
                  <a:cubicBezTo>
                    <a:pt x="32" y="71"/>
                    <a:pt x="36" y="66"/>
                    <a:pt x="39" y="62"/>
                  </a:cubicBezTo>
                  <a:cubicBezTo>
                    <a:pt x="42" y="57"/>
                    <a:pt x="46" y="56"/>
                    <a:pt x="52" y="58"/>
                  </a:cubicBezTo>
                  <a:cubicBezTo>
                    <a:pt x="57" y="60"/>
                    <a:pt x="62" y="62"/>
                    <a:pt x="66" y="65"/>
                  </a:cubicBezTo>
                  <a:cubicBezTo>
                    <a:pt x="70" y="67"/>
                    <a:pt x="74" y="66"/>
                    <a:pt x="77" y="64"/>
                  </a:cubicBezTo>
                  <a:cubicBezTo>
                    <a:pt x="78" y="63"/>
                    <a:pt x="79" y="63"/>
                    <a:pt x="79" y="62"/>
                  </a:cubicBezTo>
                  <a:cubicBezTo>
                    <a:pt x="94" y="51"/>
                    <a:pt x="94" y="51"/>
                    <a:pt x="90" y="30"/>
                  </a:cubicBezTo>
                  <a:cubicBezTo>
                    <a:pt x="89" y="23"/>
                    <a:pt x="91" y="20"/>
                    <a:pt x="97" y="17"/>
                  </a:cubicBezTo>
                  <a:cubicBezTo>
                    <a:pt x="102" y="15"/>
                    <a:pt x="107" y="13"/>
                    <a:pt x="112" y="11"/>
                  </a:cubicBezTo>
                  <a:cubicBezTo>
                    <a:pt x="117" y="8"/>
                    <a:pt x="120" y="9"/>
                    <a:pt x="124" y="13"/>
                  </a:cubicBezTo>
                  <a:cubicBezTo>
                    <a:pt x="127" y="17"/>
                    <a:pt x="130" y="22"/>
                    <a:pt x="133" y="26"/>
                  </a:cubicBezTo>
                  <a:cubicBezTo>
                    <a:pt x="138" y="31"/>
                    <a:pt x="142" y="32"/>
                    <a:pt x="148" y="31"/>
                  </a:cubicBezTo>
                  <a:cubicBezTo>
                    <a:pt x="152" y="29"/>
                    <a:pt x="156" y="29"/>
                    <a:pt x="160" y="29"/>
                  </a:cubicBezTo>
                  <a:cubicBezTo>
                    <a:pt x="166" y="28"/>
                    <a:pt x="170" y="26"/>
                    <a:pt x="172" y="21"/>
                  </a:cubicBezTo>
                  <a:cubicBezTo>
                    <a:pt x="173" y="16"/>
                    <a:pt x="175" y="11"/>
                    <a:pt x="177" y="6"/>
                  </a:cubicBezTo>
                  <a:cubicBezTo>
                    <a:pt x="179" y="2"/>
                    <a:pt x="182" y="0"/>
                    <a:pt x="187" y="0"/>
                  </a:cubicBezTo>
                  <a:cubicBezTo>
                    <a:pt x="194" y="1"/>
                    <a:pt x="201" y="2"/>
                    <a:pt x="208" y="3"/>
                  </a:cubicBezTo>
                  <a:cubicBezTo>
                    <a:pt x="212" y="3"/>
                    <a:pt x="214" y="6"/>
                    <a:pt x="214" y="11"/>
                  </a:cubicBezTo>
                  <a:cubicBezTo>
                    <a:pt x="215" y="17"/>
                    <a:pt x="216" y="23"/>
                    <a:pt x="217" y="29"/>
                  </a:cubicBezTo>
                  <a:cubicBezTo>
                    <a:pt x="218" y="34"/>
                    <a:pt x="221" y="36"/>
                    <a:pt x="225" y="38"/>
                  </a:cubicBezTo>
                  <a:cubicBezTo>
                    <a:pt x="228" y="39"/>
                    <a:pt x="231" y="40"/>
                    <a:pt x="234" y="41"/>
                  </a:cubicBezTo>
                  <a:cubicBezTo>
                    <a:pt x="239" y="45"/>
                    <a:pt x="244" y="43"/>
                    <a:pt x="248" y="40"/>
                  </a:cubicBezTo>
                  <a:cubicBezTo>
                    <a:pt x="252" y="37"/>
                    <a:pt x="256" y="34"/>
                    <a:pt x="259" y="31"/>
                  </a:cubicBezTo>
                  <a:cubicBezTo>
                    <a:pt x="264" y="27"/>
                    <a:pt x="268" y="27"/>
                    <a:pt x="273" y="31"/>
                  </a:cubicBezTo>
                  <a:cubicBezTo>
                    <a:pt x="277" y="34"/>
                    <a:pt x="281" y="37"/>
                    <a:pt x="285" y="41"/>
                  </a:cubicBezTo>
                  <a:cubicBezTo>
                    <a:pt x="290" y="45"/>
                    <a:pt x="291" y="49"/>
                    <a:pt x="288" y="55"/>
                  </a:cubicBezTo>
                  <a:cubicBezTo>
                    <a:pt x="286" y="59"/>
                    <a:pt x="284" y="64"/>
                    <a:pt x="283" y="68"/>
                  </a:cubicBezTo>
                  <a:cubicBezTo>
                    <a:pt x="282" y="71"/>
                    <a:pt x="282" y="74"/>
                    <a:pt x="283" y="76"/>
                  </a:cubicBezTo>
                  <a:cubicBezTo>
                    <a:pt x="286" y="81"/>
                    <a:pt x="290" y="86"/>
                    <a:pt x="295" y="91"/>
                  </a:cubicBezTo>
                  <a:cubicBezTo>
                    <a:pt x="296" y="93"/>
                    <a:pt x="299" y="93"/>
                    <a:pt x="301" y="94"/>
                  </a:cubicBezTo>
                  <a:close/>
                  <a:moveTo>
                    <a:pt x="174" y="63"/>
                  </a:moveTo>
                  <a:cubicBezTo>
                    <a:pt x="112" y="63"/>
                    <a:pt x="62" y="113"/>
                    <a:pt x="62" y="174"/>
                  </a:cubicBezTo>
                  <a:cubicBezTo>
                    <a:pt x="62" y="236"/>
                    <a:pt x="112" y="285"/>
                    <a:pt x="173" y="286"/>
                  </a:cubicBezTo>
                  <a:cubicBezTo>
                    <a:pt x="235" y="286"/>
                    <a:pt x="285" y="236"/>
                    <a:pt x="285" y="174"/>
                  </a:cubicBezTo>
                  <a:cubicBezTo>
                    <a:pt x="285" y="112"/>
                    <a:pt x="234" y="63"/>
                    <a:pt x="174" y="6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/>
            <p:cNvSpPr>
              <a:spLocks noEditPoints="1"/>
            </p:cNvSpPr>
            <p:nvPr/>
          </p:nvSpPr>
          <p:spPr bwMode="auto">
            <a:xfrm>
              <a:off x="2455863" y="3070226"/>
              <a:ext cx="714375" cy="714375"/>
            </a:xfrm>
            <a:custGeom>
              <a:avLst/>
              <a:gdLst>
                <a:gd name="T0" fmla="*/ 112 w 223"/>
                <a:gd name="T1" fmla="*/ 0 h 223"/>
                <a:gd name="T2" fmla="*/ 223 w 223"/>
                <a:gd name="T3" fmla="*/ 111 h 223"/>
                <a:gd name="T4" fmla="*/ 111 w 223"/>
                <a:gd name="T5" fmla="*/ 223 h 223"/>
                <a:gd name="T6" fmla="*/ 0 w 223"/>
                <a:gd name="T7" fmla="*/ 111 h 223"/>
                <a:gd name="T8" fmla="*/ 112 w 223"/>
                <a:gd name="T9" fmla="*/ 0 h 223"/>
                <a:gd name="T10" fmla="*/ 112 w 223"/>
                <a:gd name="T11" fmla="*/ 196 h 223"/>
                <a:gd name="T12" fmla="*/ 111 w 223"/>
                <a:gd name="T13" fmla="*/ 197 h 223"/>
                <a:gd name="T14" fmla="*/ 109 w 223"/>
                <a:gd name="T15" fmla="*/ 192 h 223"/>
                <a:gd name="T16" fmla="*/ 102 w 223"/>
                <a:gd name="T17" fmla="*/ 172 h 223"/>
                <a:gd name="T18" fmla="*/ 89 w 223"/>
                <a:gd name="T19" fmla="*/ 129 h 223"/>
                <a:gd name="T20" fmla="*/ 81 w 223"/>
                <a:gd name="T21" fmla="*/ 125 h 223"/>
                <a:gd name="T22" fmla="*/ 72 w 223"/>
                <a:gd name="T23" fmla="*/ 128 h 223"/>
                <a:gd name="T24" fmla="*/ 57 w 223"/>
                <a:gd name="T25" fmla="*/ 133 h 223"/>
                <a:gd name="T26" fmla="*/ 46 w 223"/>
                <a:gd name="T27" fmla="*/ 146 h 223"/>
                <a:gd name="T28" fmla="*/ 43 w 223"/>
                <a:gd name="T29" fmla="*/ 175 h 223"/>
                <a:gd name="T30" fmla="*/ 45 w 223"/>
                <a:gd name="T31" fmla="*/ 182 h 223"/>
                <a:gd name="T32" fmla="*/ 132 w 223"/>
                <a:gd name="T33" fmla="*/ 206 h 223"/>
                <a:gd name="T34" fmla="*/ 177 w 223"/>
                <a:gd name="T35" fmla="*/ 181 h 223"/>
                <a:gd name="T36" fmla="*/ 180 w 223"/>
                <a:gd name="T37" fmla="*/ 176 h 223"/>
                <a:gd name="T38" fmla="*/ 175 w 223"/>
                <a:gd name="T39" fmla="*/ 144 h 223"/>
                <a:gd name="T40" fmla="*/ 165 w 223"/>
                <a:gd name="T41" fmla="*/ 133 h 223"/>
                <a:gd name="T42" fmla="*/ 153 w 223"/>
                <a:gd name="T43" fmla="*/ 128 h 223"/>
                <a:gd name="T44" fmla="*/ 136 w 223"/>
                <a:gd name="T45" fmla="*/ 123 h 223"/>
                <a:gd name="T46" fmla="*/ 112 w 223"/>
                <a:gd name="T47" fmla="*/ 196 h 223"/>
                <a:gd name="T48" fmla="*/ 111 w 223"/>
                <a:gd name="T49" fmla="*/ 31 h 223"/>
                <a:gd name="T50" fmla="*/ 96 w 223"/>
                <a:gd name="T51" fmla="*/ 34 h 223"/>
                <a:gd name="T52" fmla="*/ 79 w 223"/>
                <a:gd name="T53" fmla="*/ 54 h 223"/>
                <a:gd name="T54" fmla="*/ 76 w 223"/>
                <a:gd name="T55" fmla="*/ 60 h 223"/>
                <a:gd name="T56" fmla="*/ 68 w 223"/>
                <a:gd name="T57" fmla="*/ 75 h 223"/>
                <a:gd name="T58" fmla="*/ 77 w 223"/>
                <a:gd name="T59" fmla="*/ 87 h 223"/>
                <a:gd name="T60" fmla="*/ 82 w 223"/>
                <a:gd name="T61" fmla="*/ 91 h 223"/>
                <a:gd name="T62" fmla="*/ 92 w 223"/>
                <a:gd name="T63" fmla="*/ 108 h 223"/>
                <a:gd name="T64" fmla="*/ 131 w 223"/>
                <a:gd name="T65" fmla="*/ 107 h 223"/>
                <a:gd name="T66" fmla="*/ 141 w 223"/>
                <a:gd name="T67" fmla="*/ 90 h 223"/>
                <a:gd name="T68" fmla="*/ 144 w 223"/>
                <a:gd name="T69" fmla="*/ 87 h 223"/>
                <a:gd name="T70" fmla="*/ 150 w 223"/>
                <a:gd name="T71" fmla="*/ 63 h 223"/>
                <a:gd name="T72" fmla="*/ 142 w 223"/>
                <a:gd name="T73" fmla="*/ 48 h 223"/>
                <a:gd name="T74" fmla="*/ 139 w 223"/>
                <a:gd name="T75" fmla="*/ 44 h 223"/>
                <a:gd name="T76" fmla="*/ 111 w 223"/>
                <a:gd name="T77" fmla="*/ 31 h 223"/>
                <a:gd name="T78" fmla="*/ 107 w 223"/>
                <a:gd name="T79" fmla="*/ 143 h 223"/>
                <a:gd name="T80" fmla="*/ 111 w 223"/>
                <a:gd name="T81" fmla="*/ 179 h 223"/>
                <a:gd name="T82" fmla="*/ 115 w 223"/>
                <a:gd name="T83" fmla="*/ 143 h 223"/>
                <a:gd name="T84" fmla="*/ 107 w 223"/>
                <a:gd name="T85" fmla="*/ 143 h 223"/>
                <a:gd name="T86" fmla="*/ 118 w 223"/>
                <a:gd name="T87" fmla="*/ 127 h 223"/>
                <a:gd name="T88" fmla="*/ 104 w 223"/>
                <a:gd name="T89" fmla="*/ 127 h 223"/>
                <a:gd name="T90" fmla="*/ 104 w 223"/>
                <a:gd name="T91" fmla="*/ 138 h 223"/>
                <a:gd name="T92" fmla="*/ 118 w 223"/>
                <a:gd name="T93" fmla="*/ 138 h 223"/>
                <a:gd name="T94" fmla="*/ 118 w 223"/>
                <a:gd name="T95" fmla="*/ 12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3" h="223">
                  <a:moveTo>
                    <a:pt x="112" y="0"/>
                  </a:moveTo>
                  <a:cubicBezTo>
                    <a:pt x="172" y="0"/>
                    <a:pt x="223" y="49"/>
                    <a:pt x="223" y="111"/>
                  </a:cubicBezTo>
                  <a:cubicBezTo>
                    <a:pt x="223" y="173"/>
                    <a:pt x="173" y="223"/>
                    <a:pt x="111" y="223"/>
                  </a:cubicBezTo>
                  <a:cubicBezTo>
                    <a:pt x="50" y="222"/>
                    <a:pt x="0" y="173"/>
                    <a:pt x="0" y="111"/>
                  </a:cubicBezTo>
                  <a:cubicBezTo>
                    <a:pt x="0" y="50"/>
                    <a:pt x="50" y="0"/>
                    <a:pt x="112" y="0"/>
                  </a:cubicBezTo>
                  <a:close/>
                  <a:moveTo>
                    <a:pt x="112" y="196"/>
                  </a:moveTo>
                  <a:cubicBezTo>
                    <a:pt x="112" y="197"/>
                    <a:pt x="111" y="197"/>
                    <a:pt x="111" y="197"/>
                  </a:cubicBezTo>
                  <a:cubicBezTo>
                    <a:pt x="110" y="195"/>
                    <a:pt x="110" y="194"/>
                    <a:pt x="109" y="192"/>
                  </a:cubicBezTo>
                  <a:cubicBezTo>
                    <a:pt x="107" y="185"/>
                    <a:pt x="105" y="178"/>
                    <a:pt x="102" y="172"/>
                  </a:cubicBezTo>
                  <a:cubicBezTo>
                    <a:pt x="98" y="157"/>
                    <a:pt x="93" y="143"/>
                    <a:pt x="89" y="129"/>
                  </a:cubicBezTo>
                  <a:cubicBezTo>
                    <a:pt x="87" y="124"/>
                    <a:pt x="87" y="123"/>
                    <a:pt x="81" y="125"/>
                  </a:cubicBezTo>
                  <a:cubicBezTo>
                    <a:pt x="78" y="126"/>
                    <a:pt x="75" y="127"/>
                    <a:pt x="72" y="128"/>
                  </a:cubicBezTo>
                  <a:cubicBezTo>
                    <a:pt x="67" y="130"/>
                    <a:pt x="62" y="131"/>
                    <a:pt x="57" y="133"/>
                  </a:cubicBezTo>
                  <a:cubicBezTo>
                    <a:pt x="51" y="135"/>
                    <a:pt x="47" y="140"/>
                    <a:pt x="46" y="146"/>
                  </a:cubicBezTo>
                  <a:cubicBezTo>
                    <a:pt x="45" y="156"/>
                    <a:pt x="43" y="166"/>
                    <a:pt x="43" y="175"/>
                  </a:cubicBezTo>
                  <a:cubicBezTo>
                    <a:pt x="42" y="178"/>
                    <a:pt x="44" y="181"/>
                    <a:pt x="45" y="182"/>
                  </a:cubicBezTo>
                  <a:cubicBezTo>
                    <a:pt x="70" y="205"/>
                    <a:pt x="99" y="213"/>
                    <a:pt x="132" y="206"/>
                  </a:cubicBezTo>
                  <a:cubicBezTo>
                    <a:pt x="150" y="202"/>
                    <a:pt x="164" y="193"/>
                    <a:pt x="177" y="181"/>
                  </a:cubicBezTo>
                  <a:cubicBezTo>
                    <a:pt x="179" y="180"/>
                    <a:pt x="180" y="178"/>
                    <a:pt x="180" y="176"/>
                  </a:cubicBezTo>
                  <a:cubicBezTo>
                    <a:pt x="179" y="165"/>
                    <a:pt x="177" y="154"/>
                    <a:pt x="175" y="144"/>
                  </a:cubicBezTo>
                  <a:cubicBezTo>
                    <a:pt x="174" y="139"/>
                    <a:pt x="170" y="135"/>
                    <a:pt x="165" y="133"/>
                  </a:cubicBezTo>
                  <a:cubicBezTo>
                    <a:pt x="161" y="131"/>
                    <a:pt x="157" y="130"/>
                    <a:pt x="153" y="128"/>
                  </a:cubicBezTo>
                  <a:cubicBezTo>
                    <a:pt x="147" y="126"/>
                    <a:pt x="142" y="125"/>
                    <a:pt x="136" y="123"/>
                  </a:cubicBezTo>
                  <a:cubicBezTo>
                    <a:pt x="128" y="148"/>
                    <a:pt x="120" y="172"/>
                    <a:pt x="112" y="196"/>
                  </a:cubicBezTo>
                  <a:close/>
                  <a:moveTo>
                    <a:pt x="111" y="31"/>
                  </a:moveTo>
                  <a:cubicBezTo>
                    <a:pt x="106" y="32"/>
                    <a:pt x="101" y="33"/>
                    <a:pt x="96" y="34"/>
                  </a:cubicBezTo>
                  <a:cubicBezTo>
                    <a:pt x="86" y="37"/>
                    <a:pt x="82" y="45"/>
                    <a:pt x="79" y="54"/>
                  </a:cubicBezTo>
                  <a:cubicBezTo>
                    <a:pt x="79" y="56"/>
                    <a:pt x="78" y="59"/>
                    <a:pt x="76" y="60"/>
                  </a:cubicBezTo>
                  <a:cubicBezTo>
                    <a:pt x="69" y="64"/>
                    <a:pt x="67" y="68"/>
                    <a:pt x="68" y="75"/>
                  </a:cubicBezTo>
                  <a:cubicBezTo>
                    <a:pt x="69" y="81"/>
                    <a:pt x="71" y="86"/>
                    <a:pt x="77" y="87"/>
                  </a:cubicBezTo>
                  <a:cubicBezTo>
                    <a:pt x="80" y="87"/>
                    <a:pt x="82" y="89"/>
                    <a:pt x="82" y="91"/>
                  </a:cubicBezTo>
                  <a:cubicBezTo>
                    <a:pt x="84" y="98"/>
                    <a:pt x="88" y="103"/>
                    <a:pt x="92" y="108"/>
                  </a:cubicBezTo>
                  <a:cubicBezTo>
                    <a:pt x="105" y="122"/>
                    <a:pt x="119" y="121"/>
                    <a:pt x="131" y="107"/>
                  </a:cubicBezTo>
                  <a:cubicBezTo>
                    <a:pt x="135" y="102"/>
                    <a:pt x="137" y="96"/>
                    <a:pt x="141" y="90"/>
                  </a:cubicBezTo>
                  <a:cubicBezTo>
                    <a:pt x="142" y="89"/>
                    <a:pt x="143" y="88"/>
                    <a:pt x="144" y="87"/>
                  </a:cubicBezTo>
                  <a:cubicBezTo>
                    <a:pt x="153" y="84"/>
                    <a:pt x="158" y="69"/>
                    <a:pt x="150" y="63"/>
                  </a:cubicBezTo>
                  <a:cubicBezTo>
                    <a:pt x="145" y="59"/>
                    <a:pt x="144" y="54"/>
                    <a:pt x="142" y="48"/>
                  </a:cubicBezTo>
                  <a:cubicBezTo>
                    <a:pt x="141" y="47"/>
                    <a:pt x="140" y="45"/>
                    <a:pt x="139" y="44"/>
                  </a:cubicBezTo>
                  <a:cubicBezTo>
                    <a:pt x="133" y="34"/>
                    <a:pt x="123" y="31"/>
                    <a:pt x="111" y="31"/>
                  </a:cubicBezTo>
                  <a:close/>
                  <a:moveTo>
                    <a:pt x="107" y="143"/>
                  </a:moveTo>
                  <a:cubicBezTo>
                    <a:pt x="101" y="156"/>
                    <a:pt x="106" y="167"/>
                    <a:pt x="111" y="179"/>
                  </a:cubicBezTo>
                  <a:cubicBezTo>
                    <a:pt x="117" y="167"/>
                    <a:pt x="120" y="155"/>
                    <a:pt x="115" y="143"/>
                  </a:cubicBezTo>
                  <a:cubicBezTo>
                    <a:pt x="112" y="143"/>
                    <a:pt x="109" y="143"/>
                    <a:pt x="107" y="143"/>
                  </a:cubicBezTo>
                  <a:close/>
                  <a:moveTo>
                    <a:pt x="118" y="127"/>
                  </a:moveTo>
                  <a:cubicBezTo>
                    <a:pt x="113" y="127"/>
                    <a:pt x="108" y="127"/>
                    <a:pt x="104" y="127"/>
                  </a:cubicBezTo>
                  <a:cubicBezTo>
                    <a:pt x="104" y="131"/>
                    <a:pt x="104" y="134"/>
                    <a:pt x="104" y="138"/>
                  </a:cubicBezTo>
                  <a:cubicBezTo>
                    <a:pt x="109" y="138"/>
                    <a:pt x="114" y="138"/>
                    <a:pt x="118" y="138"/>
                  </a:cubicBezTo>
                  <a:cubicBezTo>
                    <a:pt x="118" y="134"/>
                    <a:pt x="118" y="131"/>
                    <a:pt x="118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2590800" y="3460751"/>
              <a:ext cx="441325" cy="288925"/>
            </a:xfrm>
            <a:custGeom>
              <a:avLst/>
              <a:gdLst>
                <a:gd name="T0" fmla="*/ 70 w 138"/>
                <a:gd name="T1" fmla="*/ 73 h 90"/>
                <a:gd name="T2" fmla="*/ 94 w 138"/>
                <a:gd name="T3" fmla="*/ 0 h 90"/>
                <a:gd name="T4" fmla="*/ 111 w 138"/>
                <a:gd name="T5" fmla="*/ 5 h 90"/>
                <a:gd name="T6" fmla="*/ 123 w 138"/>
                <a:gd name="T7" fmla="*/ 10 h 90"/>
                <a:gd name="T8" fmla="*/ 133 w 138"/>
                <a:gd name="T9" fmla="*/ 21 h 90"/>
                <a:gd name="T10" fmla="*/ 138 w 138"/>
                <a:gd name="T11" fmla="*/ 53 h 90"/>
                <a:gd name="T12" fmla="*/ 135 w 138"/>
                <a:gd name="T13" fmla="*/ 58 h 90"/>
                <a:gd name="T14" fmla="*/ 90 w 138"/>
                <a:gd name="T15" fmla="*/ 83 h 90"/>
                <a:gd name="T16" fmla="*/ 3 w 138"/>
                <a:gd name="T17" fmla="*/ 59 h 90"/>
                <a:gd name="T18" fmla="*/ 1 w 138"/>
                <a:gd name="T19" fmla="*/ 52 h 90"/>
                <a:gd name="T20" fmla="*/ 4 w 138"/>
                <a:gd name="T21" fmla="*/ 23 h 90"/>
                <a:gd name="T22" fmla="*/ 15 w 138"/>
                <a:gd name="T23" fmla="*/ 10 h 90"/>
                <a:gd name="T24" fmla="*/ 30 w 138"/>
                <a:gd name="T25" fmla="*/ 5 h 90"/>
                <a:gd name="T26" fmla="*/ 39 w 138"/>
                <a:gd name="T27" fmla="*/ 2 h 90"/>
                <a:gd name="T28" fmla="*/ 47 w 138"/>
                <a:gd name="T29" fmla="*/ 6 h 90"/>
                <a:gd name="T30" fmla="*/ 60 w 138"/>
                <a:gd name="T31" fmla="*/ 49 h 90"/>
                <a:gd name="T32" fmla="*/ 67 w 138"/>
                <a:gd name="T33" fmla="*/ 69 h 90"/>
                <a:gd name="T34" fmla="*/ 69 w 138"/>
                <a:gd name="T35" fmla="*/ 74 h 90"/>
                <a:gd name="T36" fmla="*/ 70 w 138"/>
                <a:gd name="T37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" h="90">
                  <a:moveTo>
                    <a:pt x="70" y="73"/>
                  </a:moveTo>
                  <a:cubicBezTo>
                    <a:pt x="78" y="49"/>
                    <a:pt x="86" y="25"/>
                    <a:pt x="94" y="0"/>
                  </a:cubicBezTo>
                  <a:cubicBezTo>
                    <a:pt x="100" y="2"/>
                    <a:pt x="105" y="3"/>
                    <a:pt x="111" y="5"/>
                  </a:cubicBezTo>
                  <a:cubicBezTo>
                    <a:pt x="115" y="7"/>
                    <a:pt x="119" y="8"/>
                    <a:pt x="123" y="10"/>
                  </a:cubicBezTo>
                  <a:cubicBezTo>
                    <a:pt x="128" y="12"/>
                    <a:pt x="132" y="16"/>
                    <a:pt x="133" y="21"/>
                  </a:cubicBezTo>
                  <a:cubicBezTo>
                    <a:pt x="135" y="31"/>
                    <a:pt x="137" y="42"/>
                    <a:pt x="138" y="53"/>
                  </a:cubicBezTo>
                  <a:cubicBezTo>
                    <a:pt x="138" y="55"/>
                    <a:pt x="137" y="57"/>
                    <a:pt x="135" y="58"/>
                  </a:cubicBezTo>
                  <a:cubicBezTo>
                    <a:pt x="122" y="70"/>
                    <a:pt x="108" y="79"/>
                    <a:pt x="90" y="83"/>
                  </a:cubicBezTo>
                  <a:cubicBezTo>
                    <a:pt x="57" y="90"/>
                    <a:pt x="28" y="82"/>
                    <a:pt x="3" y="59"/>
                  </a:cubicBezTo>
                  <a:cubicBezTo>
                    <a:pt x="2" y="58"/>
                    <a:pt x="0" y="55"/>
                    <a:pt x="1" y="52"/>
                  </a:cubicBezTo>
                  <a:cubicBezTo>
                    <a:pt x="1" y="43"/>
                    <a:pt x="3" y="33"/>
                    <a:pt x="4" y="23"/>
                  </a:cubicBezTo>
                  <a:cubicBezTo>
                    <a:pt x="5" y="17"/>
                    <a:pt x="9" y="12"/>
                    <a:pt x="15" y="10"/>
                  </a:cubicBezTo>
                  <a:cubicBezTo>
                    <a:pt x="20" y="8"/>
                    <a:pt x="25" y="7"/>
                    <a:pt x="30" y="5"/>
                  </a:cubicBezTo>
                  <a:cubicBezTo>
                    <a:pt x="33" y="4"/>
                    <a:pt x="36" y="3"/>
                    <a:pt x="39" y="2"/>
                  </a:cubicBezTo>
                  <a:cubicBezTo>
                    <a:pt x="45" y="0"/>
                    <a:pt x="45" y="1"/>
                    <a:pt x="47" y="6"/>
                  </a:cubicBezTo>
                  <a:cubicBezTo>
                    <a:pt x="51" y="20"/>
                    <a:pt x="56" y="34"/>
                    <a:pt x="60" y="49"/>
                  </a:cubicBezTo>
                  <a:cubicBezTo>
                    <a:pt x="63" y="55"/>
                    <a:pt x="65" y="62"/>
                    <a:pt x="67" y="69"/>
                  </a:cubicBezTo>
                  <a:cubicBezTo>
                    <a:pt x="68" y="71"/>
                    <a:pt x="68" y="72"/>
                    <a:pt x="69" y="74"/>
                  </a:cubicBezTo>
                  <a:cubicBezTo>
                    <a:pt x="69" y="74"/>
                    <a:pt x="70" y="74"/>
                    <a:pt x="70" y="7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2670175" y="3170238"/>
              <a:ext cx="292100" cy="290513"/>
            </a:xfrm>
            <a:custGeom>
              <a:avLst/>
              <a:gdLst>
                <a:gd name="T0" fmla="*/ 44 w 91"/>
                <a:gd name="T1" fmla="*/ 0 h 91"/>
                <a:gd name="T2" fmla="*/ 72 w 91"/>
                <a:gd name="T3" fmla="*/ 13 h 91"/>
                <a:gd name="T4" fmla="*/ 75 w 91"/>
                <a:gd name="T5" fmla="*/ 17 h 91"/>
                <a:gd name="T6" fmla="*/ 83 w 91"/>
                <a:gd name="T7" fmla="*/ 32 h 91"/>
                <a:gd name="T8" fmla="*/ 77 w 91"/>
                <a:gd name="T9" fmla="*/ 56 h 91"/>
                <a:gd name="T10" fmla="*/ 74 w 91"/>
                <a:gd name="T11" fmla="*/ 59 h 91"/>
                <a:gd name="T12" fmla="*/ 64 w 91"/>
                <a:gd name="T13" fmla="*/ 76 h 91"/>
                <a:gd name="T14" fmla="*/ 25 w 91"/>
                <a:gd name="T15" fmla="*/ 77 h 91"/>
                <a:gd name="T16" fmla="*/ 15 w 91"/>
                <a:gd name="T17" fmla="*/ 60 h 91"/>
                <a:gd name="T18" fmla="*/ 10 w 91"/>
                <a:gd name="T19" fmla="*/ 56 h 91"/>
                <a:gd name="T20" fmla="*/ 1 w 91"/>
                <a:gd name="T21" fmla="*/ 44 h 91"/>
                <a:gd name="T22" fmla="*/ 9 w 91"/>
                <a:gd name="T23" fmla="*/ 29 h 91"/>
                <a:gd name="T24" fmla="*/ 12 w 91"/>
                <a:gd name="T25" fmla="*/ 23 h 91"/>
                <a:gd name="T26" fmla="*/ 29 w 91"/>
                <a:gd name="T27" fmla="*/ 3 h 91"/>
                <a:gd name="T28" fmla="*/ 44 w 91"/>
                <a:gd name="T2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91">
                  <a:moveTo>
                    <a:pt x="44" y="0"/>
                  </a:moveTo>
                  <a:cubicBezTo>
                    <a:pt x="56" y="0"/>
                    <a:pt x="66" y="3"/>
                    <a:pt x="72" y="13"/>
                  </a:cubicBezTo>
                  <a:cubicBezTo>
                    <a:pt x="73" y="14"/>
                    <a:pt x="74" y="16"/>
                    <a:pt x="75" y="17"/>
                  </a:cubicBezTo>
                  <a:cubicBezTo>
                    <a:pt x="77" y="23"/>
                    <a:pt x="78" y="28"/>
                    <a:pt x="83" y="32"/>
                  </a:cubicBezTo>
                  <a:cubicBezTo>
                    <a:pt x="91" y="38"/>
                    <a:pt x="86" y="53"/>
                    <a:pt x="77" y="56"/>
                  </a:cubicBezTo>
                  <a:cubicBezTo>
                    <a:pt x="76" y="57"/>
                    <a:pt x="75" y="58"/>
                    <a:pt x="74" y="59"/>
                  </a:cubicBezTo>
                  <a:cubicBezTo>
                    <a:pt x="70" y="65"/>
                    <a:pt x="68" y="71"/>
                    <a:pt x="64" y="76"/>
                  </a:cubicBezTo>
                  <a:cubicBezTo>
                    <a:pt x="52" y="90"/>
                    <a:pt x="38" y="91"/>
                    <a:pt x="25" y="77"/>
                  </a:cubicBezTo>
                  <a:cubicBezTo>
                    <a:pt x="21" y="72"/>
                    <a:pt x="17" y="67"/>
                    <a:pt x="15" y="60"/>
                  </a:cubicBezTo>
                  <a:cubicBezTo>
                    <a:pt x="15" y="58"/>
                    <a:pt x="13" y="56"/>
                    <a:pt x="10" y="56"/>
                  </a:cubicBezTo>
                  <a:cubicBezTo>
                    <a:pt x="4" y="55"/>
                    <a:pt x="2" y="50"/>
                    <a:pt x="1" y="44"/>
                  </a:cubicBezTo>
                  <a:cubicBezTo>
                    <a:pt x="0" y="37"/>
                    <a:pt x="2" y="33"/>
                    <a:pt x="9" y="29"/>
                  </a:cubicBezTo>
                  <a:cubicBezTo>
                    <a:pt x="11" y="28"/>
                    <a:pt x="12" y="25"/>
                    <a:pt x="12" y="23"/>
                  </a:cubicBezTo>
                  <a:cubicBezTo>
                    <a:pt x="15" y="14"/>
                    <a:pt x="19" y="6"/>
                    <a:pt x="29" y="3"/>
                  </a:cubicBezTo>
                  <a:cubicBezTo>
                    <a:pt x="34" y="2"/>
                    <a:pt x="39" y="1"/>
                    <a:pt x="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2779713" y="3525838"/>
              <a:ext cx="60325" cy="114300"/>
            </a:xfrm>
            <a:custGeom>
              <a:avLst/>
              <a:gdLst>
                <a:gd name="T0" fmla="*/ 6 w 19"/>
                <a:gd name="T1" fmla="*/ 0 h 36"/>
                <a:gd name="T2" fmla="*/ 14 w 19"/>
                <a:gd name="T3" fmla="*/ 0 h 36"/>
                <a:gd name="T4" fmla="*/ 10 w 19"/>
                <a:gd name="T5" fmla="*/ 36 h 36"/>
                <a:gd name="T6" fmla="*/ 6 w 19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6">
                  <a:moveTo>
                    <a:pt x="6" y="0"/>
                  </a:moveTo>
                  <a:cubicBezTo>
                    <a:pt x="8" y="0"/>
                    <a:pt x="11" y="0"/>
                    <a:pt x="14" y="0"/>
                  </a:cubicBezTo>
                  <a:cubicBezTo>
                    <a:pt x="19" y="12"/>
                    <a:pt x="16" y="24"/>
                    <a:pt x="10" y="36"/>
                  </a:cubicBezTo>
                  <a:cubicBezTo>
                    <a:pt x="5" y="24"/>
                    <a:pt x="0" y="13"/>
                    <a:pt x="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"/>
            <p:cNvSpPr>
              <a:spLocks/>
            </p:cNvSpPr>
            <p:nvPr/>
          </p:nvSpPr>
          <p:spPr bwMode="auto">
            <a:xfrm>
              <a:off x="2789238" y="3473451"/>
              <a:ext cx="44450" cy="36513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11 h 11"/>
                <a:gd name="T4" fmla="*/ 0 w 14"/>
                <a:gd name="T5" fmla="*/ 11 h 11"/>
                <a:gd name="T6" fmla="*/ 0 w 14"/>
                <a:gd name="T7" fmla="*/ 0 h 11"/>
                <a:gd name="T8" fmla="*/ 14 w 1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cubicBezTo>
                    <a:pt x="14" y="4"/>
                    <a:pt x="14" y="7"/>
                    <a:pt x="14" y="11"/>
                  </a:cubicBezTo>
                  <a:cubicBezTo>
                    <a:pt x="10" y="11"/>
                    <a:pt x="5" y="11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ubicBezTo>
                    <a:pt x="4" y="0"/>
                    <a:pt x="9" y="0"/>
                    <a:pt x="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832380" y="4200409"/>
            <a:ext cx="1371536" cy="1375432"/>
            <a:chOff x="2257425" y="2865383"/>
            <a:chExt cx="1117600" cy="1120775"/>
          </a:xfrm>
        </p:grpSpPr>
        <p:sp>
          <p:nvSpPr>
            <p:cNvPr id="26" name="Freeform 5"/>
            <p:cNvSpPr>
              <a:spLocks noEditPoints="1"/>
            </p:cNvSpPr>
            <p:nvPr/>
          </p:nvSpPr>
          <p:spPr bwMode="auto">
            <a:xfrm>
              <a:off x="2257425" y="2865383"/>
              <a:ext cx="1117600" cy="1120775"/>
            </a:xfrm>
            <a:custGeom>
              <a:avLst/>
              <a:gdLst>
                <a:gd name="T0" fmla="*/ 320 w 349"/>
                <a:gd name="T1" fmla="*/ 91 h 350"/>
                <a:gd name="T2" fmla="*/ 337 w 349"/>
                <a:gd name="T3" fmla="*/ 115 h 350"/>
                <a:gd name="T4" fmla="*/ 323 w 349"/>
                <a:gd name="T5" fmla="*/ 133 h 350"/>
                <a:gd name="T6" fmla="*/ 318 w 349"/>
                <a:gd name="T7" fmla="*/ 157 h 350"/>
                <a:gd name="T8" fmla="*/ 338 w 349"/>
                <a:gd name="T9" fmla="*/ 177 h 350"/>
                <a:gd name="T10" fmla="*/ 344 w 349"/>
                <a:gd name="T11" fmla="*/ 208 h 350"/>
                <a:gd name="T12" fmla="*/ 322 w 349"/>
                <a:gd name="T13" fmla="*/ 217 h 350"/>
                <a:gd name="T14" fmla="*/ 306 w 349"/>
                <a:gd name="T15" fmla="*/ 236 h 350"/>
                <a:gd name="T16" fmla="*/ 317 w 349"/>
                <a:gd name="T17" fmla="*/ 260 h 350"/>
                <a:gd name="T18" fmla="*/ 307 w 349"/>
                <a:gd name="T19" fmla="*/ 286 h 350"/>
                <a:gd name="T20" fmla="*/ 279 w 349"/>
                <a:gd name="T21" fmla="*/ 283 h 350"/>
                <a:gd name="T22" fmla="*/ 258 w 349"/>
                <a:gd name="T23" fmla="*/ 294 h 350"/>
                <a:gd name="T24" fmla="*/ 256 w 349"/>
                <a:gd name="T25" fmla="*/ 321 h 350"/>
                <a:gd name="T26" fmla="*/ 233 w 349"/>
                <a:gd name="T27" fmla="*/ 337 h 350"/>
                <a:gd name="T28" fmla="*/ 212 w 349"/>
                <a:gd name="T29" fmla="*/ 322 h 350"/>
                <a:gd name="T30" fmla="*/ 187 w 349"/>
                <a:gd name="T31" fmla="*/ 320 h 350"/>
                <a:gd name="T32" fmla="*/ 171 w 349"/>
                <a:gd name="T33" fmla="*/ 343 h 350"/>
                <a:gd name="T34" fmla="*/ 140 w 349"/>
                <a:gd name="T35" fmla="*/ 346 h 350"/>
                <a:gd name="T36" fmla="*/ 133 w 349"/>
                <a:gd name="T37" fmla="*/ 324 h 350"/>
                <a:gd name="T38" fmla="*/ 113 w 349"/>
                <a:gd name="T39" fmla="*/ 308 h 350"/>
                <a:gd name="T40" fmla="*/ 87 w 349"/>
                <a:gd name="T41" fmla="*/ 321 h 350"/>
                <a:gd name="T42" fmla="*/ 61 w 349"/>
                <a:gd name="T43" fmla="*/ 307 h 350"/>
                <a:gd name="T44" fmla="*/ 65 w 349"/>
                <a:gd name="T45" fmla="*/ 283 h 350"/>
                <a:gd name="T46" fmla="*/ 53 w 349"/>
                <a:gd name="T47" fmla="*/ 258 h 350"/>
                <a:gd name="T48" fmla="*/ 28 w 349"/>
                <a:gd name="T49" fmla="*/ 255 h 350"/>
                <a:gd name="T50" fmla="*/ 8 w 349"/>
                <a:gd name="T51" fmla="*/ 233 h 350"/>
                <a:gd name="T52" fmla="*/ 25 w 349"/>
                <a:gd name="T53" fmla="*/ 211 h 350"/>
                <a:gd name="T54" fmla="*/ 28 w 349"/>
                <a:gd name="T55" fmla="*/ 189 h 350"/>
                <a:gd name="T56" fmla="*/ 7 w 349"/>
                <a:gd name="T57" fmla="*/ 170 h 350"/>
                <a:gd name="T58" fmla="*/ 2 w 349"/>
                <a:gd name="T59" fmla="*/ 142 h 350"/>
                <a:gd name="T60" fmla="*/ 28 w 349"/>
                <a:gd name="T61" fmla="*/ 131 h 350"/>
                <a:gd name="T62" fmla="*/ 41 w 349"/>
                <a:gd name="T63" fmla="*/ 113 h 350"/>
                <a:gd name="T64" fmla="*/ 29 w 349"/>
                <a:gd name="T65" fmla="*/ 88 h 350"/>
                <a:gd name="T66" fmla="*/ 39 w 349"/>
                <a:gd name="T67" fmla="*/ 62 h 350"/>
                <a:gd name="T68" fmla="*/ 66 w 349"/>
                <a:gd name="T69" fmla="*/ 65 h 350"/>
                <a:gd name="T70" fmla="*/ 79 w 349"/>
                <a:gd name="T71" fmla="*/ 62 h 350"/>
                <a:gd name="T72" fmla="*/ 97 w 349"/>
                <a:gd name="T73" fmla="*/ 17 h 350"/>
                <a:gd name="T74" fmla="*/ 124 w 349"/>
                <a:gd name="T75" fmla="*/ 13 h 350"/>
                <a:gd name="T76" fmla="*/ 148 w 349"/>
                <a:gd name="T77" fmla="*/ 31 h 350"/>
                <a:gd name="T78" fmla="*/ 172 w 349"/>
                <a:gd name="T79" fmla="*/ 21 h 350"/>
                <a:gd name="T80" fmla="*/ 187 w 349"/>
                <a:gd name="T81" fmla="*/ 0 h 350"/>
                <a:gd name="T82" fmla="*/ 214 w 349"/>
                <a:gd name="T83" fmla="*/ 11 h 350"/>
                <a:gd name="T84" fmla="*/ 225 w 349"/>
                <a:gd name="T85" fmla="*/ 38 h 350"/>
                <a:gd name="T86" fmla="*/ 248 w 349"/>
                <a:gd name="T87" fmla="*/ 40 h 350"/>
                <a:gd name="T88" fmla="*/ 273 w 349"/>
                <a:gd name="T89" fmla="*/ 31 h 350"/>
                <a:gd name="T90" fmla="*/ 288 w 349"/>
                <a:gd name="T91" fmla="*/ 55 h 350"/>
                <a:gd name="T92" fmla="*/ 283 w 349"/>
                <a:gd name="T93" fmla="*/ 76 h 350"/>
                <a:gd name="T94" fmla="*/ 301 w 349"/>
                <a:gd name="T95" fmla="*/ 94 h 350"/>
                <a:gd name="T96" fmla="*/ 62 w 349"/>
                <a:gd name="T97" fmla="*/ 174 h 350"/>
                <a:gd name="T98" fmla="*/ 285 w 349"/>
                <a:gd name="T99" fmla="*/ 17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9" h="350">
                  <a:moveTo>
                    <a:pt x="301" y="94"/>
                  </a:moveTo>
                  <a:cubicBezTo>
                    <a:pt x="308" y="93"/>
                    <a:pt x="314" y="92"/>
                    <a:pt x="320" y="91"/>
                  </a:cubicBezTo>
                  <a:cubicBezTo>
                    <a:pt x="324" y="90"/>
                    <a:pt x="328" y="92"/>
                    <a:pt x="330" y="96"/>
                  </a:cubicBezTo>
                  <a:cubicBezTo>
                    <a:pt x="332" y="102"/>
                    <a:pt x="335" y="109"/>
                    <a:pt x="337" y="115"/>
                  </a:cubicBezTo>
                  <a:cubicBezTo>
                    <a:pt x="339" y="119"/>
                    <a:pt x="337" y="122"/>
                    <a:pt x="335" y="125"/>
                  </a:cubicBezTo>
                  <a:cubicBezTo>
                    <a:pt x="331" y="128"/>
                    <a:pt x="327" y="130"/>
                    <a:pt x="323" y="133"/>
                  </a:cubicBezTo>
                  <a:cubicBezTo>
                    <a:pt x="317" y="138"/>
                    <a:pt x="316" y="141"/>
                    <a:pt x="317" y="149"/>
                  </a:cubicBezTo>
                  <a:cubicBezTo>
                    <a:pt x="318" y="151"/>
                    <a:pt x="318" y="154"/>
                    <a:pt x="318" y="157"/>
                  </a:cubicBezTo>
                  <a:cubicBezTo>
                    <a:pt x="318" y="168"/>
                    <a:pt x="324" y="173"/>
                    <a:pt x="333" y="176"/>
                  </a:cubicBezTo>
                  <a:cubicBezTo>
                    <a:pt x="335" y="176"/>
                    <a:pt x="336" y="177"/>
                    <a:pt x="338" y="177"/>
                  </a:cubicBezTo>
                  <a:cubicBezTo>
                    <a:pt x="349" y="182"/>
                    <a:pt x="347" y="184"/>
                    <a:pt x="346" y="194"/>
                  </a:cubicBezTo>
                  <a:cubicBezTo>
                    <a:pt x="346" y="199"/>
                    <a:pt x="345" y="203"/>
                    <a:pt x="344" y="208"/>
                  </a:cubicBezTo>
                  <a:cubicBezTo>
                    <a:pt x="343" y="212"/>
                    <a:pt x="340" y="215"/>
                    <a:pt x="336" y="215"/>
                  </a:cubicBezTo>
                  <a:cubicBezTo>
                    <a:pt x="331" y="216"/>
                    <a:pt x="327" y="216"/>
                    <a:pt x="322" y="217"/>
                  </a:cubicBezTo>
                  <a:cubicBezTo>
                    <a:pt x="317" y="217"/>
                    <a:pt x="313" y="220"/>
                    <a:pt x="310" y="225"/>
                  </a:cubicBezTo>
                  <a:cubicBezTo>
                    <a:pt x="309" y="229"/>
                    <a:pt x="308" y="232"/>
                    <a:pt x="306" y="236"/>
                  </a:cubicBezTo>
                  <a:cubicBezTo>
                    <a:pt x="304" y="241"/>
                    <a:pt x="305" y="245"/>
                    <a:pt x="308" y="249"/>
                  </a:cubicBezTo>
                  <a:cubicBezTo>
                    <a:pt x="311" y="253"/>
                    <a:pt x="314" y="256"/>
                    <a:pt x="317" y="260"/>
                  </a:cubicBezTo>
                  <a:cubicBezTo>
                    <a:pt x="321" y="265"/>
                    <a:pt x="321" y="269"/>
                    <a:pt x="317" y="274"/>
                  </a:cubicBezTo>
                  <a:cubicBezTo>
                    <a:pt x="313" y="278"/>
                    <a:pt x="310" y="282"/>
                    <a:pt x="307" y="286"/>
                  </a:cubicBezTo>
                  <a:cubicBezTo>
                    <a:pt x="302" y="292"/>
                    <a:pt x="299" y="292"/>
                    <a:pt x="293" y="289"/>
                  </a:cubicBezTo>
                  <a:cubicBezTo>
                    <a:pt x="288" y="287"/>
                    <a:pt x="284" y="285"/>
                    <a:pt x="279" y="283"/>
                  </a:cubicBezTo>
                  <a:cubicBezTo>
                    <a:pt x="275" y="282"/>
                    <a:pt x="271" y="284"/>
                    <a:pt x="268" y="286"/>
                  </a:cubicBezTo>
                  <a:cubicBezTo>
                    <a:pt x="264" y="289"/>
                    <a:pt x="261" y="291"/>
                    <a:pt x="258" y="294"/>
                  </a:cubicBezTo>
                  <a:cubicBezTo>
                    <a:pt x="254" y="297"/>
                    <a:pt x="253" y="301"/>
                    <a:pt x="254" y="306"/>
                  </a:cubicBezTo>
                  <a:cubicBezTo>
                    <a:pt x="255" y="311"/>
                    <a:pt x="255" y="316"/>
                    <a:pt x="256" y="321"/>
                  </a:cubicBezTo>
                  <a:cubicBezTo>
                    <a:pt x="256" y="326"/>
                    <a:pt x="254" y="329"/>
                    <a:pt x="251" y="330"/>
                  </a:cubicBezTo>
                  <a:cubicBezTo>
                    <a:pt x="245" y="333"/>
                    <a:pt x="239" y="335"/>
                    <a:pt x="233" y="337"/>
                  </a:cubicBezTo>
                  <a:cubicBezTo>
                    <a:pt x="227" y="339"/>
                    <a:pt x="224" y="338"/>
                    <a:pt x="220" y="333"/>
                  </a:cubicBezTo>
                  <a:cubicBezTo>
                    <a:pt x="218" y="329"/>
                    <a:pt x="215" y="325"/>
                    <a:pt x="212" y="322"/>
                  </a:cubicBezTo>
                  <a:cubicBezTo>
                    <a:pt x="209" y="318"/>
                    <a:pt x="205" y="317"/>
                    <a:pt x="201" y="318"/>
                  </a:cubicBezTo>
                  <a:cubicBezTo>
                    <a:pt x="196" y="318"/>
                    <a:pt x="192" y="319"/>
                    <a:pt x="187" y="320"/>
                  </a:cubicBezTo>
                  <a:cubicBezTo>
                    <a:pt x="182" y="321"/>
                    <a:pt x="179" y="324"/>
                    <a:pt x="177" y="328"/>
                  </a:cubicBezTo>
                  <a:cubicBezTo>
                    <a:pt x="175" y="333"/>
                    <a:pt x="173" y="338"/>
                    <a:pt x="171" y="343"/>
                  </a:cubicBezTo>
                  <a:cubicBezTo>
                    <a:pt x="169" y="347"/>
                    <a:pt x="167" y="350"/>
                    <a:pt x="162" y="349"/>
                  </a:cubicBezTo>
                  <a:cubicBezTo>
                    <a:pt x="155" y="348"/>
                    <a:pt x="147" y="348"/>
                    <a:pt x="140" y="346"/>
                  </a:cubicBezTo>
                  <a:cubicBezTo>
                    <a:pt x="137" y="345"/>
                    <a:pt x="135" y="341"/>
                    <a:pt x="134" y="338"/>
                  </a:cubicBezTo>
                  <a:cubicBezTo>
                    <a:pt x="133" y="333"/>
                    <a:pt x="133" y="328"/>
                    <a:pt x="133" y="324"/>
                  </a:cubicBezTo>
                  <a:cubicBezTo>
                    <a:pt x="132" y="318"/>
                    <a:pt x="129" y="313"/>
                    <a:pt x="123" y="312"/>
                  </a:cubicBezTo>
                  <a:cubicBezTo>
                    <a:pt x="119" y="310"/>
                    <a:pt x="116" y="309"/>
                    <a:pt x="113" y="308"/>
                  </a:cubicBezTo>
                  <a:cubicBezTo>
                    <a:pt x="108" y="306"/>
                    <a:pt x="104" y="307"/>
                    <a:pt x="101" y="310"/>
                  </a:cubicBezTo>
                  <a:cubicBezTo>
                    <a:pt x="96" y="314"/>
                    <a:pt x="92" y="317"/>
                    <a:pt x="87" y="321"/>
                  </a:cubicBezTo>
                  <a:cubicBezTo>
                    <a:pt x="84" y="323"/>
                    <a:pt x="81" y="323"/>
                    <a:pt x="78" y="320"/>
                  </a:cubicBezTo>
                  <a:cubicBezTo>
                    <a:pt x="72" y="316"/>
                    <a:pt x="66" y="312"/>
                    <a:pt x="61" y="307"/>
                  </a:cubicBezTo>
                  <a:cubicBezTo>
                    <a:pt x="57" y="304"/>
                    <a:pt x="58" y="299"/>
                    <a:pt x="60" y="295"/>
                  </a:cubicBezTo>
                  <a:cubicBezTo>
                    <a:pt x="62" y="291"/>
                    <a:pt x="63" y="287"/>
                    <a:pt x="65" y="283"/>
                  </a:cubicBezTo>
                  <a:cubicBezTo>
                    <a:pt x="67" y="278"/>
                    <a:pt x="66" y="274"/>
                    <a:pt x="64" y="271"/>
                  </a:cubicBezTo>
                  <a:cubicBezTo>
                    <a:pt x="60" y="266"/>
                    <a:pt x="57" y="262"/>
                    <a:pt x="53" y="258"/>
                  </a:cubicBezTo>
                  <a:cubicBezTo>
                    <a:pt x="51" y="254"/>
                    <a:pt x="47" y="253"/>
                    <a:pt x="43" y="253"/>
                  </a:cubicBezTo>
                  <a:cubicBezTo>
                    <a:pt x="38" y="254"/>
                    <a:pt x="33" y="254"/>
                    <a:pt x="28" y="255"/>
                  </a:cubicBezTo>
                  <a:cubicBezTo>
                    <a:pt x="22" y="257"/>
                    <a:pt x="18" y="255"/>
                    <a:pt x="15" y="249"/>
                  </a:cubicBezTo>
                  <a:cubicBezTo>
                    <a:pt x="13" y="244"/>
                    <a:pt x="10" y="239"/>
                    <a:pt x="8" y="233"/>
                  </a:cubicBezTo>
                  <a:cubicBezTo>
                    <a:pt x="6" y="229"/>
                    <a:pt x="7" y="225"/>
                    <a:pt x="11" y="222"/>
                  </a:cubicBezTo>
                  <a:cubicBezTo>
                    <a:pt x="15" y="218"/>
                    <a:pt x="20" y="214"/>
                    <a:pt x="25" y="211"/>
                  </a:cubicBezTo>
                  <a:cubicBezTo>
                    <a:pt x="29" y="208"/>
                    <a:pt x="30" y="204"/>
                    <a:pt x="30" y="199"/>
                  </a:cubicBezTo>
                  <a:cubicBezTo>
                    <a:pt x="29" y="195"/>
                    <a:pt x="28" y="192"/>
                    <a:pt x="28" y="189"/>
                  </a:cubicBezTo>
                  <a:cubicBezTo>
                    <a:pt x="28" y="180"/>
                    <a:pt x="23" y="176"/>
                    <a:pt x="16" y="174"/>
                  </a:cubicBezTo>
                  <a:cubicBezTo>
                    <a:pt x="13" y="173"/>
                    <a:pt x="10" y="171"/>
                    <a:pt x="7" y="170"/>
                  </a:cubicBezTo>
                  <a:cubicBezTo>
                    <a:pt x="2" y="169"/>
                    <a:pt x="0" y="166"/>
                    <a:pt x="0" y="162"/>
                  </a:cubicBezTo>
                  <a:cubicBezTo>
                    <a:pt x="1" y="155"/>
                    <a:pt x="1" y="149"/>
                    <a:pt x="2" y="142"/>
                  </a:cubicBezTo>
                  <a:cubicBezTo>
                    <a:pt x="2" y="136"/>
                    <a:pt x="5" y="134"/>
                    <a:pt x="11" y="133"/>
                  </a:cubicBezTo>
                  <a:cubicBezTo>
                    <a:pt x="17" y="132"/>
                    <a:pt x="23" y="132"/>
                    <a:pt x="28" y="131"/>
                  </a:cubicBezTo>
                  <a:cubicBezTo>
                    <a:pt x="32" y="130"/>
                    <a:pt x="35" y="128"/>
                    <a:pt x="36" y="124"/>
                  </a:cubicBezTo>
                  <a:cubicBezTo>
                    <a:pt x="38" y="120"/>
                    <a:pt x="40" y="117"/>
                    <a:pt x="41" y="113"/>
                  </a:cubicBezTo>
                  <a:cubicBezTo>
                    <a:pt x="42" y="109"/>
                    <a:pt x="42" y="105"/>
                    <a:pt x="39" y="101"/>
                  </a:cubicBezTo>
                  <a:cubicBezTo>
                    <a:pt x="36" y="97"/>
                    <a:pt x="32" y="93"/>
                    <a:pt x="29" y="88"/>
                  </a:cubicBezTo>
                  <a:cubicBezTo>
                    <a:pt x="26" y="84"/>
                    <a:pt x="26" y="80"/>
                    <a:pt x="29" y="76"/>
                  </a:cubicBezTo>
                  <a:cubicBezTo>
                    <a:pt x="32" y="71"/>
                    <a:pt x="36" y="66"/>
                    <a:pt x="39" y="62"/>
                  </a:cubicBezTo>
                  <a:cubicBezTo>
                    <a:pt x="42" y="57"/>
                    <a:pt x="46" y="56"/>
                    <a:pt x="52" y="58"/>
                  </a:cubicBezTo>
                  <a:cubicBezTo>
                    <a:pt x="57" y="60"/>
                    <a:pt x="62" y="62"/>
                    <a:pt x="66" y="65"/>
                  </a:cubicBezTo>
                  <a:cubicBezTo>
                    <a:pt x="70" y="67"/>
                    <a:pt x="74" y="66"/>
                    <a:pt x="77" y="64"/>
                  </a:cubicBezTo>
                  <a:cubicBezTo>
                    <a:pt x="78" y="63"/>
                    <a:pt x="79" y="63"/>
                    <a:pt x="79" y="62"/>
                  </a:cubicBezTo>
                  <a:cubicBezTo>
                    <a:pt x="94" y="51"/>
                    <a:pt x="94" y="51"/>
                    <a:pt x="90" y="30"/>
                  </a:cubicBezTo>
                  <a:cubicBezTo>
                    <a:pt x="89" y="23"/>
                    <a:pt x="91" y="20"/>
                    <a:pt x="97" y="17"/>
                  </a:cubicBezTo>
                  <a:cubicBezTo>
                    <a:pt x="102" y="15"/>
                    <a:pt x="107" y="13"/>
                    <a:pt x="112" y="11"/>
                  </a:cubicBezTo>
                  <a:cubicBezTo>
                    <a:pt x="117" y="8"/>
                    <a:pt x="120" y="9"/>
                    <a:pt x="124" y="13"/>
                  </a:cubicBezTo>
                  <a:cubicBezTo>
                    <a:pt x="127" y="17"/>
                    <a:pt x="130" y="22"/>
                    <a:pt x="133" y="26"/>
                  </a:cubicBezTo>
                  <a:cubicBezTo>
                    <a:pt x="138" y="31"/>
                    <a:pt x="142" y="32"/>
                    <a:pt x="148" y="31"/>
                  </a:cubicBezTo>
                  <a:cubicBezTo>
                    <a:pt x="152" y="29"/>
                    <a:pt x="156" y="29"/>
                    <a:pt x="160" y="29"/>
                  </a:cubicBezTo>
                  <a:cubicBezTo>
                    <a:pt x="166" y="28"/>
                    <a:pt x="170" y="26"/>
                    <a:pt x="172" y="21"/>
                  </a:cubicBezTo>
                  <a:cubicBezTo>
                    <a:pt x="173" y="16"/>
                    <a:pt x="175" y="11"/>
                    <a:pt x="177" y="6"/>
                  </a:cubicBezTo>
                  <a:cubicBezTo>
                    <a:pt x="179" y="2"/>
                    <a:pt x="182" y="0"/>
                    <a:pt x="187" y="0"/>
                  </a:cubicBezTo>
                  <a:cubicBezTo>
                    <a:pt x="194" y="1"/>
                    <a:pt x="201" y="2"/>
                    <a:pt x="208" y="3"/>
                  </a:cubicBezTo>
                  <a:cubicBezTo>
                    <a:pt x="212" y="3"/>
                    <a:pt x="214" y="6"/>
                    <a:pt x="214" y="11"/>
                  </a:cubicBezTo>
                  <a:cubicBezTo>
                    <a:pt x="215" y="17"/>
                    <a:pt x="216" y="23"/>
                    <a:pt x="217" y="29"/>
                  </a:cubicBezTo>
                  <a:cubicBezTo>
                    <a:pt x="218" y="34"/>
                    <a:pt x="221" y="36"/>
                    <a:pt x="225" y="38"/>
                  </a:cubicBezTo>
                  <a:cubicBezTo>
                    <a:pt x="228" y="39"/>
                    <a:pt x="231" y="40"/>
                    <a:pt x="234" y="41"/>
                  </a:cubicBezTo>
                  <a:cubicBezTo>
                    <a:pt x="239" y="45"/>
                    <a:pt x="244" y="43"/>
                    <a:pt x="248" y="40"/>
                  </a:cubicBezTo>
                  <a:cubicBezTo>
                    <a:pt x="252" y="37"/>
                    <a:pt x="256" y="34"/>
                    <a:pt x="259" y="31"/>
                  </a:cubicBezTo>
                  <a:cubicBezTo>
                    <a:pt x="264" y="27"/>
                    <a:pt x="268" y="27"/>
                    <a:pt x="273" y="31"/>
                  </a:cubicBezTo>
                  <a:cubicBezTo>
                    <a:pt x="277" y="34"/>
                    <a:pt x="281" y="37"/>
                    <a:pt x="285" y="41"/>
                  </a:cubicBezTo>
                  <a:cubicBezTo>
                    <a:pt x="290" y="45"/>
                    <a:pt x="291" y="49"/>
                    <a:pt x="288" y="55"/>
                  </a:cubicBezTo>
                  <a:cubicBezTo>
                    <a:pt x="286" y="59"/>
                    <a:pt x="284" y="64"/>
                    <a:pt x="283" y="68"/>
                  </a:cubicBezTo>
                  <a:cubicBezTo>
                    <a:pt x="282" y="71"/>
                    <a:pt x="282" y="74"/>
                    <a:pt x="283" y="76"/>
                  </a:cubicBezTo>
                  <a:cubicBezTo>
                    <a:pt x="286" y="81"/>
                    <a:pt x="290" y="86"/>
                    <a:pt x="295" y="91"/>
                  </a:cubicBezTo>
                  <a:cubicBezTo>
                    <a:pt x="296" y="93"/>
                    <a:pt x="299" y="93"/>
                    <a:pt x="301" y="94"/>
                  </a:cubicBezTo>
                  <a:close/>
                  <a:moveTo>
                    <a:pt x="174" y="63"/>
                  </a:moveTo>
                  <a:cubicBezTo>
                    <a:pt x="112" y="63"/>
                    <a:pt x="62" y="113"/>
                    <a:pt x="62" y="174"/>
                  </a:cubicBezTo>
                  <a:cubicBezTo>
                    <a:pt x="62" y="236"/>
                    <a:pt x="112" y="285"/>
                    <a:pt x="173" y="286"/>
                  </a:cubicBezTo>
                  <a:cubicBezTo>
                    <a:pt x="235" y="286"/>
                    <a:pt x="285" y="236"/>
                    <a:pt x="285" y="174"/>
                  </a:cubicBezTo>
                  <a:cubicBezTo>
                    <a:pt x="285" y="112"/>
                    <a:pt x="234" y="63"/>
                    <a:pt x="174" y="6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6"/>
            <p:cNvSpPr>
              <a:spLocks noEditPoints="1"/>
            </p:cNvSpPr>
            <p:nvPr/>
          </p:nvSpPr>
          <p:spPr bwMode="auto">
            <a:xfrm>
              <a:off x="2455863" y="3070226"/>
              <a:ext cx="714375" cy="714375"/>
            </a:xfrm>
            <a:custGeom>
              <a:avLst/>
              <a:gdLst>
                <a:gd name="T0" fmla="*/ 112 w 223"/>
                <a:gd name="T1" fmla="*/ 0 h 223"/>
                <a:gd name="T2" fmla="*/ 223 w 223"/>
                <a:gd name="T3" fmla="*/ 111 h 223"/>
                <a:gd name="T4" fmla="*/ 111 w 223"/>
                <a:gd name="T5" fmla="*/ 223 h 223"/>
                <a:gd name="T6" fmla="*/ 0 w 223"/>
                <a:gd name="T7" fmla="*/ 111 h 223"/>
                <a:gd name="T8" fmla="*/ 112 w 223"/>
                <a:gd name="T9" fmla="*/ 0 h 223"/>
                <a:gd name="T10" fmla="*/ 112 w 223"/>
                <a:gd name="T11" fmla="*/ 196 h 223"/>
                <a:gd name="T12" fmla="*/ 111 w 223"/>
                <a:gd name="T13" fmla="*/ 197 h 223"/>
                <a:gd name="T14" fmla="*/ 109 w 223"/>
                <a:gd name="T15" fmla="*/ 192 h 223"/>
                <a:gd name="T16" fmla="*/ 102 w 223"/>
                <a:gd name="T17" fmla="*/ 172 h 223"/>
                <a:gd name="T18" fmla="*/ 89 w 223"/>
                <a:gd name="T19" fmla="*/ 129 h 223"/>
                <a:gd name="T20" fmla="*/ 81 w 223"/>
                <a:gd name="T21" fmla="*/ 125 h 223"/>
                <a:gd name="T22" fmla="*/ 72 w 223"/>
                <a:gd name="T23" fmla="*/ 128 h 223"/>
                <a:gd name="T24" fmla="*/ 57 w 223"/>
                <a:gd name="T25" fmla="*/ 133 h 223"/>
                <a:gd name="T26" fmla="*/ 46 w 223"/>
                <a:gd name="T27" fmla="*/ 146 h 223"/>
                <a:gd name="T28" fmla="*/ 43 w 223"/>
                <a:gd name="T29" fmla="*/ 175 h 223"/>
                <a:gd name="T30" fmla="*/ 45 w 223"/>
                <a:gd name="T31" fmla="*/ 182 h 223"/>
                <a:gd name="T32" fmla="*/ 132 w 223"/>
                <a:gd name="T33" fmla="*/ 206 h 223"/>
                <a:gd name="T34" fmla="*/ 177 w 223"/>
                <a:gd name="T35" fmla="*/ 181 h 223"/>
                <a:gd name="T36" fmla="*/ 180 w 223"/>
                <a:gd name="T37" fmla="*/ 176 h 223"/>
                <a:gd name="T38" fmla="*/ 175 w 223"/>
                <a:gd name="T39" fmla="*/ 144 h 223"/>
                <a:gd name="T40" fmla="*/ 165 w 223"/>
                <a:gd name="T41" fmla="*/ 133 h 223"/>
                <a:gd name="T42" fmla="*/ 153 w 223"/>
                <a:gd name="T43" fmla="*/ 128 h 223"/>
                <a:gd name="T44" fmla="*/ 136 w 223"/>
                <a:gd name="T45" fmla="*/ 123 h 223"/>
                <a:gd name="T46" fmla="*/ 112 w 223"/>
                <a:gd name="T47" fmla="*/ 196 h 223"/>
                <a:gd name="T48" fmla="*/ 111 w 223"/>
                <a:gd name="T49" fmla="*/ 31 h 223"/>
                <a:gd name="T50" fmla="*/ 96 w 223"/>
                <a:gd name="T51" fmla="*/ 34 h 223"/>
                <a:gd name="T52" fmla="*/ 79 w 223"/>
                <a:gd name="T53" fmla="*/ 54 h 223"/>
                <a:gd name="T54" fmla="*/ 76 w 223"/>
                <a:gd name="T55" fmla="*/ 60 h 223"/>
                <a:gd name="T56" fmla="*/ 68 w 223"/>
                <a:gd name="T57" fmla="*/ 75 h 223"/>
                <a:gd name="T58" fmla="*/ 77 w 223"/>
                <a:gd name="T59" fmla="*/ 87 h 223"/>
                <a:gd name="T60" fmla="*/ 82 w 223"/>
                <a:gd name="T61" fmla="*/ 91 h 223"/>
                <a:gd name="T62" fmla="*/ 92 w 223"/>
                <a:gd name="T63" fmla="*/ 108 h 223"/>
                <a:gd name="T64" fmla="*/ 131 w 223"/>
                <a:gd name="T65" fmla="*/ 107 h 223"/>
                <a:gd name="T66" fmla="*/ 141 w 223"/>
                <a:gd name="T67" fmla="*/ 90 h 223"/>
                <a:gd name="T68" fmla="*/ 144 w 223"/>
                <a:gd name="T69" fmla="*/ 87 h 223"/>
                <a:gd name="T70" fmla="*/ 150 w 223"/>
                <a:gd name="T71" fmla="*/ 63 h 223"/>
                <a:gd name="T72" fmla="*/ 142 w 223"/>
                <a:gd name="T73" fmla="*/ 48 h 223"/>
                <a:gd name="T74" fmla="*/ 139 w 223"/>
                <a:gd name="T75" fmla="*/ 44 h 223"/>
                <a:gd name="T76" fmla="*/ 111 w 223"/>
                <a:gd name="T77" fmla="*/ 31 h 223"/>
                <a:gd name="T78" fmla="*/ 107 w 223"/>
                <a:gd name="T79" fmla="*/ 143 h 223"/>
                <a:gd name="T80" fmla="*/ 111 w 223"/>
                <a:gd name="T81" fmla="*/ 179 h 223"/>
                <a:gd name="T82" fmla="*/ 115 w 223"/>
                <a:gd name="T83" fmla="*/ 143 h 223"/>
                <a:gd name="T84" fmla="*/ 107 w 223"/>
                <a:gd name="T85" fmla="*/ 143 h 223"/>
                <a:gd name="T86" fmla="*/ 118 w 223"/>
                <a:gd name="T87" fmla="*/ 127 h 223"/>
                <a:gd name="T88" fmla="*/ 104 w 223"/>
                <a:gd name="T89" fmla="*/ 127 h 223"/>
                <a:gd name="T90" fmla="*/ 104 w 223"/>
                <a:gd name="T91" fmla="*/ 138 h 223"/>
                <a:gd name="T92" fmla="*/ 118 w 223"/>
                <a:gd name="T93" fmla="*/ 138 h 223"/>
                <a:gd name="T94" fmla="*/ 118 w 223"/>
                <a:gd name="T95" fmla="*/ 12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3" h="223">
                  <a:moveTo>
                    <a:pt x="112" y="0"/>
                  </a:moveTo>
                  <a:cubicBezTo>
                    <a:pt x="172" y="0"/>
                    <a:pt x="223" y="49"/>
                    <a:pt x="223" y="111"/>
                  </a:cubicBezTo>
                  <a:cubicBezTo>
                    <a:pt x="223" y="173"/>
                    <a:pt x="173" y="223"/>
                    <a:pt x="111" y="223"/>
                  </a:cubicBezTo>
                  <a:cubicBezTo>
                    <a:pt x="50" y="222"/>
                    <a:pt x="0" y="173"/>
                    <a:pt x="0" y="111"/>
                  </a:cubicBezTo>
                  <a:cubicBezTo>
                    <a:pt x="0" y="50"/>
                    <a:pt x="50" y="0"/>
                    <a:pt x="112" y="0"/>
                  </a:cubicBezTo>
                  <a:close/>
                  <a:moveTo>
                    <a:pt x="112" y="196"/>
                  </a:moveTo>
                  <a:cubicBezTo>
                    <a:pt x="112" y="197"/>
                    <a:pt x="111" y="197"/>
                    <a:pt x="111" y="197"/>
                  </a:cubicBezTo>
                  <a:cubicBezTo>
                    <a:pt x="110" y="195"/>
                    <a:pt x="110" y="194"/>
                    <a:pt x="109" y="192"/>
                  </a:cubicBezTo>
                  <a:cubicBezTo>
                    <a:pt x="107" y="185"/>
                    <a:pt x="105" y="178"/>
                    <a:pt x="102" y="172"/>
                  </a:cubicBezTo>
                  <a:cubicBezTo>
                    <a:pt x="98" y="157"/>
                    <a:pt x="93" y="143"/>
                    <a:pt x="89" y="129"/>
                  </a:cubicBezTo>
                  <a:cubicBezTo>
                    <a:pt x="87" y="124"/>
                    <a:pt x="87" y="123"/>
                    <a:pt x="81" y="125"/>
                  </a:cubicBezTo>
                  <a:cubicBezTo>
                    <a:pt x="78" y="126"/>
                    <a:pt x="75" y="127"/>
                    <a:pt x="72" y="128"/>
                  </a:cubicBezTo>
                  <a:cubicBezTo>
                    <a:pt x="67" y="130"/>
                    <a:pt x="62" y="131"/>
                    <a:pt x="57" y="133"/>
                  </a:cubicBezTo>
                  <a:cubicBezTo>
                    <a:pt x="51" y="135"/>
                    <a:pt x="47" y="140"/>
                    <a:pt x="46" y="146"/>
                  </a:cubicBezTo>
                  <a:cubicBezTo>
                    <a:pt x="45" y="156"/>
                    <a:pt x="43" y="166"/>
                    <a:pt x="43" y="175"/>
                  </a:cubicBezTo>
                  <a:cubicBezTo>
                    <a:pt x="42" y="178"/>
                    <a:pt x="44" y="181"/>
                    <a:pt x="45" y="182"/>
                  </a:cubicBezTo>
                  <a:cubicBezTo>
                    <a:pt x="70" y="205"/>
                    <a:pt x="99" y="213"/>
                    <a:pt x="132" y="206"/>
                  </a:cubicBezTo>
                  <a:cubicBezTo>
                    <a:pt x="150" y="202"/>
                    <a:pt x="164" y="193"/>
                    <a:pt x="177" y="181"/>
                  </a:cubicBezTo>
                  <a:cubicBezTo>
                    <a:pt x="179" y="180"/>
                    <a:pt x="180" y="178"/>
                    <a:pt x="180" y="176"/>
                  </a:cubicBezTo>
                  <a:cubicBezTo>
                    <a:pt x="179" y="165"/>
                    <a:pt x="177" y="154"/>
                    <a:pt x="175" y="144"/>
                  </a:cubicBezTo>
                  <a:cubicBezTo>
                    <a:pt x="174" y="139"/>
                    <a:pt x="170" y="135"/>
                    <a:pt x="165" y="133"/>
                  </a:cubicBezTo>
                  <a:cubicBezTo>
                    <a:pt x="161" y="131"/>
                    <a:pt x="157" y="130"/>
                    <a:pt x="153" y="128"/>
                  </a:cubicBezTo>
                  <a:cubicBezTo>
                    <a:pt x="147" y="126"/>
                    <a:pt x="142" y="125"/>
                    <a:pt x="136" y="123"/>
                  </a:cubicBezTo>
                  <a:cubicBezTo>
                    <a:pt x="128" y="148"/>
                    <a:pt x="120" y="172"/>
                    <a:pt x="112" y="196"/>
                  </a:cubicBezTo>
                  <a:close/>
                  <a:moveTo>
                    <a:pt x="111" y="31"/>
                  </a:moveTo>
                  <a:cubicBezTo>
                    <a:pt x="106" y="32"/>
                    <a:pt x="101" y="33"/>
                    <a:pt x="96" y="34"/>
                  </a:cubicBezTo>
                  <a:cubicBezTo>
                    <a:pt x="86" y="37"/>
                    <a:pt x="82" y="45"/>
                    <a:pt x="79" y="54"/>
                  </a:cubicBezTo>
                  <a:cubicBezTo>
                    <a:pt x="79" y="56"/>
                    <a:pt x="78" y="59"/>
                    <a:pt x="76" y="60"/>
                  </a:cubicBezTo>
                  <a:cubicBezTo>
                    <a:pt x="69" y="64"/>
                    <a:pt x="67" y="68"/>
                    <a:pt x="68" y="75"/>
                  </a:cubicBezTo>
                  <a:cubicBezTo>
                    <a:pt x="69" y="81"/>
                    <a:pt x="71" y="86"/>
                    <a:pt x="77" y="87"/>
                  </a:cubicBezTo>
                  <a:cubicBezTo>
                    <a:pt x="80" y="87"/>
                    <a:pt x="82" y="89"/>
                    <a:pt x="82" y="91"/>
                  </a:cubicBezTo>
                  <a:cubicBezTo>
                    <a:pt x="84" y="98"/>
                    <a:pt x="88" y="103"/>
                    <a:pt x="92" y="108"/>
                  </a:cubicBezTo>
                  <a:cubicBezTo>
                    <a:pt x="105" y="122"/>
                    <a:pt x="119" y="121"/>
                    <a:pt x="131" y="107"/>
                  </a:cubicBezTo>
                  <a:cubicBezTo>
                    <a:pt x="135" y="102"/>
                    <a:pt x="137" y="96"/>
                    <a:pt x="141" y="90"/>
                  </a:cubicBezTo>
                  <a:cubicBezTo>
                    <a:pt x="142" y="89"/>
                    <a:pt x="143" y="88"/>
                    <a:pt x="144" y="87"/>
                  </a:cubicBezTo>
                  <a:cubicBezTo>
                    <a:pt x="153" y="84"/>
                    <a:pt x="158" y="69"/>
                    <a:pt x="150" y="63"/>
                  </a:cubicBezTo>
                  <a:cubicBezTo>
                    <a:pt x="145" y="59"/>
                    <a:pt x="144" y="54"/>
                    <a:pt x="142" y="48"/>
                  </a:cubicBezTo>
                  <a:cubicBezTo>
                    <a:pt x="141" y="47"/>
                    <a:pt x="140" y="45"/>
                    <a:pt x="139" y="44"/>
                  </a:cubicBezTo>
                  <a:cubicBezTo>
                    <a:pt x="133" y="34"/>
                    <a:pt x="123" y="31"/>
                    <a:pt x="111" y="31"/>
                  </a:cubicBezTo>
                  <a:close/>
                  <a:moveTo>
                    <a:pt x="107" y="143"/>
                  </a:moveTo>
                  <a:cubicBezTo>
                    <a:pt x="101" y="156"/>
                    <a:pt x="106" y="167"/>
                    <a:pt x="111" y="179"/>
                  </a:cubicBezTo>
                  <a:cubicBezTo>
                    <a:pt x="117" y="167"/>
                    <a:pt x="120" y="155"/>
                    <a:pt x="115" y="143"/>
                  </a:cubicBezTo>
                  <a:cubicBezTo>
                    <a:pt x="112" y="143"/>
                    <a:pt x="109" y="143"/>
                    <a:pt x="107" y="143"/>
                  </a:cubicBezTo>
                  <a:close/>
                  <a:moveTo>
                    <a:pt x="118" y="127"/>
                  </a:moveTo>
                  <a:cubicBezTo>
                    <a:pt x="113" y="127"/>
                    <a:pt x="108" y="127"/>
                    <a:pt x="104" y="127"/>
                  </a:cubicBezTo>
                  <a:cubicBezTo>
                    <a:pt x="104" y="131"/>
                    <a:pt x="104" y="134"/>
                    <a:pt x="104" y="138"/>
                  </a:cubicBezTo>
                  <a:cubicBezTo>
                    <a:pt x="109" y="138"/>
                    <a:pt x="114" y="138"/>
                    <a:pt x="118" y="138"/>
                  </a:cubicBezTo>
                  <a:cubicBezTo>
                    <a:pt x="118" y="134"/>
                    <a:pt x="118" y="131"/>
                    <a:pt x="118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2590800" y="3460751"/>
              <a:ext cx="441325" cy="288925"/>
            </a:xfrm>
            <a:custGeom>
              <a:avLst/>
              <a:gdLst>
                <a:gd name="T0" fmla="*/ 70 w 138"/>
                <a:gd name="T1" fmla="*/ 73 h 90"/>
                <a:gd name="T2" fmla="*/ 94 w 138"/>
                <a:gd name="T3" fmla="*/ 0 h 90"/>
                <a:gd name="T4" fmla="*/ 111 w 138"/>
                <a:gd name="T5" fmla="*/ 5 h 90"/>
                <a:gd name="T6" fmla="*/ 123 w 138"/>
                <a:gd name="T7" fmla="*/ 10 h 90"/>
                <a:gd name="T8" fmla="*/ 133 w 138"/>
                <a:gd name="T9" fmla="*/ 21 h 90"/>
                <a:gd name="T10" fmla="*/ 138 w 138"/>
                <a:gd name="T11" fmla="*/ 53 h 90"/>
                <a:gd name="T12" fmla="*/ 135 w 138"/>
                <a:gd name="T13" fmla="*/ 58 h 90"/>
                <a:gd name="T14" fmla="*/ 90 w 138"/>
                <a:gd name="T15" fmla="*/ 83 h 90"/>
                <a:gd name="T16" fmla="*/ 3 w 138"/>
                <a:gd name="T17" fmla="*/ 59 h 90"/>
                <a:gd name="T18" fmla="*/ 1 w 138"/>
                <a:gd name="T19" fmla="*/ 52 h 90"/>
                <a:gd name="T20" fmla="*/ 4 w 138"/>
                <a:gd name="T21" fmla="*/ 23 h 90"/>
                <a:gd name="T22" fmla="*/ 15 w 138"/>
                <a:gd name="T23" fmla="*/ 10 h 90"/>
                <a:gd name="T24" fmla="*/ 30 w 138"/>
                <a:gd name="T25" fmla="*/ 5 h 90"/>
                <a:gd name="T26" fmla="*/ 39 w 138"/>
                <a:gd name="T27" fmla="*/ 2 h 90"/>
                <a:gd name="T28" fmla="*/ 47 w 138"/>
                <a:gd name="T29" fmla="*/ 6 h 90"/>
                <a:gd name="T30" fmla="*/ 60 w 138"/>
                <a:gd name="T31" fmla="*/ 49 h 90"/>
                <a:gd name="T32" fmla="*/ 67 w 138"/>
                <a:gd name="T33" fmla="*/ 69 h 90"/>
                <a:gd name="T34" fmla="*/ 69 w 138"/>
                <a:gd name="T35" fmla="*/ 74 h 90"/>
                <a:gd name="T36" fmla="*/ 70 w 138"/>
                <a:gd name="T37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" h="90">
                  <a:moveTo>
                    <a:pt x="70" y="73"/>
                  </a:moveTo>
                  <a:cubicBezTo>
                    <a:pt x="78" y="49"/>
                    <a:pt x="86" y="25"/>
                    <a:pt x="94" y="0"/>
                  </a:cubicBezTo>
                  <a:cubicBezTo>
                    <a:pt x="100" y="2"/>
                    <a:pt x="105" y="3"/>
                    <a:pt x="111" y="5"/>
                  </a:cubicBezTo>
                  <a:cubicBezTo>
                    <a:pt x="115" y="7"/>
                    <a:pt x="119" y="8"/>
                    <a:pt x="123" y="10"/>
                  </a:cubicBezTo>
                  <a:cubicBezTo>
                    <a:pt x="128" y="12"/>
                    <a:pt x="132" y="16"/>
                    <a:pt x="133" y="21"/>
                  </a:cubicBezTo>
                  <a:cubicBezTo>
                    <a:pt x="135" y="31"/>
                    <a:pt x="137" y="42"/>
                    <a:pt x="138" y="53"/>
                  </a:cubicBezTo>
                  <a:cubicBezTo>
                    <a:pt x="138" y="55"/>
                    <a:pt x="137" y="57"/>
                    <a:pt x="135" y="58"/>
                  </a:cubicBezTo>
                  <a:cubicBezTo>
                    <a:pt x="122" y="70"/>
                    <a:pt x="108" y="79"/>
                    <a:pt x="90" y="83"/>
                  </a:cubicBezTo>
                  <a:cubicBezTo>
                    <a:pt x="57" y="90"/>
                    <a:pt x="28" y="82"/>
                    <a:pt x="3" y="59"/>
                  </a:cubicBezTo>
                  <a:cubicBezTo>
                    <a:pt x="2" y="58"/>
                    <a:pt x="0" y="55"/>
                    <a:pt x="1" y="52"/>
                  </a:cubicBezTo>
                  <a:cubicBezTo>
                    <a:pt x="1" y="43"/>
                    <a:pt x="3" y="33"/>
                    <a:pt x="4" y="23"/>
                  </a:cubicBezTo>
                  <a:cubicBezTo>
                    <a:pt x="5" y="17"/>
                    <a:pt x="9" y="12"/>
                    <a:pt x="15" y="10"/>
                  </a:cubicBezTo>
                  <a:cubicBezTo>
                    <a:pt x="20" y="8"/>
                    <a:pt x="25" y="7"/>
                    <a:pt x="30" y="5"/>
                  </a:cubicBezTo>
                  <a:cubicBezTo>
                    <a:pt x="33" y="4"/>
                    <a:pt x="36" y="3"/>
                    <a:pt x="39" y="2"/>
                  </a:cubicBezTo>
                  <a:cubicBezTo>
                    <a:pt x="45" y="0"/>
                    <a:pt x="45" y="1"/>
                    <a:pt x="47" y="6"/>
                  </a:cubicBezTo>
                  <a:cubicBezTo>
                    <a:pt x="51" y="20"/>
                    <a:pt x="56" y="34"/>
                    <a:pt x="60" y="49"/>
                  </a:cubicBezTo>
                  <a:cubicBezTo>
                    <a:pt x="63" y="55"/>
                    <a:pt x="65" y="62"/>
                    <a:pt x="67" y="69"/>
                  </a:cubicBezTo>
                  <a:cubicBezTo>
                    <a:pt x="68" y="71"/>
                    <a:pt x="68" y="72"/>
                    <a:pt x="69" y="74"/>
                  </a:cubicBezTo>
                  <a:cubicBezTo>
                    <a:pt x="69" y="74"/>
                    <a:pt x="70" y="74"/>
                    <a:pt x="70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2670175" y="3170238"/>
              <a:ext cx="292100" cy="290513"/>
            </a:xfrm>
            <a:custGeom>
              <a:avLst/>
              <a:gdLst>
                <a:gd name="T0" fmla="*/ 44 w 91"/>
                <a:gd name="T1" fmla="*/ 0 h 91"/>
                <a:gd name="T2" fmla="*/ 72 w 91"/>
                <a:gd name="T3" fmla="*/ 13 h 91"/>
                <a:gd name="T4" fmla="*/ 75 w 91"/>
                <a:gd name="T5" fmla="*/ 17 h 91"/>
                <a:gd name="T6" fmla="*/ 83 w 91"/>
                <a:gd name="T7" fmla="*/ 32 h 91"/>
                <a:gd name="T8" fmla="*/ 77 w 91"/>
                <a:gd name="T9" fmla="*/ 56 h 91"/>
                <a:gd name="T10" fmla="*/ 74 w 91"/>
                <a:gd name="T11" fmla="*/ 59 h 91"/>
                <a:gd name="T12" fmla="*/ 64 w 91"/>
                <a:gd name="T13" fmla="*/ 76 h 91"/>
                <a:gd name="T14" fmla="*/ 25 w 91"/>
                <a:gd name="T15" fmla="*/ 77 h 91"/>
                <a:gd name="T16" fmla="*/ 15 w 91"/>
                <a:gd name="T17" fmla="*/ 60 h 91"/>
                <a:gd name="T18" fmla="*/ 10 w 91"/>
                <a:gd name="T19" fmla="*/ 56 h 91"/>
                <a:gd name="T20" fmla="*/ 1 w 91"/>
                <a:gd name="T21" fmla="*/ 44 h 91"/>
                <a:gd name="T22" fmla="*/ 9 w 91"/>
                <a:gd name="T23" fmla="*/ 29 h 91"/>
                <a:gd name="T24" fmla="*/ 12 w 91"/>
                <a:gd name="T25" fmla="*/ 23 h 91"/>
                <a:gd name="T26" fmla="*/ 29 w 91"/>
                <a:gd name="T27" fmla="*/ 3 h 91"/>
                <a:gd name="T28" fmla="*/ 44 w 91"/>
                <a:gd name="T2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91">
                  <a:moveTo>
                    <a:pt x="44" y="0"/>
                  </a:moveTo>
                  <a:cubicBezTo>
                    <a:pt x="56" y="0"/>
                    <a:pt x="66" y="3"/>
                    <a:pt x="72" y="13"/>
                  </a:cubicBezTo>
                  <a:cubicBezTo>
                    <a:pt x="73" y="14"/>
                    <a:pt x="74" y="16"/>
                    <a:pt x="75" y="17"/>
                  </a:cubicBezTo>
                  <a:cubicBezTo>
                    <a:pt x="77" y="23"/>
                    <a:pt x="78" y="28"/>
                    <a:pt x="83" y="32"/>
                  </a:cubicBezTo>
                  <a:cubicBezTo>
                    <a:pt x="91" y="38"/>
                    <a:pt x="86" y="53"/>
                    <a:pt x="77" y="56"/>
                  </a:cubicBezTo>
                  <a:cubicBezTo>
                    <a:pt x="76" y="57"/>
                    <a:pt x="75" y="58"/>
                    <a:pt x="74" y="59"/>
                  </a:cubicBezTo>
                  <a:cubicBezTo>
                    <a:pt x="70" y="65"/>
                    <a:pt x="68" y="71"/>
                    <a:pt x="64" y="76"/>
                  </a:cubicBezTo>
                  <a:cubicBezTo>
                    <a:pt x="52" y="90"/>
                    <a:pt x="38" y="91"/>
                    <a:pt x="25" y="77"/>
                  </a:cubicBezTo>
                  <a:cubicBezTo>
                    <a:pt x="21" y="72"/>
                    <a:pt x="17" y="67"/>
                    <a:pt x="15" y="60"/>
                  </a:cubicBezTo>
                  <a:cubicBezTo>
                    <a:pt x="15" y="58"/>
                    <a:pt x="13" y="56"/>
                    <a:pt x="10" y="56"/>
                  </a:cubicBezTo>
                  <a:cubicBezTo>
                    <a:pt x="4" y="55"/>
                    <a:pt x="2" y="50"/>
                    <a:pt x="1" y="44"/>
                  </a:cubicBezTo>
                  <a:cubicBezTo>
                    <a:pt x="0" y="37"/>
                    <a:pt x="2" y="33"/>
                    <a:pt x="9" y="29"/>
                  </a:cubicBezTo>
                  <a:cubicBezTo>
                    <a:pt x="11" y="28"/>
                    <a:pt x="12" y="25"/>
                    <a:pt x="12" y="23"/>
                  </a:cubicBezTo>
                  <a:cubicBezTo>
                    <a:pt x="15" y="14"/>
                    <a:pt x="19" y="6"/>
                    <a:pt x="29" y="3"/>
                  </a:cubicBezTo>
                  <a:cubicBezTo>
                    <a:pt x="34" y="2"/>
                    <a:pt x="39" y="1"/>
                    <a:pt x="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2779713" y="3525838"/>
              <a:ext cx="60325" cy="114300"/>
            </a:xfrm>
            <a:custGeom>
              <a:avLst/>
              <a:gdLst>
                <a:gd name="T0" fmla="*/ 6 w 19"/>
                <a:gd name="T1" fmla="*/ 0 h 36"/>
                <a:gd name="T2" fmla="*/ 14 w 19"/>
                <a:gd name="T3" fmla="*/ 0 h 36"/>
                <a:gd name="T4" fmla="*/ 10 w 19"/>
                <a:gd name="T5" fmla="*/ 36 h 36"/>
                <a:gd name="T6" fmla="*/ 6 w 19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6">
                  <a:moveTo>
                    <a:pt x="6" y="0"/>
                  </a:moveTo>
                  <a:cubicBezTo>
                    <a:pt x="8" y="0"/>
                    <a:pt x="11" y="0"/>
                    <a:pt x="14" y="0"/>
                  </a:cubicBezTo>
                  <a:cubicBezTo>
                    <a:pt x="19" y="12"/>
                    <a:pt x="16" y="24"/>
                    <a:pt x="10" y="36"/>
                  </a:cubicBezTo>
                  <a:cubicBezTo>
                    <a:pt x="5" y="24"/>
                    <a:pt x="0" y="13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2789238" y="3473451"/>
              <a:ext cx="44450" cy="36513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11 h 11"/>
                <a:gd name="T4" fmla="*/ 0 w 14"/>
                <a:gd name="T5" fmla="*/ 11 h 11"/>
                <a:gd name="T6" fmla="*/ 0 w 14"/>
                <a:gd name="T7" fmla="*/ 0 h 11"/>
                <a:gd name="T8" fmla="*/ 14 w 1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cubicBezTo>
                    <a:pt x="14" y="4"/>
                    <a:pt x="14" y="7"/>
                    <a:pt x="14" y="11"/>
                  </a:cubicBezTo>
                  <a:cubicBezTo>
                    <a:pt x="10" y="11"/>
                    <a:pt x="5" y="11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ubicBezTo>
                    <a:pt x="4" y="0"/>
                    <a:pt x="9" y="0"/>
                    <a:pt x="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8425901" y="2273058"/>
            <a:ext cx="615197" cy="616945"/>
            <a:chOff x="2257425" y="2868613"/>
            <a:chExt cx="1117600" cy="1120775"/>
          </a:xfrm>
        </p:grpSpPr>
        <p:sp>
          <p:nvSpPr>
            <p:cNvPr id="33" name="Freeform 5"/>
            <p:cNvSpPr>
              <a:spLocks noEditPoints="1"/>
            </p:cNvSpPr>
            <p:nvPr/>
          </p:nvSpPr>
          <p:spPr bwMode="auto">
            <a:xfrm>
              <a:off x="2257425" y="2868613"/>
              <a:ext cx="1117600" cy="1120775"/>
            </a:xfrm>
            <a:custGeom>
              <a:avLst/>
              <a:gdLst>
                <a:gd name="T0" fmla="*/ 320 w 349"/>
                <a:gd name="T1" fmla="*/ 91 h 350"/>
                <a:gd name="T2" fmla="*/ 337 w 349"/>
                <a:gd name="T3" fmla="*/ 115 h 350"/>
                <a:gd name="T4" fmla="*/ 323 w 349"/>
                <a:gd name="T5" fmla="*/ 133 h 350"/>
                <a:gd name="T6" fmla="*/ 318 w 349"/>
                <a:gd name="T7" fmla="*/ 157 h 350"/>
                <a:gd name="T8" fmla="*/ 338 w 349"/>
                <a:gd name="T9" fmla="*/ 177 h 350"/>
                <a:gd name="T10" fmla="*/ 344 w 349"/>
                <a:gd name="T11" fmla="*/ 208 h 350"/>
                <a:gd name="T12" fmla="*/ 322 w 349"/>
                <a:gd name="T13" fmla="*/ 217 h 350"/>
                <a:gd name="T14" fmla="*/ 306 w 349"/>
                <a:gd name="T15" fmla="*/ 236 h 350"/>
                <a:gd name="T16" fmla="*/ 317 w 349"/>
                <a:gd name="T17" fmla="*/ 260 h 350"/>
                <a:gd name="T18" fmla="*/ 307 w 349"/>
                <a:gd name="T19" fmla="*/ 286 h 350"/>
                <a:gd name="T20" fmla="*/ 279 w 349"/>
                <a:gd name="T21" fmla="*/ 283 h 350"/>
                <a:gd name="T22" fmla="*/ 258 w 349"/>
                <a:gd name="T23" fmla="*/ 294 h 350"/>
                <a:gd name="T24" fmla="*/ 256 w 349"/>
                <a:gd name="T25" fmla="*/ 321 h 350"/>
                <a:gd name="T26" fmla="*/ 233 w 349"/>
                <a:gd name="T27" fmla="*/ 337 h 350"/>
                <a:gd name="T28" fmla="*/ 212 w 349"/>
                <a:gd name="T29" fmla="*/ 322 h 350"/>
                <a:gd name="T30" fmla="*/ 187 w 349"/>
                <a:gd name="T31" fmla="*/ 320 h 350"/>
                <a:gd name="T32" fmla="*/ 171 w 349"/>
                <a:gd name="T33" fmla="*/ 343 h 350"/>
                <a:gd name="T34" fmla="*/ 140 w 349"/>
                <a:gd name="T35" fmla="*/ 346 h 350"/>
                <a:gd name="T36" fmla="*/ 133 w 349"/>
                <a:gd name="T37" fmla="*/ 324 h 350"/>
                <a:gd name="T38" fmla="*/ 113 w 349"/>
                <a:gd name="T39" fmla="*/ 308 h 350"/>
                <a:gd name="T40" fmla="*/ 87 w 349"/>
                <a:gd name="T41" fmla="*/ 321 h 350"/>
                <a:gd name="T42" fmla="*/ 61 w 349"/>
                <a:gd name="T43" fmla="*/ 307 h 350"/>
                <a:gd name="T44" fmla="*/ 65 w 349"/>
                <a:gd name="T45" fmla="*/ 283 h 350"/>
                <a:gd name="T46" fmla="*/ 53 w 349"/>
                <a:gd name="T47" fmla="*/ 258 h 350"/>
                <a:gd name="T48" fmla="*/ 28 w 349"/>
                <a:gd name="T49" fmla="*/ 255 h 350"/>
                <a:gd name="T50" fmla="*/ 8 w 349"/>
                <a:gd name="T51" fmla="*/ 233 h 350"/>
                <a:gd name="T52" fmla="*/ 25 w 349"/>
                <a:gd name="T53" fmla="*/ 211 h 350"/>
                <a:gd name="T54" fmla="*/ 28 w 349"/>
                <a:gd name="T55" fmla="*/ 189 h 350"/>
                <a:gd name="T56" fmla="*/ 7 w 349"/>
                <a:gd name="T57" fmla="*/ 170 h 350"/>
                <a:gd name="T58" fmla="*/ 2 w 349"/>
                <a:gd name="T59" fmla="*/ 142 h 350"/>
                <a:gd name="T60" fmla="*/ 28 w 349"/>
                <a:gd name="T61" fmla="*/ 131 h 350"/>
                <a:gd name="T62" fmla="*/ 41 w 349"/>
                <a:gd name="T63" fmla="*/ 113 h 350"/>
                <a:gd name="T64" fmla="*/ 29 w 349"/>
                <a:gd name="T65" fmla="*/ 88 h 350"/>
                <a:gd name="T66" fmla="*/ 39 w 349"/>
                <a:gd name="T67" fmla="*/ 62 h 350"/>
                <a:gd name="T68" fmla="*/ 66 w 349"/>
                <a:gd name="T69" fmla="*/ 65 h 350"/>
                <a:gd name="T70" fmla="*/ 79 w 349"/>
                <a:gd name="T71" fmla="*/ 62 h 350"/>
                <a:gd name="T72" fmla="*/ 97 w 349"/>
                <a:gd name="T73" fmla="*/ 17 h 350"/>
                <a:gd name="T74" fmla="*/ 124 w 349"/>
                <a:gd name="T75" fmla="*/ 13 h 350"/>
                <a:gd name="T76" fmla="*/ 148 w 349"/>
                <a:gd name="T77" fmla="*/ 31 h 350"/>
                <a:gd name="T78" fmla="*/ 172 w 349"/>
                <a:gd name="T79" fmla="*/ 21 h 350"/>
                <a:gd name="T80" fmla="*/ 187 w 349"/>
                <a:gd name="T81" fmla="*/ 0 h 350"/>
                <a:gd name="T82" fmla="*/ 214 w 349"/>
                <a:gd name="T83" fmla="*/ 11 h 350"/>
                <a:gd name="T84" fmla="*/ 225 w 349"/>
                <a:gd name="T85" fmla="*/ 38 h 350"/>
                <a:gd name="T86" fmla="*/ 248 w 349"/>
                <a:gd name="T87" fmla="*/ 40 h 350"/>
                <a:gd name="T88" fmla="*/ 273 w 349"/>
                <a:gd name="T89" fmla="*/ 31 h 350"/>
                <a:gd name="T90" fmla="*/ 288 w 349"/>
                <a:gd name="T91" fmla="*/ 55 h 350"/>
                <a:gd name="T92" fmla="*/ 283 w 349"/>
                <a:gd name="T93" fmla="*/ 76 h 350"/>
                <a:gd name="T94" fmla="*/ 301 w 349"/>
                <a:gd name="T95" fmla="*/ 94 h 350"/>
                <a:gd name="T96" fmla="*/ 62 w 349"/>
                <a:gd name="T97" fmla="*/ 174 h 350"/>
                <a:gd name="T98" fmla="*/ 285 w 349"/>
                <a:gd name="T99" fmla="*/ 17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9" h="350">
                  <a:moveTo>
                    <a:pt x="301" y="94"/>
                  </a:moveTo>
                  <a:cubicBezTo>
                    <a:pt x="308" y="93"/>
                    <a:pt x="314" y="92"/>
                    <a:pt x="320" y="91"/>
                  </a:cubicBezTo>
                  <a:cubicBezTo>
                    <a:pt x="324" y="90"/>
                    <a:pt x="328" y="92"/>
                    <a:pt x="330" y="96"/>
                  </a:cubicBezTo>
                  <a:cubicBezTo>
                    <a:pt x="332" y="102"/>
                    <a:pt x="335" y="109"/>
                    <a:pt x="337" y="115"/>
                  </a:cubicBezTo>
                  <a:cubicBezTo>
                    <a:pt x="339" y="119"/>
                    <a:pt x="337" y="122"/>
                    <a:pt x="335" y="125"/>
                  </a:cubicBezTo>
                  <a:cubicBezTo>
                    <a:pt x="331" y="128"/>
                    <a:pt x="327" y="130"/>
                    <a:pt x="323" y="133"/>
                  </a:cubicBezTo>
                  <a:cubicBezTo>
                    <a:pt x="317" y="138"/>
                    <a:pt x="316" y="141"/>
                    <a:pt x="317" y="149"/>
                  </a:cubicBezTo>
                  <a:cubicBezTo>
                    <a:pt x="318" y="151"/>
                    <a:pt x="318" y="154"/>
                    <a:pt x="318" y="157"/>
                  </a:cubicBezTo>
                  <a:cubicBezTo>
                    <a:pt x="318" y="168"/>
                    <a:pt x="324" y="173"/>
                    <a:pt x="333" y="176"/>
                  </a:cubicBezTo>
                  <a:cubicBezTo>
                    <a:pt x="335" y="176"/>
                    <a:pt x="336" y="177"/>
                    <a:pt x="338" y="177"/>
                  </a:cubicBezTo>
                  <a:cubicBezTo>
                    <a:pt x="349" y="182"/>
                    <a:pt x="347" y="184"/>
                    <a:pt x="346" y="194"/>
                  </a:cubicBezTo>
                  <a:cubicBezTo>
                    <a:pt x="346" y="199"/>
                    <a:pt x="345" y="203"/>
                    <a:pt x="344" y="208"/>
                  </a:cubicBezTo>
                  <a:cubicBezTo>
                    <a:pt x="343" y="212"/>
                    <a:pt x="340" y="215"/>
                    <a:pt x="336" y="215"/>
                  </a:cubicBezTo>
                  <a:cubicBezTo>
                    <a:pt x="331" y="216"/>
                    <a:pt x="327" y="216"/>
                    <a:pt x="322" y="217"/>
                  </a:cubicBezTo>
                  <a:cubicBezTo>
                    <a:pt x="317" y="217"/>
                    <a:pt x="313" y="220"/>
                    <a:pt x="310" y="225"/>
                  </a:cubicBezTo>
                  <a:cubicBezTo>
                    <a:pt x="309" y="229"/>
                    <a:pt x="308" y="232"/>
                    <a:pt x="306" y="236"/>
                  </a:cubicBezTo>
                  <a:cubicBezTo>
                    <a:pt x="304" y="241"/>
                    <a:pt x="305" y="245"/>
                    <a:pt x="308" y="249"/>
                  </a:cubicBezTo>
                  <a:cubicBezTo>
                    <a:pt x="311" y="253"/>
                    <a:pt x="314" y="256"/>
                    <a:pt x="317" y="260"/>
                  </a:cubicBezTo>
                  <a:cubicBezTo>
                    <a:pt x="321" y="265"/>
                    <a:pt x="321" y="269"/>
                    <a:pt x="317" y="274"/>
                  </a:cubicBezTo>
                  <a:cubicBezTo>
                    <a:pt x="313" y="278"/>
                    <a:pt x="310" y="282"/>
                    <a:pt x="307" y="286"/>
                  </a:cubicBezTo>
                  <a:cubicBezTo>
                    <a:pt x="302" y="292"/>
                    <a:pt x="299" y="292"/>
                    <a:pt x="293" y="289"/>
                  </a:cubicBezTo>
                  <a:cubicBezTo>
                    <a:pt x="288" y="287"/>
                    <a:pt x="284" y="285"/>
                    <a:pt x="279" y="283"/>
                  </a:cubicBezTo>
                  <a:cubicBezTo>
                    <a:pt x="275" y="282"/>
                    <a:pt x="271" y="284"/>
                    <a:pt x="268" y="286"/>
                  </a:cubicBezTo>
                  <a:cubicBezTo>
                    <a:pt x="264" y="289"/>
                    <a:pt x="261" y="291"/>
                    <a:pt x="258" y="294"/>
                  </a:cubicBezTo>
                  <a:cubicBezTo>
                    <a:pt x="254" y="297"/>
                    <a:pt x="253" y="301"/>
                    <a:pt x="254" y="306"/>
                  </a:cubicBezTo>
                  <a:cubicBezTo>
                    <a:pt x="255" y="311"/>
                    <a:pt x="255" y="316"/>
                    <a:pt x="256" y="321"/>
                  </a:cubicBezTo>
                  <a:cubicBezTo>
                    <a:pt x="256" y="326"/>
                    <a:pt x="254" y="329"/>
                    <a:pt x="251" y="330"/>
                  </a:cubicBezTo>
                  <a:cubicBezTo>
                    <a:pt x="245" y="333"/>
                    <a:pt x="239" y="335"/>
                    <a:pt x="233" y="337"/>
                  </a:cubicBezTo>
                  <a:cubicBezTo>
                    <a:pt x="227" y="339"/>
                    <a:pt x="224" y="338"/>
                    <a:pt x="220" y="333"/>
                  </a:cubicBezTo>
                  <a:cubicBezTo>
                    <a:pt x="218" y="329"/>
                    <a:pt x="215" y="325"/>
                    <a:pt x="212" y="322"/>
                  </a:cubicBezTo>
                  <a:cubicBezTo>
                    <a:pt x="209" y="318"/>
                    <a:pt x="205" y="317"/>
                    <a:pt x="201" y="318"/>
                  </a:cubicBezTo>
                  <a:cubicBezTo>
                    <a:pt x="196" y="318"/>
                    <a:pt x="192" y="319"/>
                    <a:pt x="187" y="320"/>
                  </a:cubicBezTo>
                  <a:cubicBezTo>
                    <a:pt x="182" y="321"/>
                    <a:pt x="179" y="324"/>
                    <a:pt x="177" y="328"/>
                  </a:cubicBezTo>
                  <a:cubicBezTo>
                    <a:pt x="175" y="333"/>
                    <a:pt x="173" y="338"/>
                    <a:pt x="171" y="343"/>
                  </a:cubicBezTo>
                  <a:cubicBezTo>
                    <a:pt x="169" y="347"/>
                    <a:pt x="167" y="350"/>
                    <a:pt x="162" y="349"/>
                  </a:cubicBezTo>
                  <a:cubicBezTo>
                    <a:pt x="155" y="348"/>
                    <a:pt x="147" y="348"/>
                    <a:pt x="140" y="346"/>
                  </a:cubicBezTo>
                  <a:cubicBezTo>
                    <a:pt x="137" y="345"/>
                    <a:pt x="135" y="341"/>
                    <a:pt x="134" y="338"/>
                  </a:cubicBezTo>
                  <a:cubicBezTo>
                    <a:pt x="133" y="333"/>
                    <a:pt x="133" y="328"/>
                    <a:pt x="133" y="324"/>
                  </a:cubicBezTo>
                  <a:cubicBezTo>
                    <a:pt x="132" y="318"/>
                    <a:pt x="129" y="313"/>
                    <a:pt x="123" y="312"/>
                  </a:cubicBezTo>
                  <a:cubicBezTo>
                    <a:pt x="119" y="310"/>
                    <a:pt x="116" y="309"/>
                    <a:pt x="113" y="308"/>
                  </a:cubicBezTo>
                  <a:cubicBezTo>
                    <a:pt x="108" y="306"/>
                    <a:pt x="104" y="307"/>
                    <a:pt x="101" y="310"/>
                  </a:cubicBezTo>
                  <a:cubicBezTo>
                    <a:pt x="96" y="314"/>
                    <a:pt x="92" y="317"/>
                    <a:pt x="87" y="321"/>
                  </a:cubicBezTo>
                  <a:cubicBezTo>
                    <a:pt x="84" y="323"/>
                    <a:pt x="81" y="323"/>
                    <a:pt x="78" y="320"/>
                  </a:cubicBezTo>
                  <a:cubicBezTo>
                    <a:pt x="72" y="316"/>
                    <a:pt x="66" y="312"/>
                    <a:pt x="61" y="307"/>
                  </a:cubicBezTo>
                  <a:cubicBezTo>
                    <a:pt x="57" y="304"/>
                    <a:pt x="58" y="299"/>
                    <a:pt x="60" y="295"/>
                  </a:cubicBezTo>
                  <a:cubicBezTo>
                    <a:pt x="62" y="291"/>
                    <a:pt x="63" y="287"/>
                    <a:pt x="65" y="283"/>
                  </a:cubicBezTo>
                  <a:cubicBezTo>
                    <a:pt x="67" y="278"/>
                    <a:pt x="66" y="274"/>
                    <a:pt x="64" y="271"/>
                  </a:cubicBezTo>
                  <a:cubicBezTo>
                    <a:pt x="60" y="266"/>
                    <a:pt x="57" y="262"/>
                    <a:pt x="53" y="258"/>
                  </a:cubicBezTo>
                  <a:cubicBezTo>
                    <a:pt x="51" y="254"/>
                    <a:pt x="47" y="253"/>
                    <a:pt x="43" y="253"/>
                  </a:cubicBezTo>
                  <a:cubicBezTo>
                    <a:pt x="38" y="254"/>
                    <a:pt x="33" y="254"/>
                    <a:pt x="28" y="255"/>
                  </a:cubicBezTo>
                  <a:cubicBezTo>
                    <a:pt x="22" y="257"/>
                    <a:pt x="18" y="255"/>
                    <a:pt x="15" y="249"/>
                  </a:cubicBezTo>
                  <a:cubicBezTo>
                    <a:pt x="13" y="244"/>
                    <a:pt x="10" y="239"/>
                    <a:pt x="8" y="233"/>
                  </a:cubicBezTo>
                  <a:cubicBezTo>
                    <a:pt x="6" y="229"/>
                    <a:pt x="7" y="225"/>
                    <a:pt x="11" y="222"/>
                  </a:cubicBezTo>
                  <a:cubicBezTo>
                    <a:pt x="15" y="218"/>
                    <a:pt x="20" y="214"/>
                    <a:pt x="25" y="211"/>
                  </a:cubicBezTo>
                  <a:cubicBezTo>
                    <a:pt x="29" y="208"/>
                    <a:pt x="30" y="204"/>
                    <a:pt x="30" y="199"/>
                  </a:cubicBezTo>
                  <a:cubicBezTo>
                    <a:pt x="29" y="195"/>
                    <a:pt x="28" y="192"/>
                    <a:pt x="28" y="189"/>
                  </a:cubicBezTo>
                  <a:cubicBezTo>
                    <a:pt x="28" y="180"/>
                    <a:pt x="23" y="176"/>
                    <a:pt x="16" y="174"/>
                  </a:cubicBezTo>
                  <a:cubicBezTo>
                    <a:pt x="13" y="173"/>
                    <a:pt x="10" y="171"/>
                    <a:pt x="7" y="170"/>
                  </a:cubicBezTo>
                  <a:cubicBezTo>
                    <a:pt x="2" y="169"/>
                    <a:pt x="0" y="166"/>
                    <a:pt x="0" y="162"/>
                  </a:cubicBezTo>
                  <a:cubicBezTo>
                    <a:pt x="1" y="155"/>
                    <a:pt x="1" y="149"/>
                    <a:pt x="2" y="142"/>
                  </a:cubicBezTo>
                  <a:cubicBezTo>
                    <a:pt x="2" y="136"/>
                    <a:pt x="5" y="134"/>
                    <a:pt x="11" y="133"/>
                  </a:cubicBezTo>
                  <a:cubicBezTo>
                    <a:pt x="17" y="132"/>
                    <a:pt x="23" y="132"/>
                    <a:pt x="28" y="131"/>
                  </a:cubicBezTo>
                  <a:cubicBezTo>
                    <a:pt x="32" y="130"/>
                    <a:pt x="35" y="128"/>
                    <a:pt x="36" y="124"/>
                  </a:cubicBezTo>
                  <a:cubicBezTo>
                    <a:pt x="38" y="120"/>
                    <a:pt x="40" y="117"/>
                    <a:pt x="41" y="113"/>
                  </a:cubicBezTo>
                  <a:cubicBezTo>
                    <a:pt x="42" y="109"/>
                    <a:pt x="42" y="105"/>
                    <a:pt x="39" y="101"/>
                  </a:cubicBezTo>
                  <a:cubicBezTo>
                    <a:pt x="36" y="97"/>
                    <a:pt x="32" y="93"/>
                    <a:pt x="29" y="88"/>
                  </a:cubicBezTo>
                  <a:cubicBezTo>
                    <a:pt x="26" y="84"/>
                    <a:pt x="26" y="80"/>
                    <a:pt x="29" y="76"/>
                  </a:cubicBezTo>
                  <a:cubicBezTo>
                    <a:pt x="32" y="71"/>
                    <a:pt x="36" y="66"/>
                    <a:pt x="39" y="62"/>
                  </a:cubicBezTo>
                  <a:cubicBezTo>
                    <a:pt x="42" y="57"/>
                    <a:pt x="46" y="56"/>
                    <a:pt x="52" y="58"/>
                  </a:cubicBezTo>
                  <a:cubicBezTo>
                    <a:pt x="57" y="60"/>
                    <a:pt x="62" y="62"/>
                    <a:pt x="66" y="65"/>
                  </a:cubicBezTo>
                  <a:cubicBezTo>
                    <a:pt x="70" y="67"/>
                    <a:pt x="74" y="66"/>
                    <a:pt x="77" y="64"/>
                  </a:cubicBezTo>
                  <a:cubicBezTo>
                    <a:pt x="78" y="63"/>
                    <a:pt x="79" y="63"/>
                    <a:pt x="79" y="62"/>
                  </a:cubicBezTo>
                  <a:cubicBezTo>
                    <a:pt x="94" y="51"/>
                    <a:pt x="94" y="51"/>
                    <a:pt x="90" y="30"/>
                  </a:cubicBezTo>
                  <a:cubicBezTo>
                    <a:pt x="89" y="23"/>
                    <a:pt x="91" y="20"/>
                    <a:pt x="97" y="17"/>
                  </a:cubicBezTo>
                  <a:cubicBezTo>
                    <a:pt x="102" y="15"/>
                    <a:pt x="107" y="13"/>
                    <a:pt x="112" y="11"/>
                  </a:cubicBezTo>
                  <a:cubicBezTo>
                    <a:pt x="117" y="8"/>
                    <a:pt x="120" y="9"/>
                    <a:pt x="124" y="13"/>
                  </a:cubicBezTo>
                  <a:cubicBezTo>
                    <a:pt x="127" y="17"/>
                    <a:pt x="130" y="22"/>
                    <a:pt x="133" y="26"/>
                  </a:cubicBezTo>
                  <a:cubicBezTo>
                    <a:pt x="138" y="31"/>
                    <a:pt x="142" y="32"/>
                    <a:pt x="148" y="31"/>
                  </a:cubicBezTo>
                  <a:cubicBezTo>
                    <a:pt x="152" y="29"/>
                    <a:pt x="156" y="29"/>
                    <a:pt x="160" y="29"/>
                  </a:cubicBezTo>
                  <a:cubicBezTo>
                    <a:pt x="166" y="28"/>
                    <a:pt x="170" y="26"/>
                    <a:pt x="172" y="21"/>
                  </a:cubicBezTo>
                  <a:cubicBezTo>
                    <a:pt x="173" y="16"/>
                    <a:pt x="175" y="11"/>
                    <a:pt x="177" y="6"/>
                  </a:cubicBezTo>
                  <a:cubicBezTo>
                    <a:pt x="179" y="2"/>
                    <a:pt x="182" y="0"/>
                    <a:pt x="187" y="0"/>
                  </a:cubicBezTo>
                  <a:cubicBezTo>
                    <a:pt x="194" y="1"/>
                    <a:pt x="201" y="2"/>
                    <a:pt x="208" y="3"/>
                  </a:cubicBezTo>
                  <a:cubicBezTo>
                    <a:pt x="212" y="3"/>
                    <a:pt x="214" y="6"/>
                    <a:pt x="214" y="11"/>
                  </a:cubicBezTo>
                  <a:cubicBezTo>
                    <a:pt x="215" y="17"/>
                    <a:pt x="216" y="23"/>
                    <a:pt x="217" y="29"/>
                  </a:cubicBezTo>
                  <a:cubicBezTo>
                    <a:pt x="218" y="34"/>
                    <a:pt x="221" y="36"/>
                    <a:pt x="225" y="38"/>
                  </a:cubicBezTo>
                  <a:cubicBezTo>
                    <a:pt x="228" y="39"/>
                    <a:pt x="231" y="40"/>
                    <a:pt x="234" y="41"/>
                  </a:cubicBezTo>
                  <a:cubicBezTo>
                    <a:pt x="239" y="45"/>
                    <a:pt x="244" y="43"/>
                    <a:pt x="248" y="40"/>
                  </a:cubicBezTo>
                  <a:cubicBezTo>
                    <a:pt x="252" y="37"/>
                    <a:pt x="256" y="34"/>
                    <a:pt x="259" y="31"/>
                  </a:cubicBezTo>
                  <a:cubicBezTo>
                    <a:pt x="264" y="27"/>
                    <a:pt x="268" y="27"/>
                    <a:pt x="273" y="31"/>
                  </a:cubicBezTo>
                  <a:cubicBezTo>
                    <a:pt x="277" y="34"/>
                    <a:pt x="281" y="37"/>
                    <a:pt x="285" y="41"/>
                  </a:cubicBezTo>
                  <a:cubicBezTo>
                    <a:pt x="290" y="45"/>
                    <a:pt x="291" y="49"/>
                    <a:pt x="288" y="55"/>
                  </a:cubicBezTo>
                  <a:cubicBezTo>
                    <a:pt x="286" y="59"/>
                    <a:pt x="284" y="64"/>
                    <a:pt x="283" y="68"/>
                  </a:cubicBezTo>
                  <a:cubicBezTo>
                    <a:pt x="282" y="71"/>
                    <a:pt x="282" y="74"/>
                    <a:pt x="283" y="76"/>
                  </a:cubicBezTo>
                  <a:cubicBezTo>
                    <a:pt x="286" y="81"/>
                    <a:pt x="290" y="86"/>
                    <a:pt x="295" y="91"/>
                  </a:cubicBezTo>
                  <a:cubicBezTo>
                    <a:pt x="296" y="93"/>
                    <a:pt x="299" y="93"/>
                    <a:pt x="301" y="94"/>
                  </a:cubicBezTo>
                  <a:close/>
                  <a:moveTo>
                    <a:pt x="174" y="63"/>
                  </a:moveTo>
                  <a:cubicBezTo>
                    <a:pt x="112" y="63"/>
                    <a:pt x="62" y="113"/>
                    <a:pt x="62" y="174"/>
                  </a:cubicBezTo>
                  <a:cubicBezTo>
                    <a:pt x="62" y="236"/>
                    <a:pt x="112" y="285"/>
                    <a:pt x="173" y="286"/>
                  </a:cubicBezTo>
                  <a:cubicBezTo>
                    <a:pt x="235" y="286"/>
                    <a:pt x="285" y="236"/>
                    <a:pt x="285" y="174"/>
                  </a:cubicBezTo>
                  <a:cubicBezTo>
                    <a:pt x="285" y="112"/>
                    <a:pt x="234" y="63"/>
                    <a:pt x="174" y="6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"/>
            <p:cNvSpPr>
              <a:spLocks noEditPoints="1"/>
            </p:cNvSpPr>
            <p:nvPr/>
          </p:nvSpPr>
          <p:spPr bwMode="auto">
            <a:xfrm>
              <a:off x="2455863" y="3070226"/>
              <a:ext cx="714375" cy="714375"/>
            </a:xfrm>
            <a:custGeom>
              <a:avLst/>
              <a:gdLst>
                <a:gd name="T0" fmla="*/ 112 w 223"/>
                <a:gd name="T1" fmla="*/ 0 h 223"/>
                <a:gd name="T2" fmla="*/ 223 w 223"/>
                <a:gd name="T3" fmla="*/ 111 h 223"/>
                <a:gd name="T4" fmla="*/ 111 w 223"/>
                <a:gd name="T5" fmla="*/ 223 h 223"/>
                <a:gd name="T6" fmla="*/ 0 w 223"/>
                <a:gd name="T7" fmla="*/ 111 h 223"/>
                <a:gd name="T8" fmla="*/ 112 w 223"/>
                <a:gd name="T9" fmla="*/ 0 h 223"/>
                <a:gd name="T10" fmla="*/ 112 w 223"/>
                <a:gd name="T11" fmla="*/ 196 h 223"/>
                <a:gd name="T12" fmla="*/ 111 w 223"/>
                <a:gd name="T13" fmla="*/ 197 h 223"/>
                <a:gd name="T14" fmla="*/ 109 w 223"/>
                <a:gd name="T15" fmla="*/ 192 h 223"/>
                <a:gd name="T16" fmla="*/ 102 w 223"/>
                <a:gd name="T17" fmla="*/ 172 h 223"/>
                <a:gd name="T18" fmla="*/ 89 w 223"/>
                <a:gd name="T19" fmla="*/ 129 h 223"/>
                <a:gd name="T20" fmla="*/ 81 w 223"/>
                <a:gd name="T21" fmla="*/ 125 h 223"/>
                <a:gd name="T22" fmla="*/ 72 w 223"/>
                <a:gd name="T23" fmla="*/ 128 h 223"/>
                <a:gd name="T24" fmla="*/ 57 w 223"/>
                <a:gd name="T25" fmla="*/ 133 h 223"/>
                <a:gd name="T26" fmla="*/ 46 w 223"/>
                <a:gd name="T27" fmla="*/ 146 h 223"/>
                <a:gd name="T28" fmla="*/ 43 w 223"/>
                <a:gd name="T29" fmla="*/ 175 h 223"/>
                <a:gd name="T30" fmla="*/ 45 w 223"/>
                <a:gd name="T31" fmla="*/ 182 h 223"/>
                <a:gd name="T32" fmla="*/ 132 w 223"/>
                <a:gd name="T33" fmla="*/ 206 h 223"/>
                <a:gd name="T34" fmla="*/ 177 w 223"/>
                <a:gd name="T35" fmla="*/ 181 h 223"/>
                <a:gd name="T36" fmla="*/ 180 w 223"/>
                <a:gd name="T37" fmla="*/ 176 h 223"/>
                <a:gd name="T38" fmla="*/ 175 w 223"/>
                <a:gd name="T39" fmla="*/ 144 h 223"/>
                <a:gd name="T40" fmla="*/ 165 w 223"/>
                <a:gd name="T41" fmla="*/ 133 h 223"/>
                <a:gd name="T42" fmla="*/ 153 w 223"/>
                <a:gd name="T43" fmla="*/ 128 h 223"/>
                <a:gd name="T44" fmla="*/ 136 w 223"/>
                <a:gd name="T45" fmla="*/ 123 h 223"/>
                <a:gd name="T46" fmla="*/ 112 w 223"/>
                <a:gd name="T47" fmla="*/ 196 h 223"/>
                <a:gd name="T48" fmla="*/ 111 w 223"/>
                <a:gd name="T49" fmla="*/ 31 h 223"/>
                <a:gd name="T50" fmla="*/ 96 w 223"/>
                <a:gd name="T51" fmla="*/ 34 h 223"/>
                <a:gd name="T52" fmla="*/ 79 w 223"/>
                <a:gd name="T53" fmla="*/ 54 h 223"/>
                <a:gd name="T54" fmla="*/ 76 w 223"/>
                <a:gd name="T55" fmla="*/ 60 h 223"/>
                <a:gd name="T56" fmla="*/ 68 w 223"/>
                <a:gd name="T57" fmla="*/ 75 h 223"/>
                <a:gd name="T58" fmla="*/ 77 w 223"/>
                <a:gd name="T59" fmla="*/ 87 h 223"/>
                <a:gd name="T60" fmla="*/ 82 w 223"/>
                <a:gd name="T61" fmla="*/ 91 h 223"/>
                <a:gd name="T62" fmla="*/ 92 w 223"/>
                <a:gd name="T63" fmla="*/ 108 h 223"/>
                <a:gd name="T64" fmla="*/ 131 w 223"/>
                <a:gd name="T65" fmla="*/ 107 h 223"/>
                <a:gd name="T66" fmla="*/ 141 w 223"/>
                <a:gd name="T67" fmla="*/ 90 h 223"/>
                <a:gd name="T68" fmla="*/ 144 w 223"/>
                <a:gd name="T69" fmla="*/ 87 h 223"/>
                <a:gd name="T70" fmla="*/ 150 w 223"/>
                <a:gd name="T71" fmla="*/ 63 h 223"/>
                <a:gd name="T72" fmla="*/ 142 w 223"/>
                <a:gd name="T73" fmla="*/ 48 h 223"/>
                <a:gd name="T74" fmla="*/ 139 w 223"/>
                <a:gd name="T75" fmla="*/ 44 h 223"/>
                <a:gd name="T76" fmla="*/ 111 w 223"/>
                <a:gd name="T77" fmla="*/ 31 h 223"/>
                <a:gd name="T78" fmla="*/ 107 w 223"/>
                <a:gd name="T79" fmla="*/ 143 h 223"/>
                <a:gd name="T80" fmla="*/ 111 w 223"/>
                <a:gd name="T81" fmla="*/ 179 h 223"/>
                <a:gd name="T82" fmla="*/ 115 w 223"/>
                <a:gd name="T83" fmla="*/ 143 h 223"/>
                <a:gd name="T84" fmla="*/ 107 w 223"/>
                <a:gd name="T85" fmla="*/ 143 h 223"/>
                <a:gd name="T86" fmla="*/ 118 w 223"/>
                <a:gd name="T87" fmla="*/ 127 h 223"/>
                <a:gd name="T88" fmla="*/ 104 w 223"/>
                <a:gd name="T89" fmla="*/ 127 h 223"/>
                <a:gd name="T90" fmla="*/ 104 w 223"/>
                <a:gd name="T91" fmla="*/ 138 h 223"/>
                <a:gd name="T92" fmla="*/ 118 w 223"/>
                <a:gd name="T93" fmla="*/ 138 h 223"/>
                <a:gd name="T94" fmla="*/ 118 w 223"/>
                <a:gd name="T95" fmla="*/ 12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3" h="223">
                  <a:moveTo>
                    <a:pt x="112" y="0"/>
                  </a:moveTo>
                  <a:cubicBezTo>
                    <a:pt x="172" y="0"/>
                    <a:pt x="223" y="49"/>
                    <a:pt x="223" y="111"/>
                  </a:cubicBezTo>
                  <a:cubicBezTo>
                    <a:pt x="223" y="173"/>
                    <a:pt x="173" y="223"/>
                    <a:pt x="111" y="223"/>
                  </a:cubicBezTo>
                  <a:cubicBezTo>
                    <a:pt x="50" y="222"/>
                    <a:pt x="0" y="173"/>
                    <a:pt x="0" y="111"/>
                  </a:cubicBezTo>
                  <a:cubicBezTo>
                    <a:pt x="0" y="50"/>
                    <a:pt x="50" y="0"/>
                    <a:pt x="112" y="0"/>
                  </a:cubicBezTo>
                  <a:close/>
                  <a:moveTo>
                    <a:pt x="112" y="196"/>
                  </a:moveTo>
                  <a:cubicBezTo>
                    <a:pt x="112" y="197"/>
                    <a:pt x="111" y="197"/>
                    <a:pt x="111" y="197"/>
                  </a:cubicBezTo>
                  <a:cubicBezTo>
                    <a:pt x="110" y="195"/>
                    <a:pt x="110" y="194"/>
                    <a:pt x="109" y="192"/>
                  </a:cubicBezTo>
                  <a:cubicBezTo>
                    <a:pt x="107" y="185"/>
                    <a:pt x="105" y="178"/>
                    <a:pt x="102" y="172"/>
                  </a:cubicBezTo>
                  <a:cubicBezTo>
                    <a:pt x="98" y="157"/>
                    <a:pt x="93" y="143"/>
                    <a:pt x="89" y="129"/>
                  </a:cubicBezTo>
                  <a:cubicBezTo>
                    <a:pt x="87" y="124"/>
                    <a:pt x="87" y="123"/>
                    <a:pt x="81" y="125"/>
                  </a:cubicBezTo>
                  <a:cubicBezTo>
                    <a:pt x="78" y="126"/>
                    <a:pt x="75" y="127"/>
                    <a:pt x="72" y="128"/>
                  </a:cubicBezTo>
                  <a:cubicBezTo>
                    <a:pt x="67" y="130"/>
                    <a:pt x="62" y="131"/>
                    <a:pt x="57" y="133"/>
                  </a:cubicBezTo>
                  <a:cubicBezTo>
                    <a:pt x="51" y="135"/>
                    <a:pt x="47" y="140"/>
                    <a:pt x="46" y="146"/>
                  </a:cubicBezTo>
                  <a:cubicBezTo>
                    <a:pt x="45" y="156"/>
                    <a:pt x="43" y="166"/>
                    <a:pt x="43" y="175"/>
                  </a:cubicBezTo>
                  <a:cubicBezTo>
                    <a:pt x="42" y="178"/>
                    <a:pt x="44" y="181"/>
                    <a:pt x="45" y="182"/>
                  </a:cubicBezTo>
                  <a:cubicBezTo>
                    <a:pt x="70" y="205"/>
                    <a:pt x="99" y="213"/>
                    <a:pt x="132" y="206"/>
                  </a:cubicBezTo>
                  <a:cubicBezTo>
                    <a:pt x="150" y="202"/>
                    <a:pt x="164" y="193"/>
                    <a:pt x="177" y="181"/>
                  </a:cubicBezTo>
                  <a:cubicBezTo>
                    <a:pt x="179" y="180"/>
                    <a:pt x="180" y="178"/>
                    <a:pt x="180" y="176"/>
                  </a:cubicBezTo>
                  <a:cubicBezTo>
                    <a:pt x="179" y="165"/>
                    <a:pt x="177" y="154"/>
                    <a:pt x="175" y="144"/>
                  </a:cubicBezTo>
                  <a:cubicBezTo>
                    <a:pt x="174" y="139"/>
                    <a:pt x="170" y="135"/>
                    <a:pt x="165" y="133"/>
                  </a:cubicBezTo>
                  <a:cubicBezTo>
                    <a:pt x="161" y="131"/>
                    <a:pt x="157" y="130"/>
                    <a:pt x="153" y="128"/>
                  </a:cubicBezTo>
                  <a:cubicBezTo>
                    <a:pt x="147" y="126"/>
                    <a:pt x="142" y="125"/>
                    <a:pt x="136" y="123"/>
                  </a:cubicBezTo>
                  <a:cubicBezTo>
                    <a:pt x="128" y="148"/>
                    <a:pt x="120" y="172"/>
                    <a:pt x="112" y="196"/>
                  </a:cubicBezTo>
                  <a:close/>
                  <a:moveTo>
                    <a:pt x="111" y="31"/>
                  </a:moveTo>
                  <a:cubicBezTo>
                    <a:pt x="106" y="32"/>
                    <a:pt x="101" y="33"/>
                    <a:pt x="96" y="34"/>
                  </a:cubicBezTo>
                  <a:cubicBezTo>
                    <a:pt x="86" y="37"/>
                    <a:pt x="82" y="45"/>
                    <a:pt x="79" y="54"/>
                  </a:cubicBezTo>
                  <a:cubicBezTo>
                    <a:pt x="79" y="56"/>
                    <a:pt x="78" y="59"/>
                    <a:pt x="76" y="60"/>
                  </a:cubicBezTo>
                  <a:cubicBezTo>
                    <a:pt x="69" y="64"/>
                    <a:pt x="67" y="68"/>
                    <a:pt x="68" y="75"/>
                  </a:cubicBezTo>
                  <a:cubicBezTo>
                    <a:pt x="69" y="81"/>
                    <a:pt x="71" y="86"/>
                    <a:pt x="77" y="87"/>
                  </a:cubicBezTo>
                  <a:cubicBezTo>
                    <a:pt x="80" y="87"/>
                    <a:pt x="82" y="89"/>
                    <a:pt x="82" y="91"/>
                  </a:cubicBezTo>
                  <a:cubicBezTo>
                    <a:pt x="84" y="98"/>
                    <a:pt x="88" y="103"/>
                    <a:pt x="92" y="108"/>
                  </a:cubicBezTo>
                  <a:cubicBezTo>
                    <a:pt x="105" y="122"/>
                    <a:pt x="119" y="121"/>
                    <a:pt x="131" y="107"/>
                  </a:cubicBezTo>
                  <a:cubicBezTo>
                    <a:pt x="135" y="102"/>
                    <a:pt x="137" y="96"/>
                    <a:pt x="141" y="90"/>
                  </a:cubicBezTo>
                  <a:cubicBezTo>
                    <a:pt x="142" y="89"/>
                    <a:pt x="143" y="88"/>
                    <a:pt x="144" y="87"/>
                  </a:cubicBezTo>
                  <a:cubicBezTo>
                    <a:pt x="153" y="84"/>
                    <a:pt x="158" y="69"/>
                    <a:pt x="150" y="63"/>
                  </a:cubicBezTo>
                  <a:cubicBezTo>
                    <a:pt x="145" y="59"/>
                    <a:pt x="144" y="54"/>
                    <a:pt x="142" y="48"/>
                  </a:cubicBezTo>
                  <a:cubicBezTo>
                    <a:pt x="141" y="47"/>
                    <a:pt x="140" y="45"/>
                    <a:pt x="139" y="44"/>
                  </a:cubicBezTo>
                  <a:cubicBezTo>
                    <a:pt x="133" y="34"/>
                    <a:pt x="123" y="31"/>
                    <a:pt x="111" y="31"/>
                  </a:cubicBezTo>
                  <a:close/>
                  <a:moveTo>
                    <a:pt x="107" y="143"/>
                  </a:moveTo>
                  <a:cubicBezTo>
                    <a:pt x="101" y="156"/>
                    <a:pt x="106" y="167"/>
                    <a:pt x="111" y="179"/>
                  </a:cubicBezTo>
                  <a:cubicBezTo>
                    <a:pt x="117" y="167"/>
                    <a:pt x="120" y="155"/>
                    <a:pt x="115" y="143"/>
                  </a:cubicBezTo>
                  <a:cubicBezTo>
                    <a:pt x="112" y="143"/>
                    <a:pt x="109" y="143"/>
                    <a:pt x="107" y="143"/>
                  </a:cubicBezTo>
                  <a:close/>
                  <a:moveTo>
                    <a:pt x="118" y="127"/>
                  </a:moveTo>
                  <a:cubicBezTo>
                    <a:pt x="113" y="127"/>
                    <a:pt x="108" y="127"/>
                    <a:pt x="104" y="127"/>
                  </a:cubicBezTo>
                  <a:cubicBezTo>
                    <a:pt x="104" y="131"/>
                    <a:pt x="104" y="134"/>
                    <a:pt x="104" y="138"/>
                  </a:cubicBezTo>
                  <a:cubicBezTo>
                    <a:pt x="109" y="138"/>
                    <a:pt x="114" y="138"/>
                    <a:pt x="118" y="138"/>
                  </a:cubicBezTo>
                  <a:cubicBezTo>
                    <a:pt x="118" y="134"/>
                    <a:pt x="118" y="131"/>
                    <a:pt x="118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2590800" y="3460751"/>
              <a:ext cx="441325" cy="288925"/>
            </a:xfrm>
            <a:custGeom>
              <a:avLst/>
              <a:gdLst>
                <a:gd name="T0" fmla="*/ 70 w 138"/>
                <a:gd name="T1" fmla="*/ 73 h 90"/>
                <a:gd name="T2" fmla="*/ 94 w 138"/>
                <a:gd name="T3" fmla="*/ 0 h 90"/>
                <a:gd name="T4" fmla="*/ 111 w 138"/>
                <a:gd name="T5" fmla="*/ 5 h 90"/>
                <a:gd name="T6" fmla="*/ 123 w 138"/>
                <a:gd name="T7" fmla="*/ 10 h 90"/>
                <a:gd name="T8" fmla="*/ 133 w 138"/>
                <a:gd name="T9" fmla="*/ 21 h 90"/>
                <a:gd name="T10" fmla="*/ 138 w 138"/>
                <a:gd name="T11" fmla="*/ 53 h 90"/>
                <a:gd name="T12" fmla="*/ 135 w 138"/>
                <a:gd name="T13" fmla="*/ 58 h 90"/>
                <a:gd name="T14" fmla="*/ 90 w 138"/>
                <a:gd name="T15" fmla="*/ 83 h 90"/>
                <a:gd name="T16" fmla="*/ 3 w 138"/>
                <a:gd name="T17" fmla="*/ 59 h 90"/>
                <a:gd name="T18" fmla="*/ 1 w 138"/>
                <a:gd name="T19" fmla="*/ 52 h 90"/>
                <a:gd name="T20" fmla="*/ 4 w 138"/>
                <a:gd name="T21" fmla="*/ 23 h 90"/>
                <a:gd name="T22" fmla="*/ 15 w 138"/>
                <a:gd name="T23" fmla="*/ 10 h 90"/>
                <a:gd name="T24" fmla="*/ 30 w 138"/>
                <a:gd name="T25" fmla="*/ 5 h 90"/>
                <a:gd name="T26" fmla="*/ 39 w 138"/>
                <a:gd name="T27" fmla="*/ 2 h 90"/>
                <a:gd name="T28" fmla="*/ 47 w 138"/>
                <a:gd name="T29" fmla="*/ 6 h 90"/>
                <a:gd name="T30" fmla="*/ 60 w 138"/>
                <a:gd name="T31" fmla="*/ 49 h 90"/>
                <a:gd name="T32" fmla="*/ 67 w 138"/>
                <a:gd name="T33" fmla="*/ 69 h 90"/>
                <a:gd name="T34" fmla="*/ 69 w 138"/>
                <a:gd name="T35" fmla="*/ 74 h 90"/>
                <a:gd name="T36" fmla="*/ 70 w 138"/>
                <a:gd name="T37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" h="90">
                  <a:moveTo>
                    <a:pt x="70" y="73"/>
                  </a:moveTo>
                  <a:cubicBezTo>
                    <a:pt x="78" y="49"/>
                    <a:pt x="86" y="25"/>
                    <a:pt x="94" y="0"/>
                  </a:cubicBezTo>
                  <a:cubicBezTo>
                    <a:pt x="100" y="2"/>
                    <a:pt x="105" y="3"/>
                    <a:pt x="111" y="5"/>
                  </a:cubicBezTo>
                  <a:cubicBezTo>
                    <a:pt x="115" y="7"/>
                    <a:pt x="119" y="8"/>
                    <a:pt x="123" y="10"/>
                  </a:cubicBezTo>
                  <a:cubicBezTo>
                    <a:pt x="128" y="12"/>
                    <a:pt x="132" y="16"/>
                    <a:pt x="133" y="21"/>
                  </a:cubicBezTo>
                  <a:cubicBezTo>
                    <a:pt x="135" y="31"/>
                    <a:pt x="137" y="42"/>
                    <a:pt x="138" y="53"/>
                  </a:cubicBezTo>
                  <a:cubicBezTo>
                    <a:pt x="138" y="55"/>
                    <a:pt x="137" y="57"/>
                    <a:pt x="135" y="58"/>
                  </a:cubicBezTo>
                  <a:cubicBezTo>
                    <a:pt x="122" y="70"/>
                    <a:pt x="108" y="79"/>
                    <a:pt x="90" y="83"/>
                  </a:cubicBezTo>
                  <a:cubicBezTo>
                    <a:pt x="57" y="90"/>
                    <a:pt x="28" y="82"/>
                    <a:pt x="3" y="59"/>
                  </a:cubicBezTo>
                  <a:cubicBezTo>
                    <a:pt x="2" y="58"/>
                    <a:pt x="0" y="55"/>
                    <a:pt x="1" y="52"/>
                  </a:cubicBezTo>
                  <a:cubicBezTo>
                    <a:pt x="1" y="43"/>
                    <a:pt x="3" y="33"/>
                    <a:pt x="4" y="23"/>
                  </a:cubicBezTo>
                  <a:cubicBezTo>
                    <a:pt x="5" y="17"/>
                    <a:pt x="9" y="12"/>
                    <a:pt x="15" y="10"/>
                  </a:cubicBezTo>
                  <a:cubicBezTo>
                    <a:pt x="20" y="8"/>
                    <a:pt x="25" y="7"/>
                    <a:pt x="30" y="5"/>
                  </a:cubicBezTo>
                  <a:cubicBezTo>
                    <a:pt x="33" y="4"/>
                    <a:pt x="36" y="3"/>
                    <a:pt x="39" y="2"/>
                  </a:cubicBezTo>
                  <a:cubicBezTo>
                    <a:pt x="45" y="0"/>
                    <a:pt x="45" y="1"/>
                    <a:pt x="47" y="6"/>
                  </a:cubicBezTo>
                  <a:cubicBezTo>
                    <a:pt x="51" y="20"/>
                    <a:pt x="56" y="34"/>
                    <a:pt x="60" y="49"/>
                  </a:cubicBezTo>
                  <a:cubicBezTo>
                    <a:pt x="63" y="55"/>
                    <a:pt x="65" y="62"/>
                    <a:pt x="67" y="69"/>
                  </a:cubicBezTo>
                  <a:cubicBezTo>
                    <a:pt x="68" y="71"/>
                    <a:pt x="68" y="72"/>
                    <a:pt x="69" y="74"/>
                  </a:cubicBezTo>
                  <a:cubicBezTo>
                    <a:pt x="69" y="74"/>
                    <a:pt x="70" y="74"/>
                    <a:pt x="70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2670175" y="3170238"/>
              <a:ext cx="292100" cy="290513"/>
            </a:xfrm>
            <a:custGeom>
              <a:avLst/>
              <a:gdLst>
                <a:gd name="T0" fmla="*/ 44 w 91"/>
                <a:gd name="T1" fmla="*/ 0 h 91"/>
                <a:gd name="T2" fmla="*/ 72 w 91"/>
                <a:gd name="T3" fmla="*/ 13 h 91"/>
                <a:gd name="T4" fmla="*/ 75 w 91"/>
                <a:gd name="T5" fmla="*/ 17 h 91"/>
                <a:gd name="T6" fmla="*/ 83 w 91"/>
                <a:gd name="T7" fmla="*/ 32 h 91"/>
                <a:gd name="T8" fmla="*/ 77 w 91"/>
                <a:gd name="T9" fmla="*/ 56 h 91"/>
                <a:gd name="T10" fmla="*/ 74 w 91"/>
                <a:gd name="T11" fmla="*/ 59 h 91"/>
                <a:gd name="T12" fmla="*/ 64 w 91"/>
                <a:gd name="T13" fmla="*/ 76 h 91"/>
                <a:gd name="T14" fmla="*/ 25 w 91"/>
                <a:gd name="T15" fmla="*/ 77 h 91"/>
                <a:gd name="T16" fmla="*/ 15 w 91"/>
                <a:gd name="T17" fmla="*/ 60 h 91"/>
                <a:gd name="T18" fmla="*/ 10 w 91"/>
                <a:gd name="T19" fmla="*/ 56 h 91"/>
                <a:gd name="T20" fmla="*/ 1 w 91"/>
                <a:gd name="T21" fmla="*/ 44 h 91"/>
                <a:gd name="T22" fmla="*/ 9 w 91"/>
                <a:gd name="T23" fmla="*/ 29 h 91"/>
                <a:gd name="T24" fmla="*/ 12 w 91"/>
                <a:gd name="T25" fmla="*/ 23 h 91"/>
                <a:gd name="T26" fmla="*/ 29 w 91"/>
                <a:gd name="T27" fmla="*/ 3 h 91"/>
                <a:gd name="T28" fmla="*/ 44 w 91"/>
                <a:gd name="T2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91">
                  <a:moveTo>
                    <a:pt x="44" y="0"/>
                  </a:moveTo>
                  <a:cubicBezTo>
                    <a:pt x="56" y="0"/>
                    <a:pt x="66" y="3"/>
                    <a:pt x="72" y="13"/>
                  </a:cubicBezTo>
                  <a:cubicBezTo>
                    <a:pt x="73" y="14"/>
                    <a:pt x="74" y="16"/>
                    <a:pt x="75" y="17"/>
                  </a:cubicBezTo>
                  <a:cubicBezTo>
                    <a:pt x="77" y="23"/>
                    <a:pt x="78" y="28"/>
                    <a:pt x="83" y="32"/>
                  </a:cubicBezTo>
                  <a:cubicBezTo>
                    <a:pt x="91" y="38"/>
                    <a:pt x="86" y="53"/>
                    <a:pt x="77" y="56"/>
                  </a:cubicBezTo>
                  <a:cubicBezTo>
                    <a:pt x="76" y="57"/>
                    <a:pt x="75" y="58"/>
                    <a:pt x="74" y="59"/>
                  </a:cubicBezTo>
                  <a:cubicBezTo>
                    <a:pt x="70" y="65"/>
                    <a:pt x="68" y="71"/>
                    <a:pt x="64" y="76"/>
                  </a:cubicBezTo>
                  <a:cubicBezTo>
                    <a:pt x="52" y="90"/>
                    <a:pt x="38" y="91"/>
                    <a:pt x="25" y="77"/>
                  </a:cubicBezTo>
                  <a:cubicBezTo>
                    <a:pt x="21" y="72"/>
                    <a:pt x="17" y="67"/>
                    <a:pt x="15" y="60"/>
                  </a:cubicBezTo>
                  <a:cubicBezTo>
                    <a:pt x="15" y="58"/>
                    <a:pt x="13" y="56"/>
                    <a:pt x="10" y="56"/>
                  </a:cubicBezTo>
                  <a:cubicBezTo>
                    <a:pt x="4" y="55"/>
                    <a:pt x="2" y="50"/>
                    <a:pt x="1" y="44"/>
                  </a:cubicBezTo>
                  <a:cubicBezTo>
                    <a:pt x="0" y="37"/>
                    <a:pt x="2" y="33"/>
                    <a:pt x="9" y="29"/>
                  </a:cubicBezTo>
                  <a:cubicBezTo>
                    <a:pt x="11" y="28"/>
                    <a:pt x="12" y="25"/>
                    <a:pt x="12" y="23"/>
                  </a:cubicBezTo>
                  <a:cubicBezTo>
                    <a:pt x="15" y="14"/>
                    <a:pt x="19" y="6"/>
                    <a:pt x="29" y="3"/>
                  </a:cubicBezTo>
                  <a:cubicBezTo>
                    <a:pt x="34" y="2"/>
                    <a:pt x="39" y="1"/>
                    <a:pt x="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/>
            <p:cNvSpPr>
              <a:spLocks/>
            </p:cNvSpPr>
            <p:nvPr/>
          </p:nvSpPr>
          <p:spPr bwMode="auto">
            <a:xfrm>
              <a:off x="2779713" y="3525838"/>
              <a:ext cx="60325" cy="114300"/>
            </a:xfrm>
            <a:custGeom>
              <a:avLst/>
              <a:gdLst>
                <a:gd name="T0" fmla="*/ 6 w 19"/>
                <a:gd name="T1" fmla="*/ 0 h 36"/>
                <a:gd name="T2" fmla="*/ 14 w 19"/>
                <a:gd name="T3" fmla="*/ 0 h 36"/>
                <a:gd name="T4" fmla="*/ 10 w 19"/>
                <a:gd name="T5" fmla="*/ 36 h 36"/>
                <a:gd name="T6" fmla="*/ 6 w 19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6">
                  <a:moveTo>
                    <a:pt x="6" y="0"/>
                  </a:moveTo>
                  <a:cubicBezTo>
                    <a:pt x="8" y="0"/>
                    <a:pt x="11" y="0"/>
                    <a:pt x="14" y="0"/>
                  </a:cubicBezTo>
                  <a:cubicBezTo>
                    <a:pt x="19" y="12"/>
                    <a:pt x="16" y="24"/>
                    <a:pt x="10" y="36"/>
                  </a:cubicBezTo>
                  <a:cubicBezTo>
                    <a:pt x="5" y="24"/>
                    <a:pt x="0" y="13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0"/>
            <p:cNvSpPr>
              <a:spLocks/>
            </p:cNvSpPr>
            <p:nvPr/>
          </p:nvSpPr>
          <p:spPr bwMode="auto">
            <a:xfrm>
              <a:off x="2789238" y="3473451"/>
              <a:ext cx="44450" cy="36513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11 h 11"/>
                <a:gd name="T4" fmla="*/ 0 w 14"/>
                <a:gd name="T5" fmla="*/ 11 h 11"/>
                <a:gd name="T6" fmla="*/ 0 w 14"/>
                <a:gd name="T7" fmla="*/ 0 h 11"/>
                <a:gd name="T8" fmla="*/ 14 w 1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cubicBezTo>
                    <a:pt x="14" y="4"/>
                    <a:pt x="14" y="7"/>
                    <a:pt x="14" y="11"/>
                  </a:cubicBezTo>
                  <a:cubicBezTo>
                    <a:pt x="10" y="11"/>
                    <a:pt x="5" y="11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ubicBezTo>
                    <a:pt x="4" y="0"/>
                    <a:pt x="9" y="0"/>
                    <a:pt x="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145588" y="1449693"/>
            <a:ext cx="892025" cy="894559"/>
            <a:chOff x="2257425" y="2868613"/>
            <a:chExt cx="1117600" cy="1120775"/>
          </a:xfrm>
        </p:grpSpPr>
        <p:sp>
          <p:nvSpPr>
            <p:cNvPr id="40" name="Freeform 5"/>
            <p:cNvSpPr>
              <a:spLocks noEditPoints="1"/>
            </p:cNvSpPr>
            <p:nvPr/>
          </p:nvSpPr>
          <p:spPr bwMode="auto">
            <a:xfrm>
              <a:off x="2257425" y="2868613"/>
              <a:ext cx="1117600" cy="1120775"/>
            </a:xfrm>
            <a:custGeom>
              <a:avLst/>
              <a:gdLst>
                <a:gd name="T0" fmla="*/ 320 w 349"/>
                <a:gd name="T1" fmla="*/ 91 h 350"/>
                <a:gd name="T2" fmla="*/ 337 w 349"/>
                <a:gd name="T3" fmla="*/ 115 h 350"/>
                <a:gd name="T4" fmla="*/ 323 w 349"/>
                <a:gd name="T5" fmla="*/ 133 h 350"/>
                <a:gd name="T6" fmla="*/ 318 w 349"/>
                <a:gd name="T7" fmla="*/ 157 h 350"/>
                <a:gd name="T8" fmla="*/ 338 w 349"/>
                <a:gd name="T9" fmla="*/ 177 h 350"/>
                <a:gd name="T10" fmla="*/ 344 w 349"/>
                <a:gd name="T11" fmla="*/ 208 h 350"/>
                <a:gd name="T12" fmla="*/ 322 w 349"/>
                <a:gd name="T13" fmla="*/ 217 h 350"/>
                <a:gd name="T14" fmla="*/ 306 w 349"/>
                <a:gd name="T15" fmla="*/ 236 h 350"/>
                <a:gd name="T16" fmla="*/ 317 w 349"/>
                <a:gd name="T17" fmla="*/ 260 h 350"/>
                <a:gd name="T18" fmla="*/ 307 w 349"/>
                <a:gd name="T19" fmla="*/ 286 h 350"/>
                <a:gd name="T20" fmla="*/ 279 w 349"/>
                <a:gd name="T21" fmla="*/ 283 h 350"/>
                <a:gd name="T22" fmla="*/ 258 w 349"/>
                <a:gd name="T23" fmla="*/ 294 h 350"/>
                <a:gd name="T24" fmla="*/ 256 w 349"/>
                <a:gd name="T25" fmla="*/ 321 h 350"/>
                <a:gd name="T26" fmla="*/ 233 w 349"/>
                <a:gd name="T27" fmla="*/ 337 h 350"/>
                <a:gd name="T28" fmla="*/ 212 w 349"/>
                <a:gd name="T29" fmla="*/ 322 h 350"/>
                <a:gd name="T30" fmla="*/ 187 w 349"/>
                <a:gd name="T31" fmla="*/ 320 h 350"/>
                <a:gd name="T32" fmla="*/ 171 w 349"/>
                <a:gd name="T33" fmla="*/ 343 h 350"/>
                <a:gd name="T34" fmla="*/ 140 w 349"/>
                <a:gd name="T35" fmla="*/ 346 h 350"/>
                <a:gd name="T36" fmla="*/ 133 w 349"/>
                <a:gd name="T37" fmla="*/ 324 h 350"/>
                <a:gd name="T38" fmla="*/ 113 w 349"/>
                <a:gd name="T39" fmla="*/ 308 h 350"/>
                <a:gd name="T40" fmla="*/ 87 w 349"/>
                <a:gd name="T41" fmla="*/ 321 h 350"/>
                <a:gd name="T42" fmla="*/ 61 w 349"/>
                <a:gd name="T43" fmla="*/ 307 h 350"/>
                <a:gd name="T44" fmla="*/ 65 w 349"/>
                <a:gd name="T45" fmla="*/ 283 h 350"/>
                <a:gd name="T46" fmla="*/ 53 w 349"/>
                <a:gd name="T47" fmla="*/ 258 h 350"/>
                <a:gd name="T48" fmla="*/ 28 w 349"/>
                <a:gd name="T49" fmla="*/ 255 h 350"/>
                <a:gd name="T50" fmla="*/ 8 w 349"/>
                <a:gd name="T51" fmla="*/ 233 h 350"/>
                <a:gd name="T52" fmla="*/ 25 w 349"/>
                <a:gd name="T53" fmla="*/ 211 h 350"/>
                <a:gd name="T54" fmla="*/ 28 w 349"/>
                <a:gd name="T55" fmla="*/ 189 h 350"/>
                <a:gd name="T56" fmla="*/ 7 w 349"/>
                <a:gd name="T57" fmla="*/ 170 h 350"/>
                <a:gd name="T58" fmla="*/ 2 w 349"/>
                <a:gd name="T59" fmla="*/ 142 h 350"/>
                <a:gd name="T60" fmla="*/ 28 w 349"/>
                <a:gd name="T61" fmla="*/ 131 h 350"/>
                <a:gd name="T62" fmla="*/ 41 w 349"/>
                <a:gd name="T63" fmla="*/ 113 h 350"/>
                <a:gd name="T64" fmla="*/ 29 w 349"/>
                <a:gd name="T65" fmla="*/ 88 h 350"/>
                <a:gd name="T66" fmla="*/ 39 w 349"/>
                <a:gd name="T67" fmla="*/ 62 h 350"/>
                <a:gd name="T68" fmla="*/ 66 w 349"/>
                <a:gd name="T69" fmla="*/ 65 h 350"/>
                <a:gd name="T70" fmla="*/ 79 w 349"/>
                <a:gd name="T71" fmla="*/ 62 h 350"/>
                <a:gd name="T72" fmla="*/ 97 w 349"/>
                <a:gd name="T73" fmla="*/ 17 h 350"/>
                <a:gd name="T74" fmla="*/ 124 w 349"/>
                <a:gd name="T75" fmla="*/ 13 h 350"/>
                <a:gd name="T76" fmla="*/ 148 w 349"/>
                <a:gd name="T77" fmla="*/ 31 h 350"/>
                <a:gd name="T78" fmla="*/ 172 w 349"/>
                <a:gd name="T79" fmla="*/ 21 h 350"/>
                <a:gd name="T80" fmla="*/ 187 w 349"/>
                <a:gd name="T81" fmla="*/ 0 h 350"/>
                <a:gd name="T82" fmla="*/ 214 w 349"/>
                <a:gd name="T83" fmla="*/ 11 h 350"/>
                <a:gd name="T84" fmla="*/ 225 w 349"/>
                <a:gd name="T85" fmla="*/ 38 h 350"/>
                <a:gd name="T86" fmla="*/ 248 w 349"/>
                <a:gd name="T87" fmla="*/ 40 h 350"/>
                <a:gd name="T88" fmla="*/ 273 w 349"/>
                <a:gd name="T89" fmla="*/ 31 h 350"/>
                <a:gd name="T90" fmla="*/ 288 w 349"/>
                <a:gd name="T91" fmla="*/ 55 h 350"/>
                <a:gd name="T92" fmla="*/ 283 w 349"/>
                <a:gd name="T93" fmla="*/ 76 h 350"/>
                <a:gd name="T94" fmla="*/ 301 w 349"/>
                <a:gd name="T95" fmla="*/ 94 h 350"/>
                <a:gd name="T96" fmla="*/ 62 w 349"/>
                <a:gd name="T97" fmla="*/ 174 h 350"/>
                <a:gd name="T98" fmla="*/ 285 w 349"/>
                <a:gd name="T99" fmla="*/ 17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9" h="350">
                  <a:moveTo>
                    <a:pt x="301" y="94"/>
                  </a:moveTo>
                  <a:cubicBezTo>
                    <a:pt x="308" y="93"/>
                    <a:pt x="314" y="92"/>
                    <a:pt x="320" y="91"/>
                  </a:cubicBezTo>
                  <a:cubicBezTo>
                    <a:pt x="324" y="90"/>
                    <a:pt x="328" y="92"/>
                    <a:pt x="330" y="96"/>
                  </a:cubicBezTo>
                  <a:cubicBezTo>
                    <a:pt x="332" y="102"/>
                    <a:pt x="335" y="109"/>
                    <a:pt x="337" y="115"/>
                  </a:cubicBezTo>
                  <a:cubicBezTo>
                    <a:pt x="339" y="119"/>
                    <a:pt x="337" y="122"/>
                    <a:pt x="335" y="125"/>
                  </a:cubicBezTo>
                  <a:cubicBezTo>
                    <a:pt x="331" y="128"/>
                    <a:pt x="327" y="130"/>
                    <a:pt x="323" y="133"/>
                  </a:cubicBezTo>
                  <a:cubicBezTo>
                    <a:pt x="317" y="138"/>
                    <a:pt x="316" y="141"/>
                    <a:pt x="317" y="149"/>
                  </a:cubicBezTo>
                  <a:cubicBezTo>
                    <a:pt x="318" y="151"/>
                    <a:pt x="318" y="154"/>
                    <a:pt x="318" y="157"/>
                  </a:cubicBezTo>
                  <a:cubicBezTo>
                    <a:pt x="318" y="168"/>
                    <a:pt x="324" y="173"/>
                    <a:pt x="333" y="176"/>
                  </a:cubicBezTo>
                  <a:cubicBezTo>
                    <a:pt x="335" y="176"/>
                    <a:pt x="336" y="177"/>
                    <a:pt x="338" y="177"/>
                  </a:cubicBezTo>
                  <a:cubicBezTo>
                    <a:pt x="349" y="182"/>
                    <a:pt x="347" y="184"/>
                    <a:pt x="346" y="194"/>
                  </a:cubicBezTo>
                  <a:cubicBezTo>
                    <a:pt x="346" y="199"/>
                    <a:pt x="345" y="203"/>
                    <a:pt x="344" y="208"/>
                  </a:cubicBezTo>
                  <a:cubicBezTo>
                    <a:pt x="343" y="212"/>
                    <a:pt x="340" y="215"/>
                    <a:pt x="336" y="215"/>
                  </a:cubicBezTo>
                  <a:cubicBezTo>
                    <a:pt x="331" y="216"/>
                    <a:pt x="327" y="216"/>
                    <a:pt x="322" y="217"/>
                  </a:cubicBezTo>
                  <a:cubicBezTo>
                    <a:pt x="317" y="217"/>
                    <a:pt x="313" y="220"/>
                    <a:pt x="310" y="225"/>
                  </a:cubicBezTo>
                  <a:cubicBezTo>
                    <a:pt x="309" y="229"/>
                    <a:pt x="308" y="232"/>
                    <a:pt x="306" y="236"/>
                  </a:cubicBezTo>
                  <a:cubicBezTo>
                    <a:pt x="304" y="241"/>
                    <a:pt x="305" y="245"/>
                    <a:pt x="308" y="249"/>
                  </a:cubicBezTo>
                  <a:cubicBezTo>
                    <a:pt x="311" y="253"/>
                    <a:pt x="314" y="256"/>
                    <a:pt x="317" y="260"/>
                  </a:cubicBezTo>
                  <a:cubicBezTo>
                    <a:pt x="321" y="265"/>
                    <a:pt x="321" y="269"/>
                    <a:pt x="317" y="274"/>
                  </a:cubicBezTo>
                  <a:cubicBezTo>
                    <a:pt x="313" y="278"/>
                    <a:pt x="310" y="282"/>
                    <a:pt x="307" y="286"/>
                  </a:cubicBezTo>
                  <a:cubicBezTo>
                    <a:pt x="302" y="292"/>
                    <a:pt x="299" y="292"/>
                    <a:pt x="293" y="289"/>
                  </a:cubicBezTo>
                  <a:cubicBezTo>
                    <a:pt x="288" y="287"/>
                    <a:pt x="284" y="285"/>
                    <a:pt x="279" y="283"/>
                  </a:cubicBezTo>
                  <a:cubicBezTo>
                    <a:pt x="275" y="282"/>
                    <a:pt x="271" y="284"/>
                    <a:pt x="268" y="286"/>
                  </a:cubicBezTo>
                  <a:cubicBezTo>
                    <a:pt x="264" y="289"/>
                    <a:pt x="261" y="291"/>
                    <a:pt x="258" y="294"/>
                  </a:cubicBezTo>
                  <a:cubicBezTo>
                    <a:pt x="254" y="297"/>
                    <a:pt x="253" y="301"/>
                    <a:pt x="254" y="306"/>
                  </a:cubicBezTo>
                  <a:cubicBezTo>
                    <a:pt x="255" y="311"/>
                    <a:pt x="255" y="316"/>
                    <a:pt x="256" y="321"/>
                  </a:cubicBezTo>
                  <a:cubicBezTo>
                    <a:pt x="256" y="326"/>
                    <a:pt x="254" y="329"/>
                    <a:pt x="251" y="330"/>
                  </a:cubicBezTo>
                  <a:cubicBezTo>
                    <a:pt x="245" y="333"/>
                    <a:pt x="239" y="335"/>
                    <a:pt x="233" y="337"/>
                  </a:cubicBezTo>
                  <a:cubicBezTo>
                    <a:pt x="227" y="339"/>
                    <a:pt x="224" y="338"/>
                    <a:pt x="220" y="333"/>
                  </a:cubicBezTo>
                  <a:cubicBezTo>
                    <a:pt x="218" y="329"/>
                    <a:pt x="215" y="325"/>
                    <a:pt x="212" y="322"/>
                  </a:cubicBezTo>
                  <a:cubicBezTo>
                    <a:pt x="209" y="318"/>
                    <a:pt x="205" y="317"/>
                    <a:pt x="201" y="318"/>
                  </a:cubicBezTo>
                  <a:cubicBezTo>
                    <a:pt x="196" y="318"/>
                    <a:pt x="192" y="319"/>
                    <a:pt x="187" y="320"/>
                  </a:cubicBezTo>
                  <a:cubicBezTo>
                    <a:pt x="182" y="321"/>
                    <a:pt x="179" y="324"/>
                    <a:pt x="177" y="328"/>
                  </a:cubicBezTo>
                  <a:cubicBezTo>
                    <a:pt x="175" y="333"/>
                    <a:pt x="173" y="338"/>
                    <a:pt x="171" y="343"/>
                  </a:cubicBezTo>
                  <a:cubicBezTo>
                    <a:pt x="169" y="347"/>
                    <a:pt x="167" y="350"/>
                    <a:pt x="162" y="349"/>
                  </a:cubicBezTo>
                  <a:cubicBezTo>
                    <a:pt x="155" y="348"/>
                    <a:pt x="147" y="348"/>
                    <a:pt x="140" y="346"/>
                  </a:cubicBezTo>
                  <a:cubicBezTo>
                    <a:pt x="137" y="345"/>
                    <a:pt x="135" y="341"/>
                    <a:pt x="134" y="338"/>
                  </a:cubicBezTo>
                  <a:cubicBezTo>
                    <a:pt x="133" y="333"/>
                    <a:pt x="133" y="328"/>
                    <a:pt x="133" y="324"/>
                  </a:cubicBezTo>
                  <a:cubicBezTo>
                    <a:pt x="132" y="318"/>
                    <a:pt x="129" y="313"/>
                    <a:pt x="123" y="312"/>
                  </a:cubicBezTo>
                  <a:cubicBezTo>
                    <a:pt x="119" y="310"/>
                    <a:pt x="116" y="309"/>
                    <a:pt x="113" y="308"/>
                  </a:cubicBezTo>
                  <a:cubicBezTo>
                    <a:pt x="108" y="306"/>
                    <a:pt x="104" y="307"/>
                    <a:pt x="101" y="310"/>
                  </a:cubicBezTo>
                  <a:cubicBezTo>
                    <a:pt x="96" y="314"/>
                    <a:pt x="92" y="317"/>
                    <a:pt x="87" y="321"/>
                  </a:cubicBezTo>
                  <a:cubicBezTo>
                    <a:pt x="84" y="323"/>
                    <a:pt x="81" y="323"/>
                    <a:pt x="78" y="320"/>
                  </a:cubicBezTo>
                  <a:cubicBezTo>
                    <a:pt x="72" y="316"/>
                    <a:pt x="66" y="312"/>
                    <a:pt x="61" y="307"/>
                  </a:cubicBezTo>
                  <a:cubicBezTo>
                    <a:pt x="57" y="304"/>
                    <a:pt x="58" y="299"/>
                    <a:pt x="60" y="295"/>
                  </a:cubicBezTo>
                  <a:cubicBezTo>
                    <a:pt x="62" y="291"/>
                    <a:pt x="63" y="287"/>
                    <a:pt x="65" y="283"/>
                  </a:cubicBezTo>
                  <a:cubicBezTo>
                    <a:pt x="67" y="278"/>
                    <a:pt x="66" y="274"/>
                    <a:pt x="64" y="271"/>
                  </a:cubicBezTo>
                  <a:cubicBezTo>
                    <a:pt x="60" y="266"/>
                    <a:pt x="57" y="262"/>
                    <a:pt x="53" y="258"/>
                  </a:cubicBezTo>
                  <a:cubicBezTo>
                    <a:pt x="51" y="254"/>
                    <a:pt x="47" y="253"/>
                    <a:pt x="43" y="253"/>
                  </a:cubicBezTo>
                  <a:cubicBezTo>
                    <a:pt x="38" y="254"/>
                    <a:pt x="33" y="254"/>
                    <a:pt x="28" y="255"/>
                  </a:cubicBezTo>
                  <a:cubicBezTo>
                    <a:pt x="22" y="257"/>
                    <a:pt x="18" y="255"/>
                    <a:pt x="15" y="249"/>
                  </a:cubicBezTo>
                  <a:cubicBezTo>
                    <a:pt x="13" y="244"/>
                    <a:pt x="10" y="239"/>
                    <a:pt x="8" y="233"/>
                  </a:cubicBezTo>
                  <a:cubicBezTo>
                    <a:pt x="6" y="229"/>
                    <a:pt x="7" y="225"/>
                    <a:pt x="11" y="222"/>
                  </a:cubicBezTo>
                  <a:cubicBezTo>
                    <a:pt x="15" y="218"/>
                    <a:pt x="20" y="214"/>
                    <a:pt x="25" y="211"/>
                  </a:cubicBezTo>
                  <a:cubicBezTo>
                    <a:pt x="29" y="208"/>
                    <a:pt x="30" y="204"/>
                    <a:pt x="30" y="199"/>
                  </a:cubicBezTo>
                  <a:cubicBezTo>
                    <a:pt x="29" y="195"/>
                    <a:pt x="28" y="192"/>
                    <a:pt x="28" y="189"/>
                  </a:cubicBezTo>
                  <a:cubicBezTo>
                    <a:pt x="28" y="180"/>
                    <a:pt x="23" y="176"/>
                    <a:pt x="16" y="174"/>
                  </a:cubicBezTo>
                  <a:cubicBezTo>
                    <a:pt x="13" y="173"/>
                    <a:pt x="10" y="171"/>
                    <a:pt x="7" y="170"/>
                  </a:cubicBezTo>
                  <a:cubicBezTo>
                    <a:pt x="2" y="169"/>
                    <a:pt x="0" y="166"/>
                    <a:pt x="0" y="162"/>
                  </a:cubicBezTo>
                  <a:cubicBezTo>
                    <a:pt x="1" y="155"/>
                    <a:pt x="1" y="149"/>
                    <a:pt x="2" y="142"/>
                  </a:cubicBezTo>
                  <a:cubicBezTo>
                    <a:pt x="2" y="136"/>
                    <a:pt x="5" y="134"/>
                    <a:pt x="11" y="133"/>
                  </a:cubicBezTo>
                  <a:cubicBezTo>
                    <a:pt x="17" y="132"/>
                    <a:pt x="23" y="132"/>
                    <a:pt x="28" y="131"/>
                  </a:cubicBezTo>
                  <a:cubicBezTo>
                    <a:pt x="32" y="130"/>
                    <a:pt x="35" y="128"/>
                    <a:pt x="36" y="124"/>
                  </a:cubicBezTo>
                  <a:cubicBezTo>
                    <a:pt x="38" y="120"/>
                    <a:pt x="40" y="117"/>
                    <a:pt x="41" y="113"/>
                  </a:cubicBezTo>
                  <a:cubicBezTo>
                    <a:pt x="42" y="109"/>
                    <a:pt x="42" y="105"/>
                    <a:pt x="39" y="101"/>
                  </a:cubicBezTo>
                  <a:cubicBezTo>
                    <a:pt x="36" y="97"/>
                    <a:pt x="32" y="93"/>
                    <a:pt x="29" y="88"/>
                  </a:cubicBezTo>
                  <a:cubicBezTo>
                    <a:pt x="26" y="84"/>
                    <a:pt x="26" y="80"/>
                    <a:pt x="29" y="76"/>
                  </a:cubicBezTo>
                  <a:cubicBezTo>
                    <a:pt x="32" y="71"/>
                    <a:pt x="36" y="66"/>
                    <a:pt x="39" y="62"/>
                  </a:cubicBezTo>
                  <a:cubicBezTo>
                    <a:pt x="42" y="57"/>
                    <a:pt x="46" y="56"/>
                    <a:pt x="52" y="58"/>
                  </a:cubicBezTo>
                  <a:cubicBezTo>
                    <a:pt x="57" y="60"/>
                    <a:pt x="62" y="62"/>
                    <a:pt x="66" y="65"/>
                  </a:cubicBezTo>
                  <a:cubicBezTo>
                    <a:pt x="70" y="67"/>
                    <a:pt x="74" y="66"/>
                    <a:pt x="77" y="64"/>
                  </a:cubicBezTo>
                  <a:cubicBezTo>
                    <a:pt x="78" y="63"/>
                    <a:pt x="79" y="63"/>
                    <a:pt x="79" y="62"/>
                  </a:cubicBezTo>
                  <a:cubicBezTo>
                    <a:pt x="94" y="51"/>
                    <a:pt x="94" y="51"/>
                    <a:pt x="90" y="30"/>
                  </a:cubicBezTo>
                  <a:cubicBezTo>
                    <a:pt x="89" y="23"/>
                    <a:pt x="91" y="20"/>
                    <a:pt x="97" y="17"/>
                  </a:cubicBezTo>
                  <a:cubicBezTo>
                    <a:pt x="102" y="15"/>
                    <a:pt x="107" y="13"/>
                    <a:pt x="112" y="11"/>
                  </a:cubicBezTo>
                  <a:cubicBezTo>
                    <a:pt x="117" y="8"/>
                    <a:pt x="120" y="9"/>
                    <a:pt x="124" y="13"/>
                  </a:cubicBezTo>
                  <a:cubicBezTo>
                    <a:pt x="127" y="17"/>
                    <a:pt x="130" y="22"/>
                    <a:pt x="133" y="26"/>
                  </a:cubicBezTo>
                  <a:cubicBezTo>
                    <a:pt x="138" y="31"/>
                    <a:pt x="142" y="32"/>
                    <a:pt x="148" y="31"/>
                  </a:cubicBezTo>
                  <a:cubicBezTo>
                    <a:pt x="152" y="29"/>
                    <a:pt x="156" y="29"/>
                    <a:pt x="160" y="29"/>
                  </a:cubicBezTo>
                  <a:cubicBezTo>
                    <a:pt x="166" y="28"/>
                    <a:pt x="170" y="26"/>
                    <a:pt x="172" y="21"/>
                  </a:cubicBezTo>
                  <a:cubicBezTo>
                    <a:pt x="173" y="16"/>
                    <a:pt x="175" y="11"/>
                    <a:pt x="177" y="6"/>
                  </a:cubicBezTo>
                  <a:cubicBezTo>
                    <a:pt x="179" y="2"/>
                    <a:pt x="182" y="0"/>
                    <a:pt x="187" y="0"/>
                  </a:cubicBezTo>
                  <a:cubicBezTo>
                    <a:pt x="194" y="1"/>
                    <a:pt x="201" y="2"/>
                    <a:pt x="208" y="3"/>
                  </a:cubicBezTo>
                  <a:cubicBezTo>
                    <a:pt x="212" y="3"/>
                    <a:pt x="214" y="6"/>
                    <a:pt x="214" y="11"/>
                  </a:cubicBezTo>
                  <a:cubicBezTo>
                    <a:pt x="215" y="17"/>
                    <a:pt x="216" y="23"/>
                    <a:pt x="217" y="29"/>
                  </a:cubicBezTo>
                  <a:cubicBezTo>
                    <a:pt x="218" y="34"/>
                    <a:pt x="221" y="36"/>
                    <a:pt x="225" y="38"/>
                  </a:cubicBezTo>
                  <a:cubicBezTo>
                    <a:pt x="228" y="39"/>
                    <a:pt x="231" y="40"/>
                    <a:pt x="234" y="41"/>
                  </a:cubicBezTo>
                  <a:cubicBezTo>
                    <a:pt x="239" y="45"/>
                    <a:pt x="244" y="43"/>
                    <a:pt x="248" y="40"/>
                  </a:cubicBezTo>
                  <a:cubicBezTo>
                    <a:pt x="252" y="37"/>
                    <a:pt x="256" y="34"/>
                    <a:pt x="259" y="31"/>
                  </a:cubicBezTo>
                  <a:cubicBezTo>
                    <a:pt x="264" y="27"/>
                    <a:pt x="268" y="27"/>
                    <a:pt x="273" y="31"/>
                  </a:cubicBezTo>
                  <a:cubicBezTo>
                    <a:pt x="277" y="34"/>
                    <a:pt x="281" y="37"/>
                    <a:pt x="285" y="41"/>
                  </a:cubicBezTo>
                  <a:cubicBezTo>
                    <a:pt x="290" y="45"/>
                    <a:pt x="291" y="49"/>
                    <a:pt x="288" y="55"/>
                  </a:cubicBezTo>
                  <a:cubicBezTo>
                    <a:pt x="286" y="59"/>
                    <a:pt x="284" y="64"/>
                    <a:pt x="283" y="68"/>
                  </a:cubicBezTo>
                  <a:cubicBezTo>
                    <a:pt x="282" y="71"/>
                    <a:pt x="282" y="74"/>
                    <a:pt x="283" y="76"/>
                  </a:cubicBezTo>
                  <a:cubicBezTo>
                    <a:pt x="286" y="81"/>
                    <a:pt x="290" y="86"/>
                    <a:pt x="295" y="91"/>
                  </a:cubicBezTo>
                  <a:cubicBezTo>
                    <a:pt x="296" y="93"/>
                    <a:pt x="299" y="93"/>
                    <a:pt x="301" y="94"/>
                  </a:cubicBezTo>
                  <a:close/>
                  <a:moveTo>
                    <a:pt x="174" y="63"/>
                  </a:moveTo>
                  <a:cubicBezTo>
                    <a:pt x="112" y="63"/>
                    <a:pt x="62" y="113"/>
                    <a:pt x="62" y="174"/>
                  </a:cubicBezTo>
                  <a:cubicBezTo>
                    <a:pt x="62" y="236"/>
                    <a:pt x="112" y="285"/>
                    <a:pt x="173" y="286"/>
                  </a:cubicBezTo>
                  <a:cubicBezTo>
                    <a:pt x="235" y="286"/>
                    <a:pt x="285" y="236"/>
                    <a:pt x="285" y="174"/>
                  </a:cubicBezTo>
                  <a:cubicBezTo>
                    <a:pt x="285" y="112"/>
                    <a:pt x="234" y="63"/>
                    <a:pt x="174" y="6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6"/>
            <p:cNvSpPr>
              <a:spLocks noEditPoints="1"/>
            </p:cNvSpPr>
            <p:nvPr/>
          </p:nvSpPr>
          <p:spPr bwMode="auto">
            <a:xfrm>
              <a:off x="2455863" y="3070226"/>
              <a:ext cx="714375" cy="714375"/>
            </a:xfrm>
            <a:custGeom>
              <a:avLst/>
              <a:gdLst>
                <a:gd name="T0" fmla="*/ 112 w 223"/>
                <a:gd name="T1" fmla="*/ 0 h 223"/>
                <a:gd name="T2" fmla="*/ 223 w 223"/>
                <a:gd name="T3" fmla="*/ 111 h 223"/>
                <a:gd name="T4" fmla="*/ 111 w 223"/>
                <a:gd name="T5" fmla="*/ 223 h 223"/>
                <a:gd name="T6" fmla="*/ 0 w 223"/>
                <a:gd name="T7" fmla="*/ 111 h 223"/>
                <a:gd name="T8" fmla="*/ 112 w 223"/>
                <a:gd name="T9" fmla="*/ 0 h 223"/>
                <a:gd name="T10" fmla="*/ 112 w 223"/>
                <a:gd name="T11" fmla="*/ 196 h 223"/>
                <a:gd name="T12" fmla="*/ 111 w 223"/>
                <a:gd name="T13" fmla="*/ 197 h 223"/>
                <a:gd name="T14" fmla="*/ 109 w 223"/>
                <a:gd name="T15" fmla="*/ 192 h 223"/>
                <a:gd name="T16" fmla="*/ 102 w 223"/>
                <a:gd name="T17" fmla="*/ 172 h 223"/>
                <a:gd name="T18" fmla="*/ 89 w 223"/>
                <a:gd name="T19" fmla="*/ 129 h 223"/>
                <a:gd name="T20" fmla="*/ 81 w 223"/>
                <a:gd name="T21" fmla="*/ 125 h 223"/>
                <a:gd name="T22" fmla="*/ 72 w 223"/>
                <a:gd name="T23" fmla="*/ 128 h 223"/>
                <a:gd name="T24" fmla="*/ 57 w 223"/>
                <a:gd name="T25" fmla="*/ 133 h 223"/>
                <a:gd name="T26" fmla="*/ 46 w 223"/>
                <a:gd name="T27" fmla="*/ 146 h 223"/>
                <a:gd name="T28" fmla="*/ 43 w 223"/>
                <a:gd name="T29" fmla="*/ 175 h 223"/>
                <a:gd name="T30" fmla="*/ 45 w 223"/>
                <a:gd name="T31" fmla="*/ 182 h 223"/>
                <a:gd name="T32" fmla="*/ 132 w 223"/>
                <a:gd name="T33" fmla="*/ 206 h 223"/>
                <a:gd name="T34" fmla="*/ 177 w 223"/>
                <a:gd name="T35" fmla="*/ 181 h 223"/>
                <a:gd name="T36" fmla="*/ 180 w 223"/>
                <a:gd name="T37" fmla="*/ 176 h 223"/>
                <a:gd name="T38" fmla="*/ 175 w 223"/>
                <a:gd name="T39" fmla="*/ 144 h 223"/>
                <a:gd name="T40" fmla="*/ 165 w 223"/>
                <a:gd name="T41" fmla="*/ 133 h 223"/>
                <a:gd name="T42" fmla="*/ 153 w 223"/>
                <a:gd name="T43" fmla="*/ 128 h 223"/>
                <a:gd name="T44" fmla="*/ 136 w 223"/>
                <a:gd name="T45" fmla="*/ 123 h 223"/>
                <a:gd name="T46" fmla="*/ 112 w 223"/>
                <a:gd name="T47" fmla="*/ 196 h 223"/>
                <a:gd name="T48" fmla="*/ 111 w 223"/>
                <a:gd name="T49" fmla="*/ 31 h 223"/>
                <a:gd name="T50" fmla="*/ 96 w 223"/>
                <a:gd name="T51" fmla="*/ 34 h 223"/>
                <a:gd name="T52" fmla="*/ 79 w 223"/>
                <a:gd name="T53" fmla="*/ 54 h 223"/>
                <a:gd name="T54" fmla="*/ 76 w 223"/>
                <a:gd name="T55" fmla="*/ 60 h 223"/>
                <a:gd name="T56" fmla="*/ 68 w 223"/>
                <a:gd name="T57" fmla="*/ 75 h 223"/>
                <a:gd name="T58" fmla="*/ 77 w 223"/>
                <a:gd name="T59" fmla="*/ 87 h 223"/>
                <a:gd name="T60" fmla="*/ 82 w 223"/>
                <a:gd name="T61" fmla="*/ 91 h 223"/>
                <a:gd name="T62" fmla="*/ 92 w 223"/>
                <a:gd name="T63" fmla="*/ 108 h 223"/>
                <a:gd name="T64" fmla="*/ 131 w 223"/>
                <a:gd name="T65" fmla="*/ 107 h 223"/>
                <a:gd name="T66" fmla="*/ 141 w 223"/>
                <a:gd name="T67" fmla="*/ 90 h 223"/>
                <a:gd name="T68" fmla="*/ 144 w 223"/>
                <a:gd name="T69" fmla="*/ 87 h 223"/>
                <a:gd name="T70" fmla="*/ 150 w 223"/>
                <a:gd name="T71" fmla="*/ 63 h 223"/>
                <a:gd name="T72" fmla="*/ 142 w 223"/>
                <a:gd name="T73" fmla="*/ 48 h 223"/>
                <a:gd name="T74" fmla="*/ 139 w 223"/>
                <a:gd name="T75" fmla="*/ 44 h 223"/>
                <a:gd name="T76" fmla="*/ 111 w 223"/>
                <a:gd name="T77" fmla="*/ 31 h 223"/>
                <a:gd name="T78" fmla="*/ 107 w 223"/>
                <a:gd name="T79" fmla="*/ 143 h 223"/>
                <a:gd name="T80" fmla="*/ 111 w 223"/>
                <a:gd name="T81" fmla="*/ 179 h 223"/>
                <a:gd name="T82" fmla="*/ 115 w 223"/>
                <a:gd name="T83" fmla="*/ 143 h 223"/>
                <a:gd name="T84" fmla="*/ 107 w 223"/>
                <a:gd name="T85" fmla="*/ 143 h 223"/>
                <a:gd name="T86" fmla="*/ 118 w 223"/>
                <a:gd name="T87" fmla="*/ 127 h 223"/>
                <a:gd name="T88" fmla="*/ 104 w 223"/>
                <a:gd name="T89" fmla="*/ 127 h 223"/>
                <a:gd name="T90" fmla="*/ 104 w 223"/>
                <a:gd name="T91" fmla="*/ 138 h 223"/>
                <a:gd name="T92" fmla="*/ 118 w 223"/>
                <a:gd name="T93" fmla="*/ 138 h 223"/>
                <a:gd name="T94" fmla="*/ 118 w 223"/>
                <a:gd name="T95" fmla="*/ 12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3" h="223">
                  <a:moveTo>
                    <a:pt x="112" y="0"/>
                  </a:moveTo>
                  <a:cubicBezTo>
                    <a:pt x="172" y="0"/>
                    <a:pt x="223" y="49"/>
                    <a:pt x="223" y="111"/>
                  </a:cubicBezTo>
                  <a:cubicBezTo>
                    <a:pt x="223" y="173"/>
                    <a:pt x="173" y="223"/>
                    <a:pt x="111" y="223"/>
                  </a:cubicBezTo>
                  <a:cubicBezTo>
                    <a:pt x="50" y="222"/>
                    <a:pt x="0" y="173"/>
                    <a:pt x="0" y="111"/>
                  </a:cubicBezTo>
                  <a:cubicBezTo>
                    <a:pt x="0" y="50"/>
                    <a:pt x="50" y="0"/>
                    <a:pt x="112" y="0"/>
                  </a:cubicBezTo>
                  <a:close/>
                  <a:moveTo>
                    <a:pt x="112" y="196"/>
                  </a:moveTo>
                  <a:cubicBezTo>
                    <a:pt x="112" y="197"/>
                    <a:pt x="111" y="197"/>
                    <a:pt x="111" y="197"/>
                  </a:cubicBezTo>
                  <a:cubicBezTo>
                    <a:pt x="110" y="195"/>
                    <a:pt x="110" y="194"/>
                    <a:pt x="109" y="192"/>
                  </a:cubicBezTo>
                  <a:cubicBezTo>
                    <a:pt x="107" y="185"/>
                    <a:pt x="105" y="178"/>
                    <a:pt x="102" y="172"/>
                  </a:cubicBezTo>
                  <a:cubicBezTo>
                    <a:pt x="98" y="157"/>
                    <a:pt x="93" y="143"/>
                    <a:pt x="89" y="129"/>
                  </a:cubicBezTo>
                  <a:cubicBezTo>
                    <a:pt x="87" y="124"/>
                    <a:pt x="87" y="123"/>
                    <a:pt x="81" y="125"/>
                  </a:cubicBezTo>
                  <a:cubicBezTo>
                    <a:pt x="78" y="126"/>
                    <a:pt x="75" y="127"/>
                    <a:pt x="72" y="128"/>
                  </a:cubicBezTo>
                  <a:cubicBezTo>
                    <a:pt x="67" y="130"/>
                    <a:pt x="62" y="131"/>
                    <a:pt x="57" y="133"/>
                  </a:cubicBezTo>
                  <a:cubicBezTo>
                    <a:pt x="51" y="135"/>
                    <a:pt x="47" y="140"/>
                    <a:pt x="46" y="146"/>
                  </a:cubicBezTo>
                  <a:cubicBezTo>
                    <a:pt x="45" y="156"/>
                    <a:pt x="43" y="166"/>
                    <a:pt x="43" y="175"/>
                  </a:cubicBezTo>
                  <a:cubicBezTo>
                    <a:pt x="42" y="178"/>
                    <a:pt x="44" y="181"/>
                    <a:pt x="45" y="182"/>
                  </a:cubicBezTo>
                  <a:cubicBezTo>
                    <a:pt x="70" y="205"/>
                    <a:pt x="99" y="213"/>
                    <a:pt x="132" y="206"/>
                  </a:cubicBezTo>
                  <a:cubicBezTo>
                    <a:pt x="150" y="202"/>
                    <a:pt x="164" y="193"/>
                    <a:pt x="177" y="181"/>
                  </a:cubicBezTo>
                  <a:cubicBezTo>
                    <a:pt x="179" y="180"/>
                    <a:pt x="180" y="178"/>
                    <a:pt x="180" y="176"/>
                  </a:cubicBezTo>
                  <a:cubicBezTo>
                    <a:pt x="179" y="165"/>
                    <a:pt x="177" y="154"/>
                    <a:pt x="175" y="144"/>
                  </a:cubicBezTo>
                  <a:cubicBezTo>
                    <a:pt x="174" y="139"/>
                    <a:pt x="170" y="135"/>
                    <a:pt x="165" y="133"/>
                  </a:cubicBezTo>
                  <a:cubicBezTo>
                    <a:pt x="161" y="131"/>
                    <a:pt x="157" y="130"/>
                    <a:pt x="153" y="128"/>
                  </a:cubicBezTo>
                  <a:cubicBezTo>
                    <a:pt x="147" y="126"/>
                    <a:pt x="142" y="125"/>
                    <a:pt x="136" y="123"/>
                  </a:cubicBezTo>
                  <a:cubicBezTo>
                    <a:pt x="128" y="148"/>
                    <a:pt x="120" y="172"/>
                    <a:pt x="112" y="196"/>
                  </a:cubicBezTo>
                  <a:close/>
                  <a:moveTo>
                    <a:pt x="111" y="31"/>
                  </a:moveTo>
                  <a:cubicBezTo>
                    <a:pt x="106" y="32"/>
                    <a:pt x="101" y="33"/>
                    <a:pt x="96" y="34"/>
                  </a:cubicBezTo>
                  <a:cubicBezTo>
                    <a:pt x="86" y="37"/>
                    <a:pt x="82" y="45"/>
                    <a:pt x="79" y="54"/>
                  </a:cubicBezTo>
                  <a:cubicBezTo>
                    <a:pt x="79" y="56"/>
                    <a:pt x="78" y="59"/>
                    <a:pt x="76" y="60"/>
                  </a:cubicBezTo>
                  <a:cubicBezTo>
                    <a:pt x="69" y="64"/>
                    <a:pt x="67" y="68"/>
                    <a:pt x="68" y="75"/>
                  </a:cubicBezTo>
                  <a:cubicBezTo>
                    <a:pt x="69" y="81"/>
                    <a:pt x="71" y="86"/>
                    <a:pt x="77" y="87"/>
                  </a:cubicBezTo>
                  <a:cubicBezTo>
                    <a:pt x="80" y="87"/>
                    <a:pt x="82" y="89"/>
                    <a:pt x="82" y="91"/>
                  </a:cubicBezTo>
                  <a:cubicBezTo>
                    <a:pt x="84" y="98"/>
                    <a:pt x="88" y="103"/>
                    <a:pt x="92" y="108"/>
                  </a:cubicBezTo>
                  <a:cubicBezTo>
                    <a:pt x="105" y="122"/>
                    <a:pt x="119" y="121"/>
                    <a:pt x="131" y="107"/>
                  </a:cubicBezTo>
                  <a:cubicBezTo>
                    <a:pt x="135" y="102"/>
                    <a:pt x="137" y="96"/>
                    <a:pt x="141" y="90"/>
                  </a:cubicBezTo>
                  <a:cubicBezTo>
                    <a:pt x="142" y="89"/>
                    <a:pt x="143" y="88"/>
                    <a:pt x="144" y="87"/>
                  </a:cubicBezTo>
                  <a:cubicBezTo>
                    <a:pt x="153" y="84"/>
                    <a:pt x="158" y="69"/>
                    <a:pt x="150" y="63"/>
                  </a:cubicBezTo>
                  <a:cubicBezTo>
                    <a:pt x="145" y="59"/>
                    <a:pt x="144" y="54"/>
                    <a:pt x="142" y="48"/>
                  </a:cubicBezTo>
                  <a:cubicBezTo>
                    <a:pt x="141" y="47"/>
                    <a:pt x="140" y="45"/>
                    <a:pt x="139" y="44"/>
                  </a:cubicBezTo>
                  <a:cubicBezTo>
                    <a:pt x="133" y="34"/>
                    <a:pt x="123" y="31"/>
                    <a:pt x="111" y="31"/>
                  </a:cubicBezTo>
                  <a:close/>
                  <a:moveTo>
                    <a:pt x="107" y="143"/>
                  </a:moveTo>
                  <a:cubicBezTo>
                    <a:pt x="101" y="156"/>
                    <a:pt x="106" y="167"/>
                    <a:pt x="111" y="179"/>
                  </a:cubicBezTo>
                  <a:cubicBezTo>
                    <a:pt x="117" y="167"/>
                    <a:pt x="120" y="155"/>
                    <a:pt x="115" y="143"/>
                  </a:cubicBezTo>
                  <a:cubicBezTo>
                    <a:pt x="112" y="143"/>
                    <a:pt x="109" y="143"/>
                    <a:pt x="107" y="143"/>
                  </a:cubicBezTo>
                  <a:close/>
                  <a:moveTo>
                    <a:pt x="118" y="127"/>
                  </a:moveTo>
                  <a:cubicBezTo>
                    <a:pt x="113" y="127"/>
                    <a:pt x="108" y="127"/>
                    <a:pt x="104" y="127"/>
                  </a:cubicBezTo>
                  <a:cubicBezTo>
                    <a:pt x="104" y="131"/>
                    <a:pt x="104" y="134"/>
                    <a:pt x="104" y="138"/>
                  </a:cubicBezTo>
                  <a:cubicBezTo>
                    <a:pt x="109" y="138"/>
                    <a:pt x="114" y="138"/>
                    <a:pt x="118" y="138"/>
                  </a:cubicBezTo>
                  <a:cubicBezTo>
                    <a:pt x="118" y="134"/>
                    <a:pt x="118" y="131"/>
                    <a:pt x="118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7"/>
            <p:cNvSpPr>
              <a:spLocks/>
            </p:cNvSpPr>
            <p:nvPr/>
          </p:nvSpPr>
          <p:spPr bwMode="auto">
            <a:xfrm>
              <a:off x="2590800" y="3460751"/>
              <a:ext cx="441325" cy="288925"/>
            </a:xfrm>
            <a:custGeom>
              <a:avLst/>
              <a:gdLst>
                <a:gd name="T0" fmla="*/ 70 w 138"/>
                <a:gd name="T1" fmla="*/ 73 h 90"/>
                <a:gd name="T2" fmla="*/ 94 w 138"/>
                <a:gd name="T3" fmla="*/ 0 h 90"/>
                <a:gd name="T4" fmla="*/ 111 w 138"/>
                <a:gd name="T5" fmla="*/ 5 h 90"/>
                <a:gd name="T6" fmla="*/ 123 w 138"/>
                <a:gd name="T7" fmla="*/ 10 h 90"/>
                <a:gd name="T8" fmla="*/ 133 w 138"/>
                <a:gd name="T9" fmla="*/ 21 h 90"/>
                <a:gd name="T10" fmla="*/ 138 w 138"/>
                <a:gd name="T11" fmla="*/ 53 h 90"/>
                <a:gd name="T12" fmla="*/ 135 w 138"/>
                <a:gd name="T13" fmla="*/ 58 h 90"/>
                <a:gd name="T14" fmla="*/ 90 w 138"/>
                <a:gd name="T15" fmla="*/ 83 h 90"/>
                <a:gd name="T16" fmla="*/ 3 w 138"/>
                <a:gd name="T17" fmla="*/ 59 h 90"/>
                <a:gd name="T18" fmla="*/ 1 w 138"/>
                <a:gd name="T19" fmla="*/ 52 h 90"/>
                <a:gd name="T20" fmla="*/ 4 w 138"/>
                <a:gd name="T21" fmla="*/ 23 h 90"/>
                <a:gd name="T22" fmla="*/ 15 w 138"/>
                <a:gd name="T23" fmla="*/ 10 h 90"/>
                <a:gd name="T24" fmla="*/ 30 w 138"/>
                <a:gd name="T25" fmla="*/ 5 h 90"/>
                <a:gd name="T26" fmla="*/ 39 w 138"/>
                <a:gd name="T27" fmla="*/ 2 h 90"/>
                <a:gd name="T28" fmla="*/ 47 w 138"/>
                <a:gd name="T29" fmla="*/ 6 h 90"/>
                <a:gd name="T30" fmla="*/ 60 w 138"/>
                <a:gd name="T31" fmla="*/ 49 h 90"/>
                <a:gd name="T32" fmla="*/ 67 w 138"/>
                <a:gd name="T33" fmla="*/ 69 h 90"/>
                <a:gd name="T34" fmla="*/ 69 w 138"/>
                <a:gd name="T35" fmla="*/ 74 h 90"/>
                <a:gd name="T36" fmla="*/ 70 w 138"/>
                <a:gd name="T37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" h="90">
                  <a:moveTo>
                    <a:pt x="70" y="73"/>
                  </a:moveTo>
                  <a:cubicBezTo>
                    <a:pt x="78" y="49"/>
                    <a:pt x="86" y="25"/>
                    <a:pt x="94" y="0"/>
                  </a:cubicBezTo>
                  <a:cubicBezTo>
                    <a:pt x="100" y="2"/>
                    <a:pt x="105" y="3"/>
                    <a:pt x="111" y="5"/>
                  </a:cubicBezTo>
                  <a:cubicBezTo>
                    <a:pt x="115" y="7"/>
                    <a:pt x="119" y="8"/>
                    <a:pt x="123" y="10"/>
                  </a:cubicBezTo>
                  <a:cubicBezTo>
                    <a:pt x="128" y="12"/>
                    <a:pt x="132" y="16"/>
                    <a:pt x="133" y="21"/>
                  </a:cubicBezTo>
                  <a:cubicBezTo>
                    <a:pt x="135" y="31"/>
                    <a:pt x="137" y="42"/>
                    <a:pt x="138" y="53"/>
                  </a:cubicBezTo>
                  <a:cubicBezTo>
                    <a:pt x="138" y="55"/>
                    <a:pt x="137" y="57"/>
                    <a:pt x="135" y="58"/>
                  </a:cubicBezTo>
                  <a:cubicBezTo>
                    <a:pt x="122" y="70"/>
                    <a:pt x="108" y="79"/>
                    <a:pt x="90" y="83"/>
                  </a:cubicBezTo>
                  <a:cubicBezTo>
                    <a:pt x="57" y="90"/>
                    <a:pt x="28" y="82"/>
                    <a:pt x="3" y="59"/>
                  </a:cubicBezTo>
                  <a:cubicBezTo>
                    <a:pt x="2" y="58"/>
                    <a:pt x="0" y="55"/>
                    <a:pt x="1" y="52"/>
                  </a:cubicBezTo>
                  <a:cubicBezTo>
                    <a:pt x="1" y="43"/>
                    <a:pt x="3" y="33"/>
                    <a:pt x="4" y="23"/>
                  </a:cubicBezTo>
                  <a:cubicBezTo>
                    <a:pt x="5" y="17"/>
                    <a:pt x="9" y="12"/>
                    <a:pt x="15" y="10"/>
                  </a:cubicBezTo>
                  <a:cubicBezTo>
                    <a:pt x="20" y="8"/>
                    <a:pt x="25" y="7"/>
                    <a:pt x="30" y="5"/>
                  </a:cubicBezTo>
                  <a:cubicBezTo>
                    <a:pt x="33" y="4"/>
                    <a:pt x="36" y="3"/>
                    <a:pt x="39" y="2"/>
                  </a:cubicBezTo>
                  <a:cubicBezTo>
                    <a:pt x="45" y="0"/>
                    <a:pt x="45" y="1"/>
                    <a:pt x="47" y="6"/>
                  </a:cubicBezTo>
                  <a:cubicBezTo>
                    <a:pt x="51" y="20"/>
                    <a:pt x="56" y="34"/>
                    <a:pt x="60" y="49"/>
                  </a:cubicBezTo>
                  <a:cubicBezTo>
                    <a:pt x="63" y="55"/>
                    <a:pt x="65" y="62"/>
                    <a:pt x="67" y="69"/>
                  </a:cubicBezTo>
                  <a:cubicBezTo>
                    <a:pt x="68" y="71"/>
                    <a:pt x="68" y="72"/>
                    <a:pt x="69" y="74"/>
                  </a:cubicBezTo>
                  <a:cubicBezTo>
                    <a:pt x="69" y="74"/>
                    <a:pt x="70" y="74"/>
                    <a:pt x="70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8"/>
            <p:cNvSpPr>
              <a:spLocks/>
            </p:cNvSpPr>
            <p:nvPr/>
          </p:nvSpPr>
          <p:spPr bwMode="auto">
            <a:xfrm>
              <a:off x="2670175" y="3170238"/>
              <a:ext cx="292100" cy="290513"/>
            </a:xfrm>
            <a:custGeom>
              <a:avLst/>
              <a:gdLst>
                <a:gd name="T0" fmla="*/ 44 w 91"/>
                <a:gd name="T1" fmla="*/ 0 h 91"/>
                <a:gd name="T2" fmla="*/ 72 w 91"/>
                <a:gd name="T3" fmla="*/ 13 h 91"/>
                <a:gd name="T4" fmla="*/ 75 w 91"/>
                <a:gd name="T5" fmla="*/ 17 h 91"/>
                <a:gd name="T6" fmla="*/ 83 w 91"/>
                <a:gd name="T7" fmla="*/ 32 h 91"/>
                <a:gd name="T8" fmla="*/ 77 w 91"/>
                <a:gd name="T9" fmla="*/ 56 h 91"/>
                <a:gd name="T10" fmla="*/ 74 w 91"/>
                <a:gd name="T11" fmla="*/ 59 h 91"/>
                <a:gd name="T12" fmla="*/ 64 w 91"/>
                <a:gd name="T13" fmla="*/ 76 h 91"/>
                <a:gd name="T14" fmla="*/ 25 w 91"/>
                <a:gd name="T15" fmla="*/ 77 h 91"/>
                <a:gd name="T16" fmla="*/ 15 w 91"/>
                <a:gd name="T17" fmla="*/ 60 h 91"/>
                <a:gd name="T18" fmla="*/ 10 w 91"/>
                <a:gd name="T19" fmla="*/ 56 h 91"/>
                <a:gd name="T20" fmla="*/ 1 w 91"/>
                <a:gd name="T21" fmla="*/ 44 h 91"/>
                <a:gd name="T22" fmla="*/ 9 w 91"/>
                <a:gd name="T23" fmla="*/ 29 h 91"/>
                <a:gd name="T24" fmla="*/ 12 w 91"/>
                <a:gd name="T25" fmla="*/ 23 h 91"/>
                <a:gd name="T26" fmla="*/ 29 w 91"/>
                <a:gd name="T27" fmla="*/ 3 h 91"/>
                <a:gd name="T28" fmla="*/ 44 w 91"/>
                <a:gd name="T2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91">
                  <a:moveTo>
                    <a:pt x="44" y="0"/>
                  </a:moveTo>
                  <a:cubicBezTo>
                    <a:pt x="56" y="0"/>
                    <a:pt x="66" y="3"/>
                    <a:pt x="72" y="13"/>
                  </a:cubicBezTo>
                  <a:cubicBezTo>
                    <a:pt x="73" y="14"/>
                    <a:pt x="74" y="16"/>
                    <a:pt x="75" y="17"/>
                  </a:cubicBezTo>
                  <a:cubicBezTo>
                    <a:pt x="77" y="23"/>
                    <a:pt x="78" y="28"/>
                    <a:pt x="83" y="32"/>
                  </a:cubicBezTo>
                  <a:cubicBezTo>
                    <a:pt x="91" y="38"/>
                    <a:pt x="86" y="53"/>
                    <a:pt x="77" y="56"/>
                  </a:cubicBezTo>
                  <a:cubicBezTo>
                    <a:pt x="76" y="57"/>
                    <a:pt x="75" y="58"/>
                    <a:pt x="74" y="59"/>
                  </a:cubicBezTo>
                  <a:cubicBezTo>
                    <a:pt x="70" y="65"/>
                    <a:pt x="68" y="71"/>
                    <a:pt x="64" y="76"/>
                  </a:cubicBezTo>
                  <a:cubicBezTo>
                    <a:pt x="52" y="90"/>
                    <a:pt x="38" y="91"/>
                    <a:pt x="25" y="77"/>
                  </a:cubicBezTo>
                  <a:cubicBezTo>
                    <a:pt x="21" y="72"/>
                    <a:pt x="17" y="67"/>
                    <a:pt x="15" y="60"/>
                  </a:cubicBezTo>
                  <a:cubicBezTo>
                    <a:pt x="15" y="58"/>
                    <a:pt x="13" y="56"/>
                    <a:pt x="10" y="56"/>
                  </a:cubicBezTo>
                  <a:cubicBezTo>
                    <a:pt x="4" y="55"/>
                    <a:pt x="2" y="50"/>
                    <a:pt x="1" y="44"/>
                  </a:cubicBezTo>
                  <a:cubicBezTo>
                    <a:pt x="0" y="37"/>
                    <a:pt x="2" y="33"/>
                    <a:pt x="9" y="29"/>
                  </a:cubicBezTo>
                  <a:cubicBezTo>
                    <a:pt x="11" y="28"/>
                    <a:pt x="12" y="25"/>
                    <a:pt x="12" y="23"/>
                  </a:cubicBezTo>
                  <a:cubicBezTo>
                    <a:pt x="15" y="14"/>
                    <a:pt x="19" y="6"/>
                    <a:pt x="29" y="3"/>
                  </a:cubicBezTo>
                  <a:cubicBezTo>
                    <a:pt x="34" y="2"/>
                    <a:pt x="39" y="1"/>
                    <a:pt x="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9"/>
            <p:cNvSpPr>
              <a:spLocks/>
            </p:cNvSpPr>
            <p:nvPr/>
          </p:nvSpPr>
          <p:spPr bwMode="auto">
            <a:xfrm>
              <a:off x="2779713" y="3525838"/>
              <a:ext cx="60325" cy="114300"/>
            </a:xfrm>
            <a:custGeom>
              <a:avLst/>
              <a:gdLst>
                <a:gd name="T0" fmla="*/ 6 w 19"/>
                <a:gd name="T1" fmla="*/ 0 h 36"/>
                <a:gd name="T2" fmla="*/ 14 w 19"/>
                <a:gd name="T3" fmla="*/ 0 h 36"/>
                <a:gd name="T4" fmla="*/ 10 w 19"/>
                <a:gd name="T5" fmla="*/ 36 h 36"/>
                <a:gd name="T6" fmla="*/ 6 w 19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6">
                  <a:moveTo>
                    <a:pt x="6" y="0"/>
                  </a:moveTo>
                  <a:cubicBezTo>
                    <a:pt x="8" y="0"/>
                    <a:pt x="11" y="0"/>
                    <a:pt x="14" y="0"/>
                  </a:cubicBezTo>
                  <a:cubicBezTo>
                    <a:pt x="19" y="12"/>
                    <a:pt x="16" y="24"/>
                    <a:pt x="10" y="36"/>
                  </a:cubicBezTo>
                  <a:cubicBezTo>
                    <a:pt x="5" y="24"/>
                    <a:pt x="0" y="13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"/>
            <p:cNvSpPr>
              <a:spLocks/>
            </p:cNvSpPr>
            <p:nvPr/>
          </p:nvSpPr>
          <p:spPr bwMode="auto">
            <a:xfrm>
              <a:off x="2789238" y="3473451"/>
              <a:ext cx="44450" cy="36513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11 h 11"/>
                <a:gd name="T4" fmla="*/ 0 w 14"/>
                <a:gd name="T5" fmla="*/ 11 h 11"/>
                <a:gd name="T6" fmla="*/ 0 w 14"/>
                <a:gd name="T7" fmla="*/ 0 h 11"/>
                <a:gd name="T8" fmla="*/ 14 w 1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cubicBezTo>
                    <a:pt x="14" y="4"/>
                    <a:pt x="14" y="7"/>
                    <a:pt x="14" y="11"/>
                  </a:cubicBezTo>
                  <a:cubicBezTo>
                    <a:pt x="10" y="11"/>
                    <a:pt x="5" y="11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ubicBezTo>
                    <a:pt x="4" y="0"/>
                    <a:pt x="9" y="0"/>
                    <a:pt x="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087558" y="2390526"/>
            <a:ext cx="847657" cy="850065"/>
            <a:chOff x="2257425" y="2868613"/>
            <a:chExt cx="1117600" cy="1120775"/>
          </a:xfrm>
        </p:grpSpPr>
        <p:sp>
          <p:nvSpPr>
            <p:cNvPr id="47" name="Freeform 5"/>
            <p:cNvSpPr>
              <a:spLocks noEditPoints="1"/>
            </p:cNvSpPr>
            <p:nvPr/>
          </p:nvSpPr>
          <p:spPr bwMode="auto">
            <a:xfrm>
              <a:off x="2257425" y="2868613"/>
              <a:ext cx="1117600" cy="1120775"/>
            </a:xfrm>
            <a:custGeom>
              <a:avLst/>
              <a:gdLst>
                <a:gd name="T0" fmla="*/ 320 w 349"/>
                <a:gd name="T1" fmla="*/ 91 h 350"/>
                <a:gd name="T2" fmla="*/ 337 w 349"/>
                <a:gd name="T3" fmla="*/ 115 h 350"/>
                <a:gd name="T4" fmla="*/ 323 w 349"/>
                <a:gd name="T5" fmla="*/ 133 h 350"/>
                <a:gd name="T6" fmla="*/ 318 w 349"/>
                <a:gd name="T7" fmla="*/ 157 h 350"/>
                <a:gd name="T8" fmla="*/ 338 w 349"/>
                <a:gd name="T9" fmla="*/ 177 h 350"/>
                <a:gd name="T10" fmla="*/ 344 w 349"/>
                <a:gd name="T11" fmla="*/ 208 h 350"/>
                <a:gd name="T12" fmla="*/ 322 w 349"/>
                <a:gd name="T13" fmla="*/ 217 h 350"/>
                <a:gd name="T14" fmla="*/ 306 w 349"/>
                <a:gd name="T15" fmla="*/ 236 h 350"/>
                <a:gd name="T16" fmla="*/ 317 w 349"/>
                <a:gd name="T17" fmla="*/ 260 h 350"/>
                <a:gd name="T18" fmla="*/ 307 w 349"/>
                <a:gd name="T19" fmla="*/ 286 h 350"/>
                <a:gd name="T20" fmla="*/ 279 w 349"/>
                <a:gd name="T21" fmla="*/ 283 h 350"/>
                <a:gd name="T22" fmla="*/ 258 w 349"/>
                <a:gd name="T23" fmla="*/ 294 h 350"/>
                <a:gd name="T24" fmla="*/ 256 w 349"/>
                <a:gd name="T25" fmla="*/ 321 h 350"/>
                <a:gd name="T26" fmla="*/ 233 w 349"/>
                <a:gd name="T27" fmla="*/ 337 h 350"/>
                <a:gd name="T28" fmla="*/ 212 w 349"/>
                <a:gd name="T29" fmla="*/ 322 h 350"/>
                <a:gd name="T30" fmla="*/ 187 w 349"/>
                <a:gd name="T31" fmla="*/ 320 h 350"/>
                <a:gd name="T32" fmla="*/ 171 w 349"/>
                <a:gd name="T33" fmla="*/ 343 h 350"/>
                <a:gd name="T34" fmla="*/ 140 w 349"/>
                <a:gd name="T35" fmla="*/ 346 h 350"/>
                <a:gd name="T36" fmla="*/ 133 w 349"/>
                <a:gd name="T37" fmla="*/ 324 h 350"/>
                <a:gd name="T38" fmla="*/ 113 w 349"/>
                <a:gd name="T39" fmla="*/ 308 h 350"/>
                <a:gd name="T40" fmla="*/ 87 w 349"/>
                <a:gd name="T41" fmla="*/ 321 h 350"/>
                <a:gd name="T42" fmla="*/ 61 w 349"/>
                <a:gd name="T43" fmla="*/ 307 h 350"/>
                <a:gd name="T44" fmla="*/ 65 w 349"/>
                <a:gd name="T45" fmla="*/ 283 h 350"/>
                <a:gd name="T46" fmla="*/ 53 w 349"/>
                <a:gd name="T47" fmla="*/ 258 h 350"/>
                <a:gd name="T48" fmla="*/ 28 w 349"/>
                <a:gd name="T49" fmla="*/ 255 h 350"/>
                <a:gd name="T50" fmla="*/ 8 w 349"/>
                <a:gd name="T51" fmla="*/ 233 h 350"/>
                <a:gd name="T52" fmla="*/ 25 w 349"/>
                <a:gd name="T53" fmla="*/ 211 h 350"/>
                <a:gd name="T54" fmla="*/ 28 w 349"/>
                <a:gd name="T55" fmla="*/ 189 h 350"/>
                <a:gd name="T56" fmla="*/ 7 w 349"/>
                <a:gd name="T57" fmla="*/ 170 h 350"/>
                <a:gd name="T58" fmla="*/ 2 w 349"/>
                <a:gd name="T59" fmla="*/ 142 h 350"/>
                <a:gd name="T60" fmla="*/ 28 w 349"/>
                <a:gd name="T61" fmla="*/ 131 h 350"/>
                <a:gd name="T62" fmla="*/ 41 w 349"/>
                <a:gd name="T63" fmla="*/ 113 h 350"/>
                <a:gd name="T64" fmla="*/ 29 w 349"/>
                <a:gd name="T65" fmla="*/ 88 h 350"/>
                <a:gd name="T66" fmla="*/ 39 w 349"/>
                <a:gd name="T67" fmla="*/ 62 h 350"/>
                <a:gd name="T68" fmla="*/ 66 w 349"/>
                <a:gd name="T69" fmla="*/ 65 h 350"/>
                <a:gd name="T70" fmla="*/ 79 w 349"/>
                <a:gd name="T71" fmla="*/ 62 h 350"/>
                <a:gd name="T72" fmla="*/ 97 w 349"/>
                <a:gd name="T73" fmla="*/ 17 h 350"/>
                <a:gd name="T74" fmla="*/ 124 w 349"/>
                <a:gd name="T75" fmla="*/ 13 h 350"/>
                <a:gd name="T76" fmla="*/ 148 w 349"/>
                <a:gd name="T77" fmla="*/ 31 h 350"/>
                <a:gd name="T78" fmla="*/ 172 w 349"/>
                <a:gd name="T79" fmla="*/ 21 h 350"/>
                <a:gd name="T80" fmla="*/ 187 w 349"/>
                <a:gd name="T81" fmla="*/ 0 h 350"/>
                <a:gd name="T82" fmla="*/ 214 w 349"/>
                <a:gd name="T83" fmla="*/ 11 h 350"/>
                <a:gd name="T84" fmla="*/ 225 w 349"/>
                <a:gd name="T85" fmla="*/ 38 h 350"/>
                <a:gd name="T86" fmla="*/ 248 w 349"/>
                <a:gd name="T87" fmla="*/ 40 h 350"/>
                <a:gd name="T88" fmla="*/ 273 w 349"/>
                <a:gd name="T89" fmla="*/ 31 h 350"/>
                <a:gd name="T90" fmla="*/ 288 w 349"/>
                <a:gd name="T91" fmla="*/ 55 h 350"/>
                <a:gd name="T92" fmla="*/ 283 w 349"/>
                <a:gd name="T93" fmla="*/ 76 h 350"/>
                <a:gd name="T94" fmla="*/ 301 w 349"/>
                <a:gd name="T95" fmla="*/ 94 h 350"/>
                <a:gd name="T96" fmla="*/ 62 w 349"/>
                <a:gd name="T97" fmla="*/ 174 h 350"/>
                <a:gd name="T98" fmla="*/ 285 w 349"/>
                <a:gd name="T99" fmla="*/ 17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9" h="350">
                  <a:moveTo>
                    <a:pt x="301" y="94"/>
                  </a:moveTo>
                  <a:cubicBezTo>
                    <a:pt x="308" y="93"/>
                    <a:pt x="314" y="92"/>
                    <a:pt x="320" y="91"/>
                  </a:cubicBezTo>
                  <a:cubicBezTo>
                    <a:pt x="324" y="90"/>
                    <a:pt x="328" y="92"/>
                    <a:pt x="330" y="96"/>
                  </a:cubicBezTo>
                  <a:cubicBezTo>
                    <a:pt x="332" y="102"/>
                    <a:pt x="335" y="109"/>
                    <a:pt x="337" y="115"/>
                  </a:cubicBezTo>
                  <a:cubicBezTo>
                    <a:pt x="339" y="119"/>
                    <a:pt x="337" y="122"/>
                    <a:pt x="335" y="125"/>
                  </a:cubicBezTo>
                  <a:cubicBezTo>
                    <a:pt x="331" y="128"/>
                    <a:pt x="327" y="130"/>
                    <a:pt x="323" y="133"/>
                  </a:cubicBezTo>
                  <a:cubicBezTo>
                    <a:pt x="317" y="138"/>
                    <a:pt x="316" y="141"/>
                    <a:pt x="317" y="149"/>
                  </a:cubicBezTo>
                  <a:cubicBezTo>
                    <a:pt x="318" y="151"/>
                    <a:pt x="318" y="154"/>
                    <a:pt x="318" y="157"/>
                  </a:cubicBezTo>
                  <a:cubicBezTo>
                    <a:pt x="318" y="168"/>
                    <a:pt x="324" y="173"/>
                    <a:pt x="333" y="176"/>
                  </a:cubicBezTo>
                  <a:cubicBezTo>
                    <a:pt x="335" y="176"/>
                    <a:pt x="336" y="177"/>
                    <a:pt x="338" y="177"/>
                  </a:cubicBezTo>
                  <a:cubicBezTo>
                    <a:pt x="349" y="182"/>
                    <a:pt x="347" y="184"/>
                    <a:pt x="346" y="194"/>
                  </a:cubicBezTo>
                  <a:cubicBezTo>
                    <a:pt x="346" y="199"/>
                    <a:pt x="345" y="203"/>
                    <a:pt x="344" y="208"/>
                  </a:cubicBezTo>
                  <a:cubicBezTo>
                    <a:pt x="343" y="212"/>
                    <a:pt x="340" y="215"/>
                    <a:pt x="336" y="215"/>
                  </a:cubicBezTo>
                  <a:cubicBezTo>
                    <a:pt x="331" y="216"/>
                    <a:pt x="327" y="216"/>
                    <a:pt x="322" y="217"/>
                  </a:cubicBezTo>
                  <a:cubicBezTo>
                    <a:pt x="317" y="217"/>
                    <a:pt x="313" y="220"/>
                    <a:pt x="310" y="225"/>
                  </a:cubicBezTo>
                  <a:cubicBezTo>
                    <a:pt x="309" y="229"/>
                    <a:pt x="308" y="232"/>
                    <a:pt x="306" y="236"/>
                  </a:cubicBezTo>
                  <a:cubicBezTo>
                    <a:pt x="304" y="241"/>
                    <a:pt x="305" y="245"/>
                    <a:pt x="308" y="249"/>
                  </a:cubicBezTo>
                  <a:cubicBezTo>
                    <a:pt x="311" y="253"/>
                    <a:pt x="314" y="256"/>
                    <a:pt x="317" y="260"/>
                  </a:cubicBezTo>
                  <a:cubicBezTo>
                    <a:pt x="321" y="265"/>
                    <a:pt x="321" y="269"/>
                    <a:pt x="317" y="274"/>
                  </a:cubicBezTo>
                  <a:cubicBezTo>
                    <a:pt x="313" y="278"/>
                    <a:pt x="310" y="282"/>
                    <a:pt x="307" y="286"/>
                  </a:cubicBezTo>
                  <a:cubicBezTo>
                    <a:pt x="302" y="292"/>
                    <a:pt x="299" y="292"/>
                    <a:pt x="293" y="289"/>
                  </a:cubicBezTo>
                  <a:cubicBezTo>
                    <a:pt x="288" y="287"/>
                    <a:pt x="284" y="285"/>
                    <a:pt x="279" y="283"/>
                  </a:cubicBezTo>
                  <a:cubicBezTo>
                    <a:pt x="275" y="282"/>
                    <a:pt x="271" y="284"/>
                    <a:pt x="268" y="286"/>
                  </a:cubicBezTo>
                  <a:cubicBezTo>
                    <a:pt x="264" y="289"/>
                    <a:pt x="261" y="291"/>
                    <a:pt x="258" y="294"/>
                  </a:cubicBezTo>
                  <a:cubicBezTo>
                    <a:pt x="254" y="297"/>
                    <a:pt x="253" y="301"/>
                    <a:pt x="254" y="306"/>
                  </a:cubicBezTo>
                  <a:cubicBezTo>
                    <a:pt x="255" y="311"/>
                    <a:pt x="255" y="316"/>
                    <a:pt x="256" y="321"/>
                  </a:cubicBezTo>
                  <a:cubicBezTo>
                    <a:pt x="256" y="326"/>
                    <a:pt x="254" y="329"/>
                    <a:pt x="251" y="330"/>
                  </a:cubicBezTo>
                  <a:cubicBezTo>
                    <a:pt x="245" y="333"/>
                    <a:pt x="239" y="335"/>
                    <a:pt x="233" y="337"/>
                  </a:cubicBezTo>
                  <a:cubicBezTo>
                    <a:pt x="227" y="339"/>
                    <a:pt x="224" y="338"/>
                    <a:pt x="220" y="333"/>
                  </a:cubicBezTo>
                  <a:cubicBezTo>
                    <a:pt x="218" y="329"/>
                    <a:pt x="215" y="325"/>
                    <a:pt x="212" y="322"/>
                  </a:cubicBezTo>
                  <a:cubicBezTo>
                    <a:pt x="209" y="318"/>
                    <a:pt x="205" y="317"/>
                    <a:pt x="201" y="318"/>
                  </a:cubicBezTo>
                  <a:cubicBezTo>
                    <a:pt x="196" y="318"/>
                    <a:pt x="192" y="319"/>
                    <a:pt x="187" y="320"/>
                  </a:cubicBezTo>
                  <a:cubicBezTo>
                    <a:pt x="182" y="321"/>
                    <a:pt x="179" y="324"/>
                    <a:pt x="177" y="328"/>
                  </a:cubicBezTo>
                  <a:cubicBezTo>
                    <a:pt x="175" y="333"/>
                    <a:pt x="173" y="338"/>
                    <a:pt x="171" y="343"/>
                  </a:cubicBezTo>
                  <a:cubicBezTo>
                    <a:pt x="169" y="347"/>
                    <a:pt x="167" y="350"/>
                    <a:pt x="162" y="349"/>
                  </a:cubicBezTo>
                  <a:cubicBezTo>
                    <a:pt x="155" y="348"/>
                    <a:pt x="147" y="348"/>
                    <a:pt x="140" y="346"/>
                  </a:cubicBezTo>
                  <a:cubicBezTo>
                    <a:pt x="137" y="345"/>
                    <a:pt x="135" y="341"/>
                    <a:pt x="134" y="338"/>
                  </a:cubicBezTo>
                  <a:cubicBezTo>
                    <a:pt x="133" y="333"/>
                    <a:pt x="133" y="328"/>
                    <a:pt x="133" y="324"/>
                  </a:cubicBezTo>
                  <a:cubicBezTo>
                    <a:pt x="132" y="318"/>
                    <a:pt x="129" y="313"/>
                    <a:pt x="123" y="312"/>
                  </a:cubicBezTo>
                  <a:cubicBezTo>
                    <a:pt x="119" y="310"/>
                    <a:pt x="116" y="309"/>
                    <a:pt x="113" y="308"/>
                  </a:cubicBezTo>
                  <a:cubicBezTo>
                    <a:pt x="108" y="306"/>
                    <a:pt x="104" y="307"/>
                    <a:pt x="101" y="310"/>
                  </a:cubicBezTo>
                  <a:cubicBezTo>
                    <a:pt x="96" y="314"/>
                    <a:pt x="92" y="317"/>
                    <a:pt x="87" y="321"/>
                  </a:cubicBezTo>
                  <a:cubicBezTo>
                    <a:pt x="84" y="323"/>
                    <a:pt x="81" y="323"/>
                    <a:pt x="78" y="320"/>
                  </a:cubicBezTo>
                  <a:cubicBezTo>
                    <a:pt x="72" y="316"/>
                    <a:pt x="66" y="312"/>
                    <a:pt x="61" y="307"/>
                  </a:cubicBezTo>
                  <a:cubicBezTo>
                    <a:pt x="57" y="304"/>
                    <a:pt x="58" y="299"/>
                    <a:pt x="60" y="295"/>
                  </a:cubicBezTo>
                  <a:cubicBezTo>
                    <a:pt x="62" y="291"/>
                    <a:pt x="63" y="287"/>
                    <a:pt x="65" y="283"/>
                  </a:cubicBezTo>
                  <a:cubicBezTo>
                    <a:pt x="67" y="278"/>
                    <a:pt x="66" y="274"/>
                    <a:pt x="64" y="271"/>
                  </a:cubicBezTo>
                  <a:cubicBezTo>
                    <a:pt x="60" y="266"/>
                    <a:pt x="57" y="262"/>
                    <a:pt x="53" y="258"/>
                  </a:cubicBezTo>
                  <a:cubicBezTo>
                    <a:pt x="51" y="254"/>
                    <a:pt x="47" y="253"/>
                    <a:pt x="43" y="253"/>
                  </a:cubicBezTo>
                  <a:cubicBezTo>
                    <a:pt x="38" y="254"/>
                    <a:pt x="33" y="254"/>
                    <a:pt x="28" y="255"/>
                  </a:cubicBezTo>
                  <a:cubicBezTo>
                    <a:pt x="22" y="257"/>
                    <a:pt x="18" y="255"/>
                    <a:pt x="15" y="249"/>
                  </a:cubicBezTo>
                  <a:cubicBezTo>
                    <a:pt x="13" y="244"/>
                    <a:pt x="10" y="239"/>
                    <a:pt x="8" y="233"/>
                  </a:cubicBezTo>
                  <a:cubicBezTo>
                    <a:pt x="6" y="229"/>
                    <a:pt x="7" y="225"/>
                    <a:pt x="11" y="222"/>
                  </a:cubicBezTo>
                  <a:cubicBezTo>
                    <a:pt x="15" y="218"/>
                    <a:pt x="20" y="214"/>
                    <a:pt x="25" y="211"/>
                  </a:cubicBezTo>
                  <a:cubicBezTo>
                    <a:pt x="29" y="208"/>
                    <a:pt x="30" y="204"/>
                    <a:pt x="30" y="199"/>
                  </a:cubicBezTo>
                  <a:cubicBezTo>
                    <a:pt x="29" y="195"/>
                    <a:pt x="28" y="192"/>
                    <a:pt x="28" y="189"/>
                  </a:cubicBezTo>
                  <a:cubicBezTo>
                    <a:pt x="28" y="180"/>
                    <a:pt x="23" y="176"/>
                    <a:pt x="16" y="174"/>
                  </a:cubicBezTo>
                  <a:cubicBezTo>
                    <a:pt x="13" y="173"/>
                    <a:pt x="10" y="171"/>
                    <a:pt x="7" y="170"/>
                  </a:cubicBezTo>
                  <a:cubicBezTo>
                    <a:pt x="2" y="169"/>
                    <a:pt x="0" y="166"/>
                    <a:pt x="0" y="162"/>
                  </a:cubicBezTo>
                  <a:cubicBezTo>
                    <a:pt x="1" y="155"/>
                    <a:pt x="1" y="149"/>
                    <a:pt x="2" y="142"/>
                  </a:cubicBezTo>
                  <a:cubicBezTo>
                    <a:pt x="2" y="136"/>
                    <a:pt x="5" y="134"/>
                    <a:pt x="11" y="133"/>
                  </a:cubicBezTo>
                  <a:cubicBezTo>
                    <a:pt x="17" y="132"/>
                    <a:pt x="23" y="132"/>
                    <a:pt x="28" y="131"/>
                  </a:cubicBezTo>
                  <a:cubicBezTo>
                    <a:pt x="32" y="130"/>
                    <a:pt x="35" y="128"/>
                    <a:pt x="36" y="124"/>
                  </a:cubicBezTo>
                  <a:cubicBezTo>
                    <a:pt x="38" y="120"/>
                    <a:pt x="40" y="117"/>
                    <a:pt x="41" y="113"/>
                  </a:cubicBezTo>
                  <a:cubicBezTo>
                    <a:pt x="42" y="109"/>
                    <a:pt x="42" y="105"/>
                    <a:pt x="39" y="101"/>
                  </a:cubicBezTo>
                  <a:cubicBezTo>
                    <a:pt x="36" y="97"/>
                    <a:pt x="32" y="93"/>
                    <a:pt x="29" y="88"/>
                  </a:cubicBezTo>
                  <a:cubicBezTo>
                    <a:pt x="26" y="84"/>
                    <a:pt x="26" y="80"/>
                    <a:pt x="29" y="76"/>
                  </a:cubicBezTo>
                  <a:cubicBezTo>
                    <a:pt x="32" y="71"/>
                    <a:pt x="36" y="66"/>
                    <a:pt x="39" y="62"/>
                  </a:cubicBezTo>
                  <a:cubicBezTo>
                    <a:pt x="42" y="57"/>
                    <a:pt x="46" y="56"/>
                    <a:pt x="52" y="58"/>
                  </a:cubicBezTo>
                  <a:cubicBezTo>
                    <a:pt x="57" y="60"/>
                    <a:pt x="62" y="62"/>
                    <a:pt x="66" y="65"/>
                  </a:cubicBezTo>
                  <a:cubicBezTo>
                    <a:pt x="70" y="67"/>
                    <a:pt x="74" y="66"/>
                    <a:pt x="77" y="64"/>
                  </a:cubicBezTo>
                  <a:cubicBezTo>
                    <a:pt x="78" y="63"/>
                    <a:pt x="79" y="63"/>
                    <a:pt x="79" y="62"/>
                  </a:cubicBezTo>
                  <a:cubicBezTo>
                    <a:pt x="94" y="51"/>
                    <a:pt x="94" y="51"/>
                    <a:pt x="90" y="30"/>
                  </a:cubicBezTo>
                  <a:cubicBezTo>
                    <a:pt x="89" y="23"/>
                    <a:pt x="91" y="20"/>
                    <a:pt x="97" y="17"/>
                  </a:cubicBezTo>
                  <a:cubicBezTo>
                    <a:pt x="102" y="15"/>
                    <a:pt x="107" y="13"/>
                    <a:pt x="112" y="11"/>
                  </a:cubicBezTo>
                  <a:cubicBezTo>
                    <a:pt x="117" y="8"/>
                    <a:pt x="120" y="9"/>
                    <a:pt x="124" y="13"/>
                  </a:cubicBezTo>
                  <a:cubicBezTo>
                    <a:pt x="127" y="17"/>
                    <a:pt x="130" y="22"/>
                    <a:pt x="133" y="26"/>
                  </a:cubicBezTo>
                  <a:cubicBezTo>
                    <a:pt x="138" y="31"/>
                    <a:pt x="142" y="32"/>
                    <a:pt x="148" y="31"/>
                  </a:cubicBezTo>
                  <a:cubicBezTo>
                    <a:pt x="152" y="29"/>
                    <a:pt x="156" y="29"/>
                    <a:pt x="160" y="29"/>
                  </a:cubicBezTo>
                  <a:cubicBezTo>
                    <a:pt x="166" y="28"/>
                    <a:pt x="170" y="26"/>
                    <a:pt x="172" y="21"/>
                  </a:cubicBezTo>
                  <a:cubicBezTo>
                    <a:pt x="173" y="16"/>
                    <a:pt x="175" y="11"/>
                    <a:pt x="177" y="6"/>
                  </a:cubicBezTo>
                  <a:cubicBezTo>
                    <a:pt x="179" y="2"/>
                    <a:pt x="182" y="0"/>
                    <a:pt x="187" y="0"/>
                  </a:cubicBezTo>
                  <a:cubicBezTo>
                    <a:pt x="194" y="1"/>
                    <a:pt x="201" y="2"/>
                    <a:pt x="208" y="3"/>
                  </a:cubicBezTo>
                  <a:cubicBezTo>
                    <a:pt x="212" y="3"/>
                    <a:pt x="214" y="6"/>
                    <a:pt x="214" y="11"/>
                  </a:cubicBezTo>
                  <a:cubicBezTo>
                    <a:pt x="215" y="17"/>
                    <a:pt x="216" y="23"/>
                    <a:pt x="217" y="29"/>
                  </a:cubicBezTo>
                  <a:cubicBezTo>
                    <a:pt x="218" y="34"/>
                    <a:pt x="221" y="36"/>
                    <a:pt x="225" y="38"/>
                  </a:cubicBezTo>
                  <a:cubicBezTo>
                    <a:pt x="228" y="39"/>
                    <a:pt x="231" y="40"/>
                    <a:pt x="234" y="41"/>
                  </a:cubicBezTo>
                  <a:cubicBezTo>
                    <a:pt x="239" y="45"/>
                    <a:pt x="244" y="43"/>
                    <a:pt x="248" y="40"/>
                  </a:cubicBezTo>
                  <a:cubicBezTo>
                    <a:pt x="252" y="37"/>
                    <a:pt x="256" y="34"/>
                    <a:pt x="259" y="31"/>
                  </a:cubicBezTo>
                  <a:cubicBezTo>
                    <a:pt x="264" y="27"/>
                    <a:pt x="268" y="27"/>
                    <a:pt x="273" y="31"/>
                  </a:cubicBezTo>
                  <a:cubicBezTo>
                    <a:pt x="277" y="34"/>
                    <a:pt x="281" y="37"/>
                    <a:pt x="285" y="41"/>
                  </a:cubicBezTo>
                  <a:cubicBezTo>
                    <a:pt x="290" y="45"/>
                    <a:pt x="291" y="49"/>
                    <a:pt x="288" y="55"/>
                  </a:cubicBezTo>
                  <a:cubicBezTo>
                    <a:pt x="286" y="59"/>
                    <a:pt x="284" y="64"/>
                    <a:pt x="283" y="68"/>
                  </a:cubicBezTo>
                  <a:cubicBezTo>
                    <a:pt x="282" y="71"/>
                    <a:pt x="282" y="74"/>
                    <a:pt x="283" y="76"/>
                  </a:cubicBezTo>
                  <a:cubicBezTo>
                    <a:pt x="286" y="81"/>
                    <a:pt x="290" y="86"/>
                    <a:pt x="295" y="91"/>
                  </a:cubicBezTo>
                  <a:cubicBezTo>
                    <a:pt x="296" y="93"/>
                    <a:pt x="299" y="93"/>
                    <a:pt x="301" y="94"/>
                  </a:cubicBezTo>
                  <a:close/>
                  <a:moveTo>
                    <a:pt x="174" y="63"/>
                  </a:moveTo>
                  <a:cubicBezTo>
                    <a:pt x="112" y="63"/>
                    <a:pt x="62" y="113"/>
                    <a:pt x="62" y="174"/>
                  </a:cubicBezTo>
                  <a:cubicBezTo>
                    <a:pt x="62" y="236"/>
                    <a:pt x="112" y="285"/>
                    <a:pt x="173" y="286"/>
                  </a:cubicBezTo>
                  <a:cubicBezTo>
                    <a:pt x="235" y="286"/>
                    <a:pt x="285" y="236"/>
                    <a:pt x="285" y="174"/>
                  </a:cubicBezTo>
                  <a:cubicBezTo>
                    <a:pt x="285" y="112"/>
                    <a:pt x="234" y="63"/>
                    <a:pt x="174" y="6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2455863" y="3070226"/>
              <a:ext cx="714375" cy="714375"/>
            </a:xfrm>
            <a:custGeom>
              <a:avLst/>
              <a:gdLst>
                <a:gd name="T0" fmla="*/ 112 w 223"/>
                <a:gd name="T1" fmla="*/ 0 h 223"/>
                <a:gd name="T2" fmla="*/ 223 w 223"/>
                <a:gd name="T3" fmla="*/ 111 h 223"/>
                <a:gd name="T4" fmla="*/ 111 w 223"/>
                <a:gd name="T5" fmla="*/ 223 h 223"/>
                <a:gd name="T6" fmla="*/ 0 w 223"/>
                <a:gd name="T7" fmla="*/ 111 h 223"/>
                <a:gd name="T8" fmla="*/ 112 w 223"/>
                <a:gd name="T9" fmla="*/ 0 h 223"/>
                <a:gd name="T10" fmla="*/ 112 w 223"/>
                <a:gd name="T11" fmla="*/ 196 h 223"/>
                <a:gd name="T12" fmla="*/ 111 w 223"/>
                <a:gd name="T13" fmla="*/ 197 h 223"/>
                <a:gd name="T14" fmla="*/ 109 w 223"/>
                <a:gd name="T15" fmla="*/ 192 h 223"/>
                <a:gd name="T16" fmla="*/ 102 w 223"/>
                <a:gd name="T17" fmla="*/ 172 h 223"/>
                <a:gd name="T18" fmla="*/ 89 w 223"/>
                <a:gd name="T19" fmla="*/ 129 h 223"/>
                <a:gd name="T20" fmla="*/ 81 w 223"/>
                <a:gd name="T21" fmla="*/ 125 h 223"/>
                <a:gd name="T22" fmla="*/ 72 w 223"/>
                <a:gd name="T23" fmla="*/ 128 h 223"/>
                <a:gd name="T24" fmla="*/ 57 w 223"/>
                <a:gd name="T25" fmla="*/ 133 h 223"/>
                <a:gd name="T26" fmla="*/ 46 w 223"/>
                <a:gd name="T27" fmla="*/ 146 h 223"/>
                <a:gd name="T28" fmla="*/ 43 w 223"/>
                <a:gd name="T29" fmla="*/ 175 h 223"/>
                <a:gd name="T30" fmla="*/ 45 w 223"/>
                <a:gd name="T31" fmla="*/ 182 h 223"/>
                <a:gd name="T32" fmla="*/ 132 w 223"/>
                <a:gd name="T33" fmla="*/ 206 h 223"/>
                <a:gd name="T34" fmla="*/ 177 w 223"/>
                <a:gd name="T35" fmla="*/ 181 h 223"/>
                <a:gd name="T36" fmla="*/ 180 w 223"/>
                <a:gd name="T37" fmla="*/ 176 h 223"/>
                <a:gd name="T38" fmla="*/ 175 w 223"/>
                <a:gd name="T39" fmla="*/ 144 h 223"/>
                <a:gd name="T40" fmla="*/ 165 w 223"/>
                <a:gd name="T41" fmla="*/ 133 h 223"/>
                <a:gd name="T42" fmla="*/ 153 w 223"/>
                <a:gd name="T43" fmla="*/ 128 h 223"/>
                <a:gd name="T44" fmla="*/ 136 w 223"/>
                <a:gd name="T45" fmla="*/ 123 h 223"/>
                <a:gd name="T46" fmla="*/ 112 w 223"/>
                <a:gd name="T47" fmla="*/ 196 h 223"/>
                <a:gd name="T48" fmla="*/ 111 w 223"/>
                <a:gd name="T49" fmla="*/ 31 h 223"/>
                <a:gd name="T50" fmla="*/ 96 w 223"/>
                <a:gd name="T51" fmla="*/ 34 h 223"/>
                <a:gd name="T52" fmla="*/ 79 w 223"/>
                <a:gd name="T53" fmla="*/ 54 h 223"/>
                <a:gd name="T54" fmla="*/ 76 w 223"/>
                <a:gd name="T55" fmla="*/ 60 h 223"/>
                <a:gd name="T56" fmla="*/ 68 w 223"/>
                <a:gd name="T57" fmla="*/ 75 h 223"/>
                <a:gd name="T58" fmla="*/ 77 w 223"/>
                <a:gd name="T59" fmla="*/ 87 h 223"/>
                <a:gd name="T60" fmla="*/ 82 w 223"/>
                <a:gd name="T61" fmla="*/ 91 h 223"/>
                <a:gd name="T62" fmla="*/ 92 w 223"/>
                <a:gd name="T63" fmla="*/ 108 h 223"/>
                <a:gd name="T64" fmla="*/ 131 w 223"/>
                <a:gd name="T65" fmla="*/ 107 h 223"/>
                <a:gd name="T66" fmla="*/ 141 w 223"/>
                <a:gd name="T67" fmla="*/ 90 h 223"/>
                <a:gd name="T68" fmla="*/ 144 w 223"/>
                <a:gd name="T69" fmla="*/ 87 h 223"/>
                <a:gd name="T70" fmla="*/ 150 w 223"/>
                <a:gd name="T71" fmla="*/ 63 h 223"/>
                <a:gd name="T72" fmla="*/ 142 w 223"/>
                <a:gd name="T73" fmla="*/ 48 h 223"/>
                <a:gd name="T74" fmla="*/ 139 w 223"/>
                <a:gd name="T75" fmla="*/ 44 h 223"/>
                <a:gd name="T76" fmla="*/ 111 w 223"/>
                <a:gd name="T77" fmla="*/ 31 h 223"/>
                <a:gd name="T78" fmla="*/ 107 w 223"/>
                <a:gd name="T79" fmla="*/ 143 h 223"/>
                <a:gd name="T80" fmla="*/ 111 w 223"/>
                <a:gd name="T81" fmla="*/ 179 h 223"/>
                <a:gd name="T82" fmla="*/ 115 w 223"/>
                <a:gd name="T83" fmla="*/ 143 h 223"/>
                <a:gd name="T84" fmla="*/ 107 w 223"/>
                <a:gd name="T85" fmla="*/ 143 h 223"/>
                <a:gd name="T86" fmla="*/ 118 w 223"/>
                <a:gd name="T87" fmla="*/ 127 h 223"/>
                <a:gd name="T88" fmla="*/ 104 w 223"/>
                <a:gd name="T89" fmla="*/ 127 h 223"/>
                <a:gd name="T90" fmla="*/ 104 w 223"/>
                <a:gd name="T91" fmla="*/ 138 h 223"/>
                <a:gd name="T92" fmla="*/ 118 w 223"/>
                <a:gd name="T93" fmla="*/ 138 h 223"/>
                <a:gd name="T94" fmla="*/ 118 w 223"/>
                <a:gd name="T95" fmla="*/ 12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3" h="223">
                  <a:moveTo>
                    <a:pt x="112" y="0"/>
                  </a:moveTo>
                  <a:cubicBezTo>
                    <a:pt x="172" y="0"/>
                    <a:pt x="223" y="49"/>
                    <a:pt x="223" y="111"/>
                  </a:cubicBezTo>
                  <a:cubicBezTo>
                    <a:pt x="223" y="173"/>
                    <a:pt x="173" y="223"/>
                    <a:pt x="111" y="223"/>
                  </a:cubicBezTo>
                  <a:cubicBezTo>
                    <a:pt x="50" y="222"/>
                    <a:pt x="0" y="173"/>
                    <a:pt x="0" y="111"/>
                  </a:cubicBezTo>
                  <a:cubicBezTo>
                    <a:pt x="0" y="50"/>
                    <a:pt x="50" y="0"/>
                    <a:pt x="112" y="0"/>
                  </a:cubicBezTo>
                  <a:close/>
                  <a:moveTo>
                    <a:pt x="112" y="196"/>
                  </a:moveTo>
                  <a:cubicBezTo>
                    <a:pt x="112" y="197"/>
                    <a:pt x="111" y="197"/>
                    <a:pt x="111" y="197"/>
                  </a:cubicBezTo>
                  <a:cubicBezTo>
                    <a:pt x="110" y="195"/>
                    <a:pt x="110" y="194"/>
                    <a:pt x="109" y="192"/>
                  </a:cubicBezTo>
                  <a:cubicBezTo>
                    <a:pt x="107" y="185"/>
                    <a:pt x="105" y="178"/>
                    <a:pt x="102" y="172"/>
                  </a:cubicBezTo>
                  <a:cubicBezTo>
                    <a:pt x="98" y="157"/>
                    <a:pt x="93" y="143"/>
                    <a:pt x="89" y="129"/>
                  </a:cubicBezTo>
                  <a:cubicBezTo>
                    <a:pt x="87" y="124"/>
                    <a:pt x="87" y="123"/>
                    <a:pt x="81" y="125"/>
                  </a:cubicBezTo>
                  <a:cubicBezTo>
                    <a:pt x="78" y="126"/>
                    <a:pt x="75" y="127"/>
                    <a:pt x="72" y="128"/>
                  </a:cubicBezTo>
                  <a:cubicBezTo>
                    <a:pt x="67" y="130"/>
                    <a:pt x="62" y="131"/>
                    <a:pt x="57" y="133"/>
                  </a:cubicBezTo>
                  <a:cubicBezTo>
                    <a:pt x="51" y="135"/>
                    <a:pt x="47" y="140"/>
                    <a:pt x="46" y="146"/>
                  </a:cubicBezTo>
                  <a:cubicBezTo>
                    <a:pt x="45" y="156"/>
                    <a:pt x="43" y="166"/>
                    <a:pt x="43" y="175"/>
                  </a:cubicBezTo>
                  <a:cubicBezTo>
                    <a:pt x="42" y="178"/>
                    <a:pt x="44" y="181"/>
                    <a:pt x="45" y="182"/>
                  </a:cubicBezTo>
                  <a:cubicBezTo>
                    <a:pt x="70" y="205"/>
                    <a:pt x="99" y="213"/>
                    <a:pt x="132" y="206"/>
                  </a:cubicBezTo>
                  <a:cubicBezTo>
                    <a:pt x="150" y="202"/>
                    <a:pt x="164" y="193"/>
                    <a:pt x="177" y="181"/>
                  </a:cubicBezTo>
                  <a:cubicBezTo>
                    <a:pt x="179" y="180"/>
                    <a:pt x="180" y="178"/>
                    <a:pt x="180" y="176"/>
                  </a:cubicBezTo>
                  <a:cubicBezTo>
                    <a:pt x="179" y="165"/>
                    <a:pt x="177" y="154"/>
                    <a:pt x="175" y="144"/>
                  </a:cubicBezTo>
                  <a:cubicBezTo>
                    <a:pt x="174" y="139"/>
                    <a:pt x="170" y="135"/>
                    <a:pt x="165" y="133"/>
                  </a:cubicBezTo>
                  <a:cubicBezTo>
                    <a:pt x="161" y="131"/>
                    <a:pt x="157" y="130"/>
                    <a:pt x="153" y="128"/>
                  </a:cubicBezTo>
                  <a:cubicBezTo>
                    <a:pt x="147" y="126"/>
                    <a:pt x="142" y="125"/>
                    <a:pt x="136" y="123"/>
                  </a:cubicBezTo>
                  <a:cubicBezTo>
                    <a:pt x="128" y="148"/>
                    <a:pt x="120" y="172"/>
                    <a:pt x="112" y="196"/>
                  </a:cubicBezTo>
                  <a:close/>
                  <a:moveTo>
                    <a:pt x="111" y="31"/>
                  </a:moveTo>
                  <a:cubicBezTo>
                    <a:pt x="106" y="32"/>
                    <a:pt x="101" y="33"/>
                    <a:pt x="96" y="34"/>
                  </a:cubicBezTo>
                  <a:cubicBezTo>
                    <a:pt x="86" y="37"/>
                    <a:pt x="82" y="45"/>
                    <a:pt x="79" y="54"/>
                  </a:cubicBezTo>
                  <a:cubicBezTo>
                    <a:pt x="79" y="56"/>
                    <a:pt x="78" y="59"/>
                    <a:pt x="76" y="60"/>
                  </a:cubicBezTo>
                  <a:cubicBezTo>
                    <a:pt x="69" y="64"/>
                    <a:pt x="67" y="68"/>
                    <a:pt x="68" y="75"/>
                  </a:cubicBezTo>
                  <a:cubicBezTo>
                    <a:pt x="69" y="81"/>
                    <a:pt x="71" y="86"/>
                    <a:pt x="77" y="87"/>
                  </a:cubicBezTo>
                  <a:cubicBezTo>
                    <a:pt x="80" y="87"/>
                    <a:pt x="82" y="89"/>
                    <a:pt x="82" y="91"/>
                  </a:cubicBezTo>
                  <a:cubicBezTo>
                    <a:pt x="84" y="98"/>
                    <a:pt x="88" y="103"/>
                    <a:pt x="92" y="108"/>
                  </a:cubicBezTo>
                  <a:cubicBezTo>
                    <a:pt x="105" y="122"/>
                    <a:pt x="119" y="121"/>
                    <a:pt x="131" y="107"/>
                  </a:cubicBezTo>
                  <a:cubicBezTo>
                    <a:pt x="135" y="102"/>
                    <a:pt x="137" y="96"/>
                    <a:pt x="141" y="90"/>
                  </a:cubicBezTo>
                  <a:cubicBezTo>
                    <a:pt x="142" y="89"/>
                    <a:pt x="143" y="88"/>
                    <a:pt x="144" y="87"/>
                  </a:cubicBezTo>
                  <a:cubicBezTo>
                    <a:pt x="153" y="84"/>
                    <a:pt x="158" y="69"/>
                    <a:pt x="150" y="63"/>
                  </a:cubicBezTo>
                  <a:cubicBezTo>
                    <a:pt x="145" y="59"/>
                    <a:pt x="144" y="54"/>
                    <a:pt x="142" y="48"/>
                  </a:cubicBezTo>
                  <a:cubicBezTo>
                    <a:pt x="141" y="47"/>
                    <a:pt x="140" y="45"/>
                    <a:pt x="139" y="44"/>
                  </a:cubicBezTo>
                  <a:cubicBezTo>
                    <a:pt x="133" y="34"/>
                    <a:pt x="123" y="31"/>
                    <a:pt x="111" y="31"/>
                  </a:cubicBezTo>
                  <a:close/>
                  <a:moveTo>
                    <a:pt x="107" y="143"/>
                  </a:moveTo>
                  <a:cubicBezTo>
                    <a:pt x="101" y="156"/>
                    <a:pt x="106" y="167"/>
                    <a:pt x="111" y="179"/>
                  </a:cubicBezTo>
                  <a:cubicBezTo>
                    <a:pt x="117" y="167"/>
                    <a:pt x="120" y="155"/>
                    <a:pt x="115" y="143"/>
                  </a:cubicBezTo>
                  <a:cubicBezTo>
                    <a:pt x="112" y="143"/>
                    <a:pt x="109" y="143"/>
                    <a:pt x="107" y="143"/>
                  </a:cubicBezTo>
                  <a:close/>
                  <a:moveTo>
                    <a:pt x="118" y="127"/>
                  </a:moveTo>
                  <a:cubicBezTo>
                    <a:pt x="113" y="127"/>
                    <a:pt x="108" y="127"/>
                    <a:pt x="104" y="127"/>
                  </a:cubicBezTo>
                  <a:cubicBezTo>
                    <a:pt x="104" y="131"/>
                    <a:pt x="104" y="134"/>
                    <a:pt x="104" y="138"/>
                  </a:cubicBezTo>
                  <a:cubicBezTo>
                    <a:pt x="109" y="138"/>
                    <a:pt x="114" y="138"/>
                    <a:pt x="118" y="138"/>
                  </a:cubicBezTo>
                  <a:cubicBezTo>
                    <a:pt x="118" y="134"/>
                    <a:pt x="118" y="131"/>
                    <a:pt x="118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2590800" y="3460751"/>
              <a:ext cx="441325" cy="288925"/>
            </a:xfrm>
            <a:custGeom>
              <a:avLst/>
              <a:gdLst>
                <a:gd name="T0" fmla="*/ 70 w 138"/>
                <a:gd name="T1" fmla="*/ 73 h 90"/>
                <a:gd name="T2" fmla="*/ 94 w 138"/>
                <a:gd name="T3" fmla="*/ 0 h 90"/>
                <a:gd name="T4" fmla="*/ 111 w 138"/>
                <a:gd name="T5" fmla="*/ 5 h 90"/>
                <a:gd name="T6" fmla="*/ 123 w 138"/>
                <a:gd name="T7" fmla="*/ 10 h 90"/>
                <a:gd name="T8" fmla="*/ 133 w 138"/>
                <a:gd name="T9" fmla="*/ 21 h 90"/>
                <a:gd name="T10" fmla="*/ 138 w 138"/>
                <a:gd name="T11" fmla="*/ 53 h 90"/>
                <a:gd name="T12" fmla="*/ 135 w 138"/>
                <a:gd name="T13" fmla="*/ 58 h 90"/>
                <a:gd name="T14" fmla="*/ 90 w 138"/>
                <a:gd name="T15" fmla="*/ 83 h 90"/>
                <a:gd name="T16" fmla="*/ 3 w 138"/>
                <a:gd name="T17" fmla="*/ 59 h 90"/>
                <a:gd name="T18" fmla="*/ 1 w 138"/>
                <a:gd name="T19" fmla="*/ 52 h 90"/>
                <a:gd name="T20" fmla="*/ 4 w 138"/>
                <a:gd name="T21" fmla="*/ 23 h 90"/>
                <a:gd name="T22" fmla="*/ 15 w 138"/>
                <a:gd name="T23" fmla="*/ 10 h 90"/>
                <a:gd name="T24" fmla="*/ 30 w 138"/>
                <a:gd name="T25" fmla="*/ 5 h 90"/>
                <a:gd name="T26" fmla="*/ 39 w 138"/>
                <a:gd name="T27" fmla="*/ 2 h 90"/>
                <a:gd name="T28" fmla="*/ 47 w 138"/>
                <a:gd name="T29" fmla="*/ 6 h 90"/>
                <a:gd name="T30" fmla="*/ 60 w 138"/>
                <a:gd name="T31" fmla="*/ 49 h 90"/>
                <a:gd name="T32" fmla="*/ 67 w 138"/>
                <a:gd name="T33" fmla="*/ 69 h 90"/>
                <a:gd name="T34" fmla="*/ 69 w 138"/>
                <a:gd name="T35" fmla="*/ 74 h 90"/>
                <a:gd name="T36" fmla="*/ 70 w 138"/>
                <a:gd name="T37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" h="90">
                  <a:moveTo>
                    <a:pt x="70" y="73"/>
                  </a:moveTo>
                  <a:cubicBezTo>
                    <a:pt x="78" y="49"/>
                    <a:pt x="86" y="25"/>
                    <a:pt x="94" y="0"/>
                  </a:cubicBezTo>
                  <a:cubicBezTo>
                    <a:pt x="100" y="2"/>
                    <a:pt x="105" y="3"/>
                    <a:pt x="111" y="5"/>
                  </a:cubicBezTo>
                  <a:cubicBezTo>
                    <a:pt x="115" y="7"/>
                    <a:pt x="119" y="8"/>
                    <a:pt x="123" y="10"/>
                  </a:cubicBezTo>
                  <a:cubicBezTo>
                    <a:pt x="128" y="12"/>
                    <a:pt x="132" y="16"/>
                    <a:pt x="133" y="21"/>
                  </a:cubicBezTo>
                  <a:cubicBezTo>
                    <a:pt x="135" y="31"/>
                    <a:pt x="137" y="42"/>
                    <a:pt x="138" y="53"/>
                  </a:cubicBezTo>
                  <a:cubicBezTo>
                    <a:pt x="138" y="55"/>
                    <a:pt x="137" y="57"/>
                    <a:pt x="135" y="58"/>
                  </a:cubicBezTo>
                  <a:cubicBezTo>
                    <a:pt x="122" y="70"/>
                    <a:pt x="108" y="79"/>
                    <a:pt x="90" y="83"/>
                  </a:cubicBezTo>
                  <a:cubicBezTo>
                    <a:pt x="57" y="90"/>
                    <a:pt x="28" y="82"/>
                    <a:pt x="3" y="59"/>
                  </a:cubicBezTo>
                  <a:cubicBezTo>
                    <a:pt x="2" y="58"/>
                    <a:pt x="0" y="55"/>
                    <a:pt x="1" y="52"/>
                  </a:cubicBezTo>
                  <a:cubicBezTo>
                    <a:pt x="1" y="43"/>
                    <a:pt x="3" y="33"/>
                    <a:pt x="4" y="23"/>
                  </a:cubicBezTo>
                  <a:cubicBezTo>
                    <a:pt x="5" y="17"/>
                    <a:pt x="9" y="12"/>
                    <a:pt x="15" y="10"/>
                  </a:cubicBezTo>
                  <a:cubicBezTo>
                    <a:pt x="20" y="8"/>
                    <a:pt x="25" y="7"/>
                    <a:pt x="30" y="5"/>
                  </a:cubicBezTo>
                  <a:cubicBezTo>
                    <a:pt x="33" y="4"/>
                    <a:pt x="36" y="3"/>
                    <a:pt x="39" y="2"/>
                  </a:cubicBezTo>
                  <a:cubicBezTo>
                    <a:pt x="45" y="0"/>
                    <a:pt x="45" y="1"/>
                    <a:pt x="47" y="6"/>
                  </a:cubicBezTo>
                  <a:cubicBezTo>
                    <a:pt x="51" y="20"/>
                    <a:pt x="56" y="34"/>
                    <a:pt x="60" y="49"/>
                  </a:cubicBezTo>
                  <a:cubicBezTo>
                    <a:pt x="63" y="55"/>
                    <a:pt x="65" y="62"/>
                    <a:pt x="67" y="69"/>
                  </a:cubicBezTo>
                  <a:cubicBezTo>
                    <a:pt x="68" y="71"/>
                    <a:pt x="68" y="72"/>
                    <a:pt x="69" y="74"/>
                  </a:cubicBezTo>
                  <a:cubicBezTo>
                    <a:pt x="69" y="74"/>
                    <a:pt x="70" y="74"/>
                    <a:pt x="70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8"/>
            <p:cNvSpPr>
              <a:spLocks/>
            </p:cNvSpPr>
            <p:nvPr/>
          </p:nvSpPr>
          <p:spPr bwMode="auto">
            <a:xfrm>
              <a:off x="2670175" y="3170238"/>
              <a:ext cx="292100" cy="290513"/>
            </a:xfrm>
            <a:custGeom>
              <a:avLst/>
              <a:gdLst>
                <a:gd name="T0" fmla="*/ 44 w 91"/>
                <a:gd name="T1" fmla="*/ 0 h 91"/>
                <a:gd name="T2" fmla="*/ 72 w 91"/>
                <a:gd name="T3" fmla="*/ 13 h 91"/>
                <a:gd name="T4" fmla="*/ 75 w 91"/>
                <a:gd name="T5" fmla="*/ 17 h 91"/>
                <a:gd name="T6" fmla="*/ 83 w 91"/>
                <a:gd name="T7" fmla="*/ 32 h 91"/>
                <a:gd name="T8" fmla="*/ 77 w 91"/>
                <a:gd name="T9" fmla="*/ 56 h 91"/>
                <a:gd name="T10" fmla="*/ 74 w 91"/>
                <a:gd name="T11" fmla="*/ 59 h 91"/>
                <a:gd name="T12" fmla="*/ 64 w 91"/>
                <a:gd name="T13" fmla="*/ 76 h 91"/>
                <a:gd name="T14" fmla="*/ 25 w 91"/>
                <a:gd name="T15" fmla="*/ 77 h 91"/>
                <a:gd name="T16" fmla="*/ 15 w 91"/>
                <a:gd name="T17" fmla="*/ 60 h 91"/>
                <a:gd name="T18" fmla="*/ 10 w 91"/>
                <a:gd name="T19" fmla="*/ 56 h 91"/>
                <a:gd name="T20" fmla="*/ 1 w 91"/>
                <a:gd name="T21" fmla="*/ 44 h 91"/>
                <a:gd name="T22" fmla="*/ 9 w 91"/>
                <a:gd name="T23" fmla="*/ 29 h 91"/>
                <a:gd name="T24" fmla="*/ 12 w 91"/>
                <a:gd name="T25" fmla="*/ 23 h 91"/>
                <a:gd name="T26" fmla="*/ 29 w 91"/>
                <a:gd name="T27" fmla="*/ 3 h 91"/>
                <a:gd name="T28" fmla="*/ 44 w 91"/>
                <a:gd name="T2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91">
                  <a:moveTo>
                    <a:pt x="44" y="0"/>
                  </a:moveTo>
                  <a:cubicBezTo>
                    <a:pt x="56" y="0"/>
                    <a:pt x="66" y="3"/>
                    <a:pt x="72" y="13"/>
                  </a:cubicBezTo>
                  <a:cubicBezTo>
                    <a:pt x="73" y="14"/>
                    <a:pt x="74" y="16"/>
                    <a:pt x="75" y="17"/>
                  </a:cubicBezTo>
                  <a:cubicBezTo>
                    <a:pt x="77" y="23"/>
                    <a:pt x="78" y="28"/>
                    <a:pt x="83" y="32"/>
                  </a:cubicBezTo>
                  <a:cubicBezTo>
                    <a:pt x="91" y="38"/>
                    <a:pt x="86" y="53"/>
                    <a:pt x="77" y="56"/>
                  </a:cubicBezTo>
                  <a:cubicBezTo>
                    <a:pt x="76" y="57"/>
                    <a:pt x="75" y="58"/>
                    <a:pt x="74" y="59"/>
                  </a:cubicBezTo>
                  <a:cubicBezTo>
                    <a:pt x="70" y="65"/>
                    <a:pt x="68" y="71"/>
                    <a:pt x="64" y="76"/>
                  </a:cubicBezTo>
                  <a:cubicBezTo>
                    <a:pt x="52" y="90"/>
                    <a:pt x="38" y="91"/>
                    <a:pt x="25" y="77"/>
                  </a:cubicBezTo>
                  <a:cubicBezTo>
                    <a:pt x="21" y="72"/>
                    <a:pt x="17" y="67"/>
                    <a:pt x="15" y="60"/>
                  </a:cubicBezTo>
                  <a:cubicBezTo>
                    <a:pt x="15" y="58"/>
                    <a:pt x="13" y="56"/>
                    <a:pt x="10" y="56"/>
                  </a:cubicBezTo>
                  <a:cubicBezTo>
                    <a:pt x="4" y="55"/>
                    <a:pt x="2" y="50"/>
                    <a:pt x="1" y="44"/>
                  </a:cubicBezTo>
                  <a:cubicBezTo>
                    <a:pt x="0" y="37"/>
                    <a:pt x="2" y="33"/>
                    <a:pt x="9" y="29"/>
                  </a:cubicBezTo>
                  <a:cubicBezTo>
                    <a:pt x="11" y="28"/>
                    <a:pt x="12" y="25"/>
                    <a:pt x="12" y="23"/>
                  </a:cubicBezTo>
                  <a:cubicBezTo>
                    <a:pt x="15" y="14"/>
                    <a:pt x="19" y="6"/>
                    <a:pt x="29" y="3"/>
                  </a:cubicBezTo>
                  <a:cubicBezTo>
                    <a:pt x="34" y="2"/>
                    <a:pt x="39" y="1"/>
                    <a:pt x="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2779713" y="3525838"/>
              <a:ext cx="60325" cy="114300"/>
            </a:xfrm>
            <a:custGeom>
              <a:avLst/>
              <a:gdLst>
                <a:gd name="T0" fmla="*/ 6 w 19"/>
                <a:gd name="T1" fmla="*/ 0 h 36"/>
                <a:gd name="T2" fmla="*/ 14 w 19"/>
                <a:gd name="T3" fmla="*/ 0 h 36"/>
                <a:gd name="T4" fmla="*/ 10 w 19"/>
                <a:gd name="T5" fmla="*/ 36 h 36"/>
                <a:gd name="T6" fmla="*/ 6 w 19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6">
                  <a:moveTo>
                    <a:pt x="6" y="0"/>
                  </a:moveTo>
                  <a:cubicBezTo>
                    <a:pt x="8" y="0"/>
                    <a:pt x="11" y="0"/>
                    <a:pt x="14" y="0"/>
                  </a:cubicBezTo>
                  <a:cubicBezTo>
                    <a:pt x="19" y="12"/>
                    <a:pt x="16" y="24"/>
                    <a:pt x="10" y="36"/>
                  </a:cubicBezTo>
                  <a:cubicBezTo>
                    <a:pt x="5" y="24"/>
                    <a:pt x="0" y="13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0"/>
            <p:cNvSpPr>
              <a:spLocks/>
            </p:cNvSpPr>
            <p:nvPr/>
          </p:nvSpPr>
          <p:spPr bwMode="auto">
            <a:xfrm>
              <a:off x="2789238" y="3473451"/>
              <a:ext cx="44450" cy="36513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11 h 11"/>
                <a:gd name="T4" fmla="*/ 0 w 14"/>
                <a:gd name="T5" fmla="*/ 11 h 11"/>
                <a:gd name="T6" fmla="*/ 0 w 14"/>
                <a:gd name="T7" fmla="*/ 0 h 11"/>
                <a:gd name="T8" fmla="*/ 14 w 1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cubicBezTo>
                    <a:pt x="14" y="4"/>
                    <a:pt x="14" y="7"/>
                    <a:pt x="14" y="11"/>
                  </a:cubicBezTo>
                  <a:cubicBezTo>
                    <a:pt x="10" y="11"/>
                    <a:pt x="5" y="11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ubicBezTo>
                    <a:pt x="4" y="0"/>
                    <a:pt x="9" y="0"/>
                    <a:pt x="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2990788" y="3518680"/>
            <a:ext cx="1286694" cy="1290349"/>
            <a:chOff x="2257425" y="2868613"/>
            <a:chExt cx="1117600" cy="1120775"/>
          </a:xfrm>
        </p:grpSpPr>
        <p:sp>
          <p:nvSpPr>
            <p:cNvPr id="54" name="Freeform 5"/>
            <p:cNvSpPr>
              <a:spLocks noEditPoints="1"/>
            </p:cNvSpPr>
            <p:nvPr/>
          </p:nvSpPr>
          <p:spPr bwMode="auto">
            <a:xfrm>
              <a:off x="2257425" y="2868613"/>
              <a:ext cx="1117600" cy="1120775"/>
            </a:xfrm>
            <a:custGeom>
              <a:avLst/>
              <a:gdLst>
                <a:gd name="T0" fmla="*/ 320 w 349"/>
                <a:gd name="T1" fmla="*/ 91 h 350"/>
                <a:gd name="T2" fmla="*/ 337 w 349"/>
                <a:gd name="T3" fmla="*/ 115 h 350"/>
                <a:gd name="T4" fmla="*/ 323 w 349"/>
                <a:gd name="T5" fmla="*/ 133 h 350"/>
                <a:gd name="T6" fmla="*/ 318 w 349"/>
                <a:gd name="T7" fmla="*/ 157 h 350"/>
                <a:gd name="T8" fmla="*/ 338 w 349"/>
                <a:gd name="T9" fmla="*/ 177 h 350"/>
                <a:gd name="T10" fmla="*/ 344 w 349"/>
                <a:gd name="T11" fmla="*/ 208 h 350"/>
                <a:gd name="T12" fmla="*/ 322 w 349"/>
                <a:gd name="T13" fmla="*/ 217 h 350"/>
                <a:gd name="T14" fmla="*/ 306 w 349"/>
                <a:gd name="T15" fmla="*/ 236 h 350"/>
                <a:gd name="T16" fmla="*/ 317 w 349"/>
                <a:gd name="T17" fmla="*/ 260 h 350"/>
                <a:gd name="T18" fmla="*/ 307 w 349"/>
                <a:gd name="T19" fmla="*/ 286 h 350"/>
                <a:gd name="T20" fmla="*/ 279 w 349"/>
                <a:gd name="T21" fmla="*/ 283 h 350"/>
                <a:gd name="T22" fmla="*/ 258 w 349"/>
                <a:gd name="T23" fmla="*/ 294 h 350"/>
                <a:gd name="T24" fmla="*/ 256 w 349"/>
                <a:gd name="T25" fmla="*/ 321 h 350"/>
                <a:gd name="T26" fmla="*/ 233 w 349"/>
                <a:gd name="T27" fmla="*/ 337 h 350"/>
                <a:gd name="T28" fmla="*/ 212 w 349"/>
                <a:gd name="T29" fmla="*/ 322 h 350"/>
                <a:gd name="T30" fmla="*/ 187 w 349"/>
                <a:gd name="T31" fmla="*/ 320 h 350"/>
                <a:gd name="T32" fmla="*/ 171 w 349"/>
                <a:gd name="T33" fmla="*/ 343 h 350"/>
                <a:gd name="T34" fmla="*/ 140 w 349"/>
                <a:gd name="T35" fmla="*/ 346 h 350"/>
                <a:gd name="T36" fmla="*/ 133 w 349"/>
                <a:gd name="T37" fmla="*/ 324 h 350"/>
                <a:gd name="T38" fmla="*/ 113 w 349"/>
                <a:gd name="T39" fmla="*/ 308 h 350"/>
                <a:gd name="T40" fmla="*/ 87 w 349"/>
                <a:gd name="T41" fmla="*/ 321 h 350"/>
                <a:gd name="T42" fmla="*/ 61 w 349"/>
                <a:gd name="T43" fmla="*/ 307 h 350"/>
                <a:gd name="T44" fmla="*/ 65 w 349"/>
                <a:gd name="T45" fmla="*/ 283 h 350"/>
                <a:gd name="T46" fmla="*/ 53 w 349"/>
                <a:gd name="T47" fmla="*/ 258 h 350"/>
                <a:gd name="T48" fmla="*/ 28 w 349"/>
                <a:gd name="T49" fmla="*/ 255 h 350"/>
                <a:gd name="T50" fmla="*/ 8 w 349"/>
                <a:gd name="T51" fmla="*/ 233 h 350"/>
                <a:gd name="T52" fmla="*/ 25 w 349"/>
                <a:gd name="T53" fmla="*/ 211 h 350"/>
                <a:gd name="T54" fmla="*/ 28 w 349"/>
                <a:gd name="T55" fmla="*/ 189 h 350"/>
                <a:gd name="T56" fmla="*/ 7 w 349"/>
                <a:gd name="T57" fmla="*/ 170 h 350"/>
                <a:gd name="T58" fmla="*/ 2 w 349"/>
                <a:gd name="T59" fmla="*/ 142 h 350"/>
                <a:gd name="T60" fmla="*/ 28 w 349"/>
                <a:gd name="T61" fmla="*/ 131 h 350"/>
                <a:gd name="T62" fmla="*/ 41 w 349"/>
                <a:gd name="T63" fmla="*/ 113 h 350"/>
                <a:gd name="T64" fmla="*/ 29 w 349"/>
                <a:gd name="T65" fmla="*/ 88 h 350"/>
                <a:gd name="T66" fmla="*/ 39 w 349"/>
                <a:gd name="T67" fmla="*/ 62 h 350"/>
                <a:gd name="T68" fmla="*/ 66 w 349"/>
                <a:gd name="T69" fmla="*/ 65 h 350"/>
                <a:gd name="T70" fmla="*/ 79 w 349"/>
                <a:gd name="T71" fmla="*/ 62 h 350"/>
                <a:gd name="T72" fmla="*/ 97 w 349"/>
                <a:gd name="T73" fmla="*/ 17 h 350"/>
                <a:gd name="T74" fmla="*/ 124 w 349"/>
                <a:gd name="T75" fmla="*/ 13 h 350"/>
                <a:gd name="T76" fmla="*/ 148 w 349"/>
                <a:gd name="T77" fmla="*/ 31 h 350"/>
                <a:gd name="T78" fmla="*/ 172 w 349"/>
                <a:gd name="T79" fmla="*/ 21 h 350"/>
                <a:gd name="T80" fmla="*/ 187 w 349"/>
                <a:gd name="T81" fmla="*/ 0 h 350"/>
                <a:gd name="T82" fmla="*/ 214 w 349"/>
                <a:gd name="T83" fmla="*/ 11 h 350"/>
                <a:gd name="T84" fmla="*/ 225 w 349"/>
                <a:gd name="T85" fmla="*/ 38 h 350"/>
                <a:gd name="T86" fmla="*/ 248 w 349"/>
                <a:gd name="T87" fmla="*/ 40 h 350"/>
                <a:gd name="T88" fmla="*/ 273 w 349"/>
                <a:gd name="T89" fmla="*/ 31 h 350"/>
                <a:gd name="T90" fmla="*/ 288 w 349"/>
                <a:gd name="T91" fmla="*/ 55 h 350"/>
                <a:gd name="T92" fmla="*/ 283 w 349"/>
                <a:gd name="T93" fmla="*/ 76 h 350"/>
                <a:gd name="T94" fmla="*/ 301 w 349"/>
                <a:gd name="T95" fmla="*/ 94 h 350"/>
                <a:gd name="T96" fmla="*/ 62 w 349"/>
                <a:gd name="T97" fmla="*/ 174 h 350"/>
                <a:gd name="T98" fmla="*/ 285 w 349"/>
                <a:gd name="T99" fmla="*/ 17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9" h="350">
                  <a:moveTo>
                    <a:pt x="301" y="94"/>
                  </a:moveTo>
                  <a:cubicBezTo>
                    <a:pt x="308" y="93"/>
                    <a:pt x="314" y="92"/>
                    <a:pt x="320" y="91"/>
                  </a:cubicBezTo>
                  <a:cubicBezTo>
                    <a:pt x="324" y="90"/>
                    <a:pt x="328" y="92"/>
                    <a:pt x="330" y="96"/>
                  </a:cubicBezTo>
                  <a:cubicBezTo>
                    <a:pt x="332" y="102"/>
                    <a:pt x="335" y="109"/>
                    <a:pt x="337" y="115"/>
                  </a:cubicBezTo>
                  <a:cubicBezTo>
                    <a:pt x="339" y="119"/>
                    <a:pt x="337" y="122"/>
                    <a:pt x="335" y="125"/>
                  </a:cubicBezTo>
                  <a:cubicBezTo>
                    <a:pt x="331" y="128"/>
                    <a:pt x="327" y="130"/>
                    <a:pt x="323" y="133"/>
                  </a:cubicBezTo>
                  <a:cubicBezTo>
                    <a:pt x="317" y="138"/>
                    <a:pt x="316" y="141"/>
                    <a:pt x="317" y="149"/>
                  </a:cubicBezTo>
                  <a:cubicBezTo>
                    <a:pt x="318" y="151"/>
                    <a:pt x="318" y="154"/>
                    <a:pt x="318" y="157"/>
                  </a:cubicBezTo>
                  <a:cubicBezTo>
                    <a:pt x="318" y="168"/>
                    <a:pt x="324" y="173"/>
                    <a:pt x="333" y="176"/>
                  </a:cubicBezTo>
                  <a:cubicBezTo>
                    <a:pt x="335" y="176"/>
                    <a:pt x="336" y="177"/>
                    <a:pt x="338" y="177"/>
                  </a:cubicBezTo>
                  <a:cubicBezTo>
                    <a:pt x="349" y="182"/>
                    <a:pt x="347" y="184"/>
                    <a:pt x="346" y="194"/>
                  </a:cubicBezTo>
                  <a:cubicBezTo>
                    <a:pt x="346" y="199"/>
                    <a:pt x="345" y="203"/>
                    <a:pt x="344" y="208"/>
                  </a:cubicBezTo>
                  <a:cubicBezTo>
                    <a:pt x="343" y="212"/>
                    <a:pt x="340" y="215"/>
                    <a:pt x="336" y="215"/>
                  </a:cubicBezTo>
                  <a:cubicBezTo>
                    <a:pt x="331" y="216"/>
                    <a:pt x="327" y="216"/>
                    <a:pt x="322" y="217"/>
                  </a:cubicBezTo>
                  <a:cubicBezTo>
                    <a:pt x="317" y="217"/>
                    <a:pt x="313" y="220"/>
                    <a:pt x="310" y="225"/>
                  </a:cubicBezTo>
                  <a:cubicBezTo>
                    <a:pt x="309" y="229"/>
                    <a:pt x="308" y="232"/>
                    <a:pt x="306" y="236"/>
                  </a:cubicBezTo>
                  <a:cubicBezTo>
                    <a:pt x="304" y="241"/>
                    <a:pt x="305" y="245"/>
                    <a:pt x="308" y="249"/>
                  </a:cubicBezTo>
                  <a:cubicBezTo>
                    <a:pt x="311" y="253"/>
                    <a:pt x="314" y="256"/>
                    <a:pt x="317" y="260"/>
                  </a:cubicBezTo>
                  <a:cubicBezTo>
                    <a:pt x="321" y="265"/>
                    <a:pt x="321" y="269"/>
                    <a:pt x="317" y="274"/>
                  </a:cubicBezTo>
                  <a:cubicBezTo>
                    <a:pt x="313" y="278"/>
                    <a:pt x="310" y="282"/>
                    <a:pt x="307" y="286"/>
                  </a:cubicBezTo>
                  <a:cubicBezTo>
                    <a:pt x="302" y="292"/>
                    <a:pt x="299" y="292"/>
                    <a:pt x="293" y="289"/>
                  </a:cubicBezTo>
                  <a:cubicBezTo>
                    <a:pt x="288" y="287"/>
                    <a:pt x="284" y="285"/>
                    <a:pt x="279" y="283"/>
                  </a:cubicBezTo>
                  <a:cubicBezTo>
                    <a:pt x="275" y="282"/>
                    <a:pt x="271" y="284"/>
                    <a:pt x="268" y="286"/>
                  </a:cubicBezTo>
                  <a:cubicBezTo>
                    <a:pt x="264" y="289"/>
                    <a:pt x="261" y="291"/>
                    <a:pt x="258" y="294"/>
                  </a:cubicBezTo>
                  <a:cubicBezTo>
                    <a:pt x="254" y="297"/>
                    <a:pt x="253" y="301"/>
                    <a:pt x="254" y="306"/>
                  </a:cubicBezTo>
                  <a:cubicBezTo>
                    <a:pt x="255" y="311"/>
                    <a:pt x="255" y="316"/>
                    <a:pt x="256" y="321"/>
                  </a:cubicBezTo>
                  <a:cubicBezTo>
                    <a:pt x="256" y="326"/>
                    <a:pt x="254" y="329"/>
                    <a:pt x="251" y="330"/>
                  </a:cubicBezTo>
                  <a:cubicBezTo>
                    <a:pt x="245" y="333"/>
                    <a:pt x="239" y="335"/>
                    <a:pt x="233" y="337"/>
                  </a:cubicBezTo>
                  <a:cubicBezTo>
                    <a:pt x="227" y="339"/>
                    <a:pt x="224" y="338"/>
                    <a:pt x="220" y="333"/>
                  </a:cubicBezTo>
                  <a:cubicBezTo>
                    <a:pt x="218" y="329"/>
                    <a:pt x="215" y="325"/>
                    <a:pt x="212" y="322"/>
                  </a:cubicBezTo>
                  <a:cubicBezTo>
                    <a:pt x="209" y="318"/>
                    <a:pt x="205" y="317"/>
                    <a:pt x="201" y="318"/>
                  </a:cubicBezTo>
                  <a:cubicBezTo>
                    <a:pt x="196" y="318"/>
                    <a:pt x="192" y="319"/>
                    <a:pt x="187" y="320"/>
                  </a:cubicBezTo>
                  <a:cubicBezTo>
                    <a:pt x="182" y="321"/>
                    <a:pt x="179" y="324"/>
                    <a:pt x="177" y="328"/>
                  </a:cubicBezTo>
                  <a:cubicBezTo>
                    <a:pt x="175" y="333"/>
                    <a:pt x="173" y="338"/>
                    <a:pt x="171" y="343"/>
                  </a:cubicBezTo>
                  <a:cubicBezTo>
                    <a:pt x="169" y="347"/>
                    <a:pt x="167" y="350"/>
                    <a:pt x="162" y="349"/>
                  </a:cubicBezTo>
                  <a:cubicBezTo>
                    <a:pt x="155" y="348"/>
                    <a:pt x="147" y="348"/>
                    <a:pt x="140" y="346"/>
                  </a:cubicBezTo>
                  <a:cubicBezTo>
                    <a:pt x="137" y="345"/>
                    <a:pt x="135" y="341"/>
                    <a:pt x="134" y="338"/>
                  </a:cubicBezTo>
                  <a:cubicBezTo>
                    <a:pt x="133" y="333"/>
                    <a:pt x="133" y="328"/>
                    <a:pt x="133" y="324"/>
                  </a:cubicBezTo>
                  <a:cubicBezTo>
                    <a:pt x="132" y="318"/>
                    <a:pt x="129" y="313"/>
                    <a:pt x="123" y="312"/>
                  </a:cubicBezTo>
                  <a:cubicBezTo>
                    <a:pt x="119" y="310"/>
                    <a:pt x="116" y="309"/>
                    <a:pt x="113" y="308"/>
                  </a:cubicBezTo>
                  <a:cubicBezTo>
                    <a:pt x="108" y="306"/>
                    <a:pt x="104" y="307"/>
                    <a:pt x="101" y="310"/>
                  </a:cubicBezTo>
                  <a:cubicBezTo>
                    <a:pt x="96" y="314"/>
                    <a:pt x="92" y="317"/>
                    <a:pt x="87" y="321"/>
                  </a:cubicBezTo>
                  <a:cubicBezTo>
                    <a:pt x="84" y="323"/>
                    <a:pt x="81" y="323"/>
                    <a:pt x="78" y="320"/>
                  </a:cubicBezTo>
                  <a:cubicBezTo>
                    <a:pt x="72" y="316"/>
                    <a:pt x="66" y="312"/>
                    <a:pt x="61" y="307"/>
                  </a:cubicBezTo>
                  <a:cubicBezTo>
                    <a:pt x="57" y="304"/>
                    <a:pt x="58" y="299"/>
                    <a:pt x="60" y="295"/>
                  </a:cubicBezTo>
                  <a:cubicBezTo>
                    <a:pt x="62" y="291"/>
                    <a:pt x="63" y="287"/>
                    <a:pt x="65" y="283"/>
                  </a:cubicBezTo>
                  <a:cubicBezTo>
                    <a:pt x="67" y="278"/>
                    <a:pt x="66" y="274"/>
                    <a:pt x="64" y="271"/>
                  </a:cubicBezTo>
                  <a:cubicBezTo>
                    <a:pt x="60" y="266"/>
                    <a:pt x="57" y="262"/>
                    <a:pt x="53" y="258"/>
                  </a:cubicBezTo>
                  <a:cubicBezTo>
                    <a:pt x="51" y="254"/>
                    <a:pt x="47" y="253"/>
                    <a:pt x="43" y="253"/>
                  </a:cubicBezTo>
                  <a:cubicBezTo>
                    <a:pt x="38" y="254"/>
                    <a:pt x="33" y="254"/>
                    <a:pt x="28" y="255"/>
                  </a:cubicBezTo>
                  <a:cubicBezTo>
                    <a:pt x="22" y="257"/>
                    <a:pt x="18" y="255"/>
                    <a:pt x="15" y="249"/>
                  </a:cubicBezTo>
                  <a:cubicBezTo>
                    <a:pt x="13" y="244"/>
                    <a:pt x="10" y="239"/>
                    <a:pt x="8" y="233"/>
                  </a:cubicBezTo>
                  <a:cubicBezTo>
                    <a:pt x="6" y="229"/>
                    <a:pt x="7" y="225"/>
                    <a:pt x="11" y="222"/>
                  </a:cubicBezTo>
                  <a:cubicBezTo>
                    <a:pt x="15" y="218"/>
                    <a:pt x="20" y="214"/>
                    <a:pt x="25" y="211"/>
                  </a:cubicBezTo>
                  <a:cubicBezTo>
                    <a:pt x="29" y="208"/>
                    <a:pt x="30" y="204"/>
                    <a:pt x="30" y="199"/>
                  </a:cubicBezTo>
                  <a:cubicBezTo>
                    <a:pt x="29" y="195"/>
                    <a:pt x="28" y="192"/>
                    <a:pt x="28" y="189"/>
                  </a:cubicBezTo>
                  <a:cubicBezTo>
                    <a:pt x="28" y="180"/>
                    <a:pt x="23" y="176"/>
                    <a:pt x="16" y="174"/>
                  </a:cubicBezTo>
                  <a:cubicBezTo>
                    <a:pt x="13" y="173"/>
                    <a:pt x="10" y="171"/>
                    <a:pt x="7" y="170"/>
                  </a:cubicBezTo>
                  <a:cubicBezTo>
                    <a:pt x="2" y="169"/>
                    <a:pt x="0" y="166"/>
                    <a:pt x="0" y="162"/>
                  </a:cubicBezTo>
                  <a:cubicBezTo>
                    <a:pt x="1" y="155"/>
                    <a:pt x="1" y="149"/>
                    <a:pt x="2" y="142"/>
                  </a:cubicBezTo>
                  <a:cubicBezTo>
                    <a:pt x="2" y="136"/>
                    <a:pt x="5" y="134"/>
                    <a:pt x="11" y="133"/>
                  </a:cubicBezTo>
                  <a:cubicBezTo>
                    <a:pt x="17" y="132"/>
                    <a:pt x="23" y="132"/>
                    <a:pt x="28" y="131"/>
                  </a:cubicBezTo>
                  <a:cubicBezTo>
                    <a:pt x="32" y="130"/>
                    <a:pt x="35" y="128"/>
                    <a:pt x="36" y="124"/>
                  </a:cubicBezTo>
                  <a:cubicBezTo>
                    <a:pt x="38" y="120"/>
                    <a:pt x="40" y="117"/>
                    <a:pt x="41" y="113"/>
                  </a:cubicBezTo>
                  <a:cubicBezTo>
                    <a:pt x="42" y="109"/>
                    <a:pt x="42" y="105"/>
                    <a:pt x="39" y="101"/>
                  </a:cubicBezTo>
                  <a:cubicBezTo>
                    <a:pt x="36" y="97"/>
                    <a:pt x="32" y="93"/>
                    <a:pt x="29" y="88"/>
                  </a:cubicBezTo>
                  <a:cubicBezTo>
                    <a:pt x="26" y="84"/>
                    <a:pt x="26" y="80"/>
                    <a:pt x="29" y="76"/>
                  </a:cubicBezTo>
                  <a:cubicBezTo>
                    <a:pt x="32" y="71"/>
                    <a:pt x="36" y="66"/>
                    <a:pt x="39" y="62"/>
                  </a:cubicBezTo>
                  <a:cubicBezTo>
                    <a:pt x="42" y="57"/>
                    <a:pt x="46" y="56"/>
                    <a:pt x="52" y="58"/>
                  </a:cubicBezTo>
                  <a:cubicBezTo>
                    <a:pt x="57" y="60"/>
                    <a:pt x="62" y="62"/>
                    <a:pt x="66" y="65"/>
                  </a:cubicBezTo>
                  <a:cubicBezTo>
                    <a:pt x="70" y="67"/>
                    <a:pt x="74" y="66"/>
                    <a:pt x="77" y="64"/>
                  </a:cubicBezTo>
                  <a:cubicBezTo>
                    <a:pt x="78" y="63"/>
                    <a:pt x="79" y="63"/>
                    <a:pt x="79" y="62"/>
                  </a:cubicBezTo>
                  <a:cubicBezTo>
                    <a:pt x="94" y="51"/>
                    <a:pt x="94" y="51"/>
                    <a:pt x="90" y="30"/>
                  </a:cubicBezTo>
                  <a:cubicBezTo>
                    <a:pt x="89" y="23"/>
                    <a:pt x="91" y="20"/>
                    <a:pt x="97" y="17"/>
                  </a:cubicBezTo>
                  <a:cubicBezTo>
                    <a:pt x="102" y="15"/>
                    <a:pt x="107" y="13"/>
                    <a:pt x="112" y="11"/>
                  </a:cubicBezTo>
                  <a:cubicBezTo>
                    <a:pt x="117" y="8"/>
                    <a:pt x="120" y="9"/>
                    <a:pt x="124" y="13"/>
                  </a:cubicBezTo>
                  <a:cubicBezTo>
                    <a:pt x="127" y="17"/>
                    <a:pt x="130" y="22"/>
                    <a:pt x="133" y="26"/>
                  </a:cubicBezTo>
                  <a:cubicBezTo>
                    <a:pt x="138" y="31"/>
                    <a:pt x="142" y="32"/>
                    <a:pt x="148" y="31"/>
                  </a:cubicBezTo>
                  <a:cubicBezTo>
                    <a:pt x="152" y="29"/>
                    <a:pt x="156" y="29"/>
                    <a:pt x="160" y="29"/>
                  </a:cubicBezTo>
                  <a:cubicBezTo>
                    <a:pt x="166" y="28"/>
                    <a:pt x="170" y="26"/>
                    <a:pt x="172" y="21"/>
                  </a:cubicBezTo>
                  <a:cubicBezTo>
                    <a:pt x="173" y="16"/>
                    <a:pt x="175" y="11"/>
                    <a:pt x="177" y="6"/>
                  </a:cubicBezTo>
                  <a:cubicBezTo>
                    <a:pt x="179" y="2"/>
                    <a:pt x="182" y="0"/>
                    <a:pt x="187" y="0"/>
                  </a:cubicBezTo>
                  <a:cubicBezTo>
                    <a:pt x="194" y="1"/>
                    <a:pt x="201" y="2"/>
                    <a:pt x="208" y="3"/>
                  </a:cubicBezTo>
                  <a:cubicBezTo>
                    <a:pt x="212" y="3"/>
                    <a:pt x="214" y="6"/>
                    <a:pt x="214" y="11"/>
                  </a:cubicBezTo>
                  <a:cubicBezTo>
                    <a:pt x="215" y="17"/>
                    <a:pt x="216" y="23"/>
                    <a:pt x="217" y="29"/>
                  </a:cubicBezTo>
                  <a:cubicBezTo>
                    <a:pt x="218" y="34"/>
                    <a:pt x="221" y="36"/>
                    <a:pt x="225" y="38"/>
                  </a:cubicBezTo>
                  <a:cubicBezTo>
                    <a:pt x="228" y="39"/>
                    <a:pt x="231" y="40"/>
                    <a:pt x="234" y="41"/>
                  </a:cubicBezTo>
                  <a:cubicBezTo>
                    <a:pt x="239" y="45"/>
                    <a:pt x="244" y="43"/>
                    <a:pt x="248" y="40"/>
                  </a:cubicBezTo>
                  <a:cubicBezTo>
                    <a:pt x="252" y="37"/>
                    <a:pt x="256" y="34"/>
                    <a:pt x="259" y="31"/>
                  </a:cubicBezTo>
                  <a:cubicBezTo>
                    <a:pt x="264" y="27"/>
                    <a:pt x="268" y="27"/>
                    <a:pt x="273" y="31"/>
                  </a:cubicBezTo>
                  <a:cubicBezTo>
                    <a:pt x="277" y="34"/>
                    <a:pt x="281" y="37"/>
                    <a:pt x="285" y="41"/>
                  </a:cubicBezTo>
                  <a:cubicBezTo>
                    <a:pt x="290" y="45"/>
                    <a:pt x="291" y="49"/>
                    <a:pt x="288" y="55"/>
                  </a:cubicBezTo>
                  <a:cubicBezTo>
                    <a:pt x="286" y="59"/>
                    <a:pt x="284" y="64"/>
                    <a:pt x="283" y="68"/>
                  </a:cubicBezTo>
                  <a:cubicBezTo>
                    <a:pt x="282" y="71"/>
                    <a:pt x="282" y="74"/>
                    <a:pt x="283" y="76"/>
                  </a:cubicBezTo>
                  <a:cubicBezTo>
                    <a:pt x="286" y="81"/>
                    <a:pt x="290" y="86"/>
                    <a:pt x="295" y="91"/>
                  </a:cubicBezTo>
                  <a:cubicBezTo>
                    <a:pt x="296" y="93"/>
                    <a:pt x="299" y="93"/>
                    <a:pt x="301" y="94"/>
                  </a:cubicBezTo>
                  <a:close/>
                  <a:moveTo>
                    <a:pt x="174" y="63"/>
                  </a:moveTo>
                  <a:cubicBezTo>
                    <a:pt x="112" y="63"/>
                    <a:pt x="62" y="113"/>
                    <a:pt x="62" y="174"/>
                  </a:cubicBezTo>
                  <a:cubicBezTo>
                    <a:pt x="62" y="236"/>
                    <a:pt x="112" y="285"/>
                    <a:pt x="173" y="286"/>
                  </a:cubicBezTo>
                  <a:cubicBezTo>
                    <a:pt x="235" y="286"/>
                    <a:pt x="285" y="236"/>
                    <a:pt x="285" y="174"/>
                  </a:cubicBezTo>
                  <a:cubicBezTo>
                    <a:pt x="285" y="112"/>
                    <a:pt x="234" y="63"/>
                    <a:pt x="174" y="6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6"/>
            <p:cNvSpPr>
              <a:spLocks noEditPoints="1"/>
            </p:cNvSpPr>
            <p:nvPr/>
          </p:nvSpPr>
          <p:spPr bwMode="auto">
            <a:xfrm>
              <a:off x="2455863" y="3070226"/>
              <a:ext cx="714375" cy="714375"/>
            </a:xfrm>
            <a:custGeom>
              <a:avLst/>
              <a:gdLst>
                <a:gd name="T0" fmla="*/ 112 w 223"/>
                <a:gd name="T1" fmla="*/ 0 h 223"/>
                <a:gd name="T2" fmla="*/ 223 w 223"/>
                <a:gd name="T3" fmla="*/ 111 h 223"/>
                <a:gd name="T4" fmla="*/ 111 w 223"/>
                <a:gd name="T5" fmla="*/ 223 h 223"/>
                <a:gd name="T6" fmla="*/ 0 w 223"/>
                <a:gd name="T7" fmla="*/ 111 h 223"/>
                <a:gd name="T8" fmla="*/ 112 w 223"/>
                <a:gd name="T9" fmla="*/ 0 h 223"/>
                <a:gd name="T10" fmla="*/ 112 w 223"/>
                <a:gd name="T11" fmla="*/ 196 h 223"/>
                <a:gd name="T12" fmla="*/ 111 w 223"/>
                <a:gd name="T13" fmla="*/ 197 h 223"/>
                <a:gd name="T14" fmla="*/ 109 w 223"/>
                <a:gd name="T15" fmla="*/ 192 h 223"/>
                <a:gd name="T16" fmla="*/ 102 w 223"/>
                <a:gd name="T17" fmla="*/ 172 h 223"/>
                <a:gd name="T18" fmla="*/ 89 w 223"/>
                <a:gd name="T19" fmla="*/ 129 h 223"/>
                <a:gd name="T20" fmla="*/ 81 w 223"/>
                <a:gd name="T21" fmla="*/ 125 h 223"/>
                <a:gd name="T22" fmla="*/ 72 w 223"/>
                <a:gd name="T23" fmla="*/ 128 h 223"/>
                <a:gd name="T24" fmla="*/ 57 w 223"/>
                <a:gd name="T25" fmla="*/ 133 h 223"/>
                <a:gd name="T26" fmla="*/ 46 w 223"/>
                <a:gd name="T27" fmla="*/ 146 h 223"/>
                <a:gd name="T28" fmla="*/ 43 w 223"/>
                <a:gd name="T29" fmla="*/ 175 h 223"/>
                <a:gd name="T30" fmla="*/ 45 w 223"/>
                <a:gd name="T31" fmla="*/ 182 h 223"/>
                <a:gd name="T32" fmla="*/ 132 w 223"/>
                <a:gd name="T33" fmla="*/ 206 h 223"/>
                <a:gd name="T34" fmla="*/ 177 w 223"/>
                <a:gd name="T35" fmla="*/ 181 h 223"/>
                <a:gd name="T36" fmla="*/ 180 w 223"/>
                <a:gd name="T37" fmla="*/ 176 h 223"/>
                <a:gd name="T38" fmla="*/ 175 w 223"/>
                <a:gd name="T39" fmla="*/ 144 h 223"/>
                <a:gd name="T40" fmla="*/ 165 w 223"/>
                <a:gd name="T41" fmla="*/ 133 h 223"/>
                <a:gd name="T42" fmla="*/ 153 w 223"/>
                <a:gd name="T43" fmla="*/ 128 h 223"/>
                <a:gd name="T44" fmla="*/ 136 w 223"/>
                <a:gd name="T45" fmla="*/ 123 h 223"/>
                <a:gd name="T46" fmla="*/ 112 w 223"/>
                <a:gd name="T47" fmla="*/ 196 h 223"/>
                <a:gd name="T48" fmla="*/ 111 w 223"/>
                <a:gd name="T49" fmla="*/ 31 h 223"/>
                <a:gd name="T50" fmla="*/ 96 w 223"/>
                <a:gd name="T51" fmla="*/ 34 h 223"/>
                <a:gd name="T52" fmla="*/ 79 w 223"/>
                <a:gd name="T53" fmla="*/ 54 h 223"/>
                <a:gd name="T54" fmla="*/ 76 w 223"/>
                <a:gd name="T55" fmla="*/ 60 h 223"/>
                <a:gd name="T56" fmla="*/ 68 w 223"/>
                <a:gd name="T57" fmla="*/ 75 h 223"/>
                <a:gd name="T58" fmla="*/ 77 w 223"/>
                <a:gd name="T59" fmla="*/ 87 h 223"/>
                <a:gd name="T60" fmla="*/ 82 w 223"/>
                <a:gd name="T61" fmla="*/ 91 h 223"/>
                <a:gd name="T62" fmla="*/ 92 w 223"/>
                <a:gd name="T63" fmla="*/ 108 h 223"/>
                <a:gd name="T64" fmla="*/ 131 w 223"/>
                <a:gd name="T65" fmla="*/ 107 h 223"/>
                <a:gd name="T66" fmla="*/ 141 w 223"/>
                <a:gd name="T67" fmla="*/ 90 h 223"/>
                <a:gd name="T68" fmla="*/ 144 w 223"/>
                <a:gd name="T69" fmla="*/ 87 h 223"/>
                <a:gd name="T70" fmla="*/ 150 w 223"/>
                <a:gd name="T71" fmla="*/ 63 h 223"/>
                <a:gd name="T72" fmla="*/ 142 w 223"/>
                <a:gd name="T73" fmla="*/ 48 h 223"/>
                <a:gd name="T74" fmla="*/ 139 w 223"/>
                <a:gd name="T75" fmla="*/ 44 h 223"/>
                <a:gd name="T76" fmla="*/ 111 w 223"/>
                <a:gd name="T77" fmla="*/ 31 h 223"/>
                <a:gd name="T78" fmla="*/ 107 w 223"/>
                <a:gd name="T79" fmla="*/ 143 h 223"/>
                <a:gd name="T80" fmla="*/ 111 w 223"/>
                <a:gd name="T81" fmla="*/ 179 h 223"/>
                <a:gd name="T82" fmla="*/ 115 w 223"/>
                <a:gd name="T83" fmla="*/ 143 h 223"/>
                <a:gd name="T84" fmla="*/ 107 w 223"/>
                <a:gd name="T85" fmla="*/ 143 h 223"/>
                <a:gd name="T86" fmla="*/ 118 w 223"/>
                <a:gd name="T87" fmla="*/ 127 h 223"/>
                <a:gd name="T88" fmla="*/ 104 w 223"/>
                <a:gd name="T89" fmla="*/ 127 h 223"/>
                <a:gd name="T90" fmla="*/ 104 w 223"/>
                <a:gd name="T91" fmla="*/ 138 h 223"/>
                <a:gd name="T92" fmla="*/ 118 w 223"/>
                <a:gd name="T93" fmla="*/ 138 h 223"/>
                <a:gd name="T94" fmla="*/ 118 w 223"/>
                <a:gd name="T95" fmla="*/ 12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3" h="223">
                  <a:moveTo>
                    <a:pt x="112" y="0"/>
                  </a:moveTo>
                  <a:cubicBezTo>
                    <a:pt x="172" y="0"/>
                    <a:pt x="223" y="49"/>
                    <a:pt x="223" y="111"/>
                  </a:cubicBezTo>
                  <a:cubicBezTo>
                    <a:pt x="223" y="173"/>
                    <a:pt x="173" y="223"/>
                    <a:pt x="111" y="223"/>
                  </a:cubicBezTo>
                  <a:cubicBezTo>
                    <a:pt x="50" y="222"/>
                    <a:pt x="0" y="173"/>
                    <a:pt x="0" y="111"/>
                  </a:cubicBezTo>
                  <a:cubicBezTo>
                    <a:pt x="0" y="50"/>
                    <a:pt x="50" y="0"/>
                    <a:pt x="112" y="0"/>
                  </a:cubicBezTo>
                  <a:close/>
                  <a:moveTo>
                    <a:pt x="112" y="196"/>
                  </a:moveTo>
                  <a:cubicBezTo>
                    <a:pt x="112" y="197"/>
                    <a:pt x="111" y="197"/>
                    <a:pt x="111" y="197"/>
                  </a:cubicBezTo>
                  <a:cubicBezTo>
                    <a:pt x="110" y="195"/>
                    <a:pt x="110" y="194"/>
                    <a:pt x="109" y="192"/>
                  </a:cubicBezTo>
                  <a:cubicBezTo>
                    <a:pt x="107" y="185"/>
                    <a:pt x="105" y="178"/>
                    <a:pt x="102" y="172"/>
                  </a:cubicBezTo>
                  <a:cubicBezTo>
                    <a:pt x="98" y="157"/>
                    <a:pt x="93" y="143"/>
                    <a:pt x="89" y="129"/>
                  </a:cubicBezTo>
                  <a:cubicBezTo>
                    <a:pt x="87" y="124"/>
                    <a:pt x="87" y="123"/>
                    <a:pt x="81" y="125"/>
                  </a:cubicBezTo>
                  <a:cubicBezTo>
                    <a:pt x="78" y="126"/>
                    <a:pt x="75" y="127"/>
                    <a:pt x="72" y="128"/>
                  </a:cubicBezTo>
                  <a:cubicBezTo>
                    <a:pt x="67" y="130"/>
                    <a:pt x="62" y="131"/>
                    <a:pt x="57" y="133"/>
                  </a:cubicBezTo>
                  <a:cubicBezTo>
                    <a:pt x="51" y="135"/>
                    <a:pt x="47" y="140"/>
                    <a:pt x="46" y="146"/>
                  </a:cubicBezTo>
                  <a:cubicBezTo>
                    <a:pt x="45" y="156"/>
                    <a:pt x="43" y="166"/>
                    <a:pt x="43" y="175"/>
                  </a:cubicBezTo>
                  <a:cubicBezTo>
                    <a:pt x="42" y="178"/>
                    <a:pt x="44" y="181"/>
                    <a:pt x="45" y="182"/>
                  </a:cubicBezTo>
                  <a:cubicBezTo>
                    <a:pt x="70" y="205"/>
                    <a:pt x="99" y="213"/>
                    <a:pt x="132" y="206"/>
                  </a:cubicBezTo>
                  <a:cubicBezTo>
                    <a:pt x="150" y="202"/>
                    <a:pt x="164" y="193"/>
                    <a:pt x="177" y="181"/>
                  </a:cubicBezTo>
                  <a:cubicBezTo>
                    <a:pt x="179" y="180"/>
                    <a:pt x="180" y="178"/>
                    <a:pt x="180" y="176"/>
                  </a:cubicBezTo>
                  <a:cubicBezTo>
                    <a:pt x="179" y="165"/>
                    <a:pt x="177" y="154"/>
                    <a:pt x="175" y="144"/>
                  </a:cubicBezTo>
                  <a:cubicBezTo>
                    <a:pt x="174" y="139"/>
                    <a:pt x="170" y="135"/>
                    <a:pt x="165" y="133"/>
                  </a:cubicBezTo>
                  <a:cubicBezTo>
                    <a:pt x="161" y="131"/>
                    <a:pt x="157" y="130"/>
                    <a:pt x="153" y="128"/>
                  </a:cubicBezTo>
                  <a:cubicBezTo>
                    <a:pt x="147" y="126"/>
                    <a:pt x="142" y="125"/>
                    <a:pt x="136" y="123"/>
                  </a:cubicBezTo>
                  <a:cubicBezTo>
                    <a:pt x="128" y="148"/>
                    <a:pt x="120" y="172"/>
                    <a:pt x="112" y="196"/>
                  </a:cubicBezTo>
                  <a:close/>
                  <a:moveTo>
                    <a:pt x="111" y="31"/>
                  </a:moveTo>
                  <a:cubicBezTo>
                    <a:pt x="106" y="32"/>
                    <a:pt x="101" y="33"/>
                    <a:pt x="96" y="34"/>
                  </a:cubicBezTo>
                  <a:cubicBezTo>
                    <a:pt x="86" y="37"/>
                    <a:pt x="82" y="45"/>
                    <a:pt x="79" y="54"/>
                  </a:cubicBezTo>
                  <a:cubicBezTo>
                    <a:pt x="79" y="56"/>
                    <a:pt x="78" y="59"/>
                    <a:pt x="76" y="60"/>
                  </a:cubicBezTo>
                  <a:cubicBezTo>
                    <a:pt x="69" y="64"/>
                    <a:pt x="67" y="68"/>
                    <a:pt x="68" y="75"/>
                  </a:cubicBezTo>
                  <a:cubicBezTo>
                    <a:pt x="69" y="81"/>
                    <a:pt x="71" y="86"/>
                    <a:pt x="77" y="87"/>
                  </a:cubicBezTo>
                  <a:cubicBezTo>
                    <a:pt x="80" y="87"/>
                    <a:pt x="82" y="89"/>
                    <a:pt x="82" y="91"/>
                  </a:cubicBezTo>
                  <a:cubicBezTo>
                    <a:pt x="84" y="98"/>
                    <a:pt x="88" y="103"/>
                    <a:pt x="92" y="108"/>
                  </a:cubicBezTo>
                  <a:cubicBezTo>
                    <a:pt x="105" y="122"/>
                    <a:pt x="119" y="121"/>
                    <a:pt x="131" y="107"/>
                  </a:cubicBezTo>
                  <a:cubicBezTo>
                    <a:pt x="135" y="102"/>
                    <a:pt x="137" y="96"/>
                    <a:pt x="141" y="90"/>
                  </a:cubicBezTo>
                  <a:cubicBezTo>
                    <a:pt x="142" y="89"/>
                    <a:pt x="143" y="88"/>
                    <a:pt x="144" y="87"/>
                  </a:cubicBezTo>
                  <a:cubicBezTo>
                    <a:pt x="153" y="84"/>
                    <a:pt x="158" y="69"/>
                    <a:pt x="150" y="63"/>
                  </a:cubicBezTo>
                  <a:cubicBezTo>
                    <a:pt x="145" y="59"/>
                    <a:pt x="144" y="54"/>
                    <a:pt x="142" y="48"/>
                  </a:cubicBezTo>
                  <a:cubicBezTo>
                    <a:pt x="141" y="47"/>
                    <a:pt x="140" y="45"/>
                    <a:pt x="139" y="44"/>
                  </a:cubicBezTo>
                  <a:cubicBezTo>
                    <a:pt x="133" y="34"/>
                    <a:pt x="123" y="31"/>
                    <a:pt x="111" y="31"/>
                  </a:cubicBezTo>
                  <a:close/>
                  <a:moveTo>
                    <a:pt x="107" y="143"/>
                  </a:moveTo>
                  <a:cubicBezTo>
                    <a:pt x="101" y="156"/>
                    <a:pt x="106" y="167"/>
                    <a:pt x="111" y="179"/>
                  </a:cubicBezTo>
                  <a:cubicBezTo>
                    <a:pt x="117" y="167"/>
                    <a:pt x="120" y="155"/>
                    <a:pt x="115" y="143"/>
                  </a:cubicBezTo>
                  <a:cubicBezTo>
                    <a:pt x="112" y="143"/>
                    <a:pt x="109" y="143"/>
                    <a:pt x="107" y="143"/>
                  </a:cubicBezTo>
                  <a:close/>
                  <a:moveTo>
                    <a:pt x="118" y="127"/>
                  </a:moveTo>
                  <a:cubicBezTo>
                    <a:pt x="113" y="127"/>
                    <a:pt x="108" y="127"/>
                    <a:pt x="104" y="127"/>
                  </a:cubicBezTo>
                  <a:cubicBezTo>
                    <a:pt x="104" y="131"/>
                    <a:pt x="104" y="134"/>
                    <a:pt x="104" y="138"/>
                  </a:cubicBezTo>
                  <a:cubicBezTo>
                    <a:pt x="109" y="138"/>
                    <a:pt x="114" y="138"/>
                    <a:pt x="118" y="138"/>
                  </a:cubicBezTo>
                  <a:cubicBezTo>
                    <a:pt x="118" y="134"/>
                    <a:pt x="118" y="131"/>
                    <a:pt x="118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Freeform 7"/>
            <p:cNvSpPr>
              <a:spLocks/>
            </p:cNvSpPr>
            <p:nvPr/>
          </p:nvSpPr>
          <p:spPr bwMode="auto">
            <a:xfrm>
              <a:off x="2590800" y="3460751"/>
              <a:ext cx="441325" cy="288925"/>
            </a:xfrm>
            <a:custGeom>
              <a:avLst/>
              <a:gdLst>
                <a:gd name="T0" fmla="*/ 70 w 138"/>
                <a:gd name="T1" fmla="*/ 73 h 90"/>
                <a:gd name="T2" fmla="*/ 94 w 138"/>
                <a:gd name="T3" fmla="*/ 0 h 90"/>
                <a:gd name="T4" fmla="*/ 111 w 138"/>
                <a:gd name="T5" fmla="*/ 5 h 90"/>
                <a:gd name="T6" fmla="*/ 123 w 138"/>
                <a:gd name="T7" fmla="*/ 10 h 90"/>
                <a:gd name="T8" fmla="*/ 133 w 138"/>
                <a:gd name="T9" fmla="*/ 21 h 90"/>
                <a:gd name="T10" fmla="*/ 138 w 138"/>
                <a:gd name="T11" fmla="*/ 53 h 90"/>
                <a:gd name="T12" fmla="*/ 135 w 138"/>
                <a:gd name="T13" fmla="*/ 58 h 90"/>
                <a:gd name="T14" fmla="*/ 90 w 138"/>
                <a:gd name="T15" fmla="*/ 83 h 90"/>
                <a:gd name="T16" fmla="*/ 3 w 138"/>
                <a:gd name="T17" fmla="*/ 59 h 90"/>
                <a:gd name="T18" fmla="*/ 1 w 138"/>
                <a:gd name="T19" fmla="*/ 52 h 90"/>
                <a:gd name="T20" fmla="*/ 4 w 138"/>
                <a:gd name="T21" fmla="*/ 23 h 90"/>
                <a:gd name="T22" fmla="*/ 15 w 138"/>
                <a:gd name="T23" fmla="*/ 10 h 90"/>
                <a:gd name="T24" fmla="*/ 30 w 138"/>
                <a:gd name="T25" fmla="*/ 5 h 90"/>
                <a:gd name="T26" fmla="*/ 39 w 138"/>
                <a:gd name="T27" fmla="*/ 2 h 90"/>
                <a:gd name="T28" fmla="*/ 47 w 138"/>
                <a:gd name="T29" fmla="*/ 6 h 90"/>
                <a:gd name="T30" fmla="*/ 60 w 138"/>
                <a:gd name="T31" fmla="*/ 49 h 90"/>
                <a:gd name="T32" fmla="*/ 67 w 138"/>
                <a:gd name="T33" fmla="*/ 69 h 90"/>
                <a:gd name="T34" fmla="*/ 69 w 138"/>
                <a:gd name="T35" fmla="*/ 74 h 90"/>
                <a:gd name="T36" fmla="*/ 70 w 138"/>
                <a:gd name="T37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" h="90">
                  <a:moveTo>
                    <a:pt x="70" y="73"/>
                  </a:moveTo>
                  <a:cubicBezTo>
                    <a:pt x="78" y="49"/>
                    <a:pt x="86" y="25"/>
                    <a:pt x="94" y="0"/>
                  </a:cubicBezTo>
                  <a:cubicBezTo>
                    <a:pt x="100" y="2"/>
                    <a:pt x="105" y="3"/>
                    <a:pt x="111" y="5"/>
                  </a:cubicBezTo>
                  <a:cubicBezTo>
                    <a:pt x="115" y="7"/>
                    <a:pt x="119" y="8"/>
                    <a:pt x="123" y="10"/>
                  </a:cubicBezTo>
                  <a:cubicBezTo>
                    <a:pt x="128" y="12"/>
                    <a:pt x="132" y="16"/>
                    <a:pt x="133" y="21"/>
                  </a:cubicBezTo>
                  <a:cubicBezTo>
                    <a:pt x="135" y="31"/>
                    <a:pt x="137" y="42"/>
                    <a:pt x="138" y="53"/>
                  </a:cubicBezTo>
                  <a:cubicBezTo>
                    <a:pt x="138" y="55"/>
                    <a:pt x="137" y="57"/>
                    <a:pt x="135" y="58"/>
                  </a:cubicBezTo>
                  <a:cubicBezTo>
                    <a:pt x="122" y="70"/>
                    <a:pt x="108" y="79"/>
                    <a:pt x="90" y="83"/>
                  </a:cubicBezTo>
                  <a:cubicBezTo>
                    <a:pt x="57" y="90"/>
                    <a:pt x="28" y="82"/>
                    <a:pt x="3" y="59"/>
                  </a:cubicBezTo>
                  <a:cubicBezTo>
                    <a:pt x="2" y="58"/>
                    <a:pt x="0" y="55"/>
                    <a:pt x="1" y="52"/>
                  </a:cubicBezTo>
                  <a:cubicBezTo>
                    <a:pt x="1" y="43"/>
                    <a:pt x="3" y="33"/>
                    <a:pt x="4" y="23"/>
                  </a:cubicBezTo>
                  <a:cubicBezTo>
                    <a:pt x="5" y="17"/>
                    <a:pt x="9" y="12"/>
                    <a:pt x="15" y="10"/>
                  </a:cubicBezTo>
                  <a:cubicBezTo>
                    <a:pt x="20" y="8"/>
                    <a:pt x="25" y="7"/>
                    <a:pt x="30" y="5"/>
                  </a:cubicBezTo>
                  <a:cubicBezTo>
                    <a:pt x="33" y="4"/>
                    <a:pt x="36" y="3"/>
                    <a:pt x="39" y="2"/>
                  </a:cubicBezTo>
                  <a:cubicBezTo>
                    <a:pt x="45" y="0"/>
                    <a:pt x="45" y="1"/>
                    <a:pt x="47" y="6"/>
                  </a:cubicBezTo>
                  <a:cubicBezTo>
                    <a:pt x="51" y="20"/>
                    <a:pt x="56" y="34"/>
                    <a:pt x="60" y="49"/>
                  </a:cubicBezTo>
                  <a:cubicBezTo>
                    <a:pt x="63" y="55"/>
                    <a:pt x="65" y="62"/>
                    <a:pt x="67" y="69"/>
                  </a:cubicBezTo>
                  <a:cubicBezTo>
                    <a:pt x="68" y="71"/>
                    <a:pt x="68" y="72"/>
                    <a:pt x="69" y="74"/>
                  </a:cubicBezTo>
                  <a:cubicBezTo>
                    <a:pt x="69" y="74"/>
                    <a:pt x="70" y="74"/>
                    <a:pt x="70" y="7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2670175" y="3170238"/>
              <a:ext cx="292100" cy="290513"/>
            </a:xfrm>
            <a:custGeom>
              <a:avLst/>
              <a:gdLst>
                <a:gd name="T0" fmla="*/ 44 w 91"/>
                <a:gd name="T1" fmla="*/ 0 h 91"/>
                <a:gd name="T2" fmla="*/ 72 w 91"/>
                <a:gd name="T3" fmla="*/ 13 h 91"/>
                <a:gd name="T4" fmla="*/ 75 w 91"/>
                <a:gd name="T5" fmla="*/ 17 h 91"/>
                <a:gd name="T6" fmla="*/ 83 w 91"/>
                <a:gd name="T7" fmla="*/ 32 h 91"/>
                <a:gd name="T8" fmla="*/ 77 w 91"/>
                <a:gd name="T9" fmla="*/ 56 h 91"/>
                <a:gd name="T10" fmla="*/ 74 w 91"/>
                <a:gd name="T11" fmla="*/ 59 h 91"/>
                <a:gd name="T12" fmla="*/ 64 w 91"/>
                <a:gd name="T13" fmla="*/ 76 h 91"/>
                <a:gd name="T14" fmla="*/ 25 w 91"/>
                <a:gd name="T15" fmla="*/ 77 h 91"/>
                <a:gd name="T16" fmla="*/ 15 w 91"/>
                <a:gd name="T17" fmla="*/ 60 h 91"/>
                <a:gd name="T18" fmla="*/ 10 w 91"/>
                <a:gd name="T19" fmla="*/ 56 h 91"/>
                <a:gd name="T20" fmla="*/ 1 w 91"/>
                <a:gd name="T21" fmla="*/ 44 h 91"/>
                <a:gd name="T22" fmla="*/ 9 w 91"/>
                <a:gd name="T23" fmla="*/ 29 h 91"/>
                <a:gd name="T24" fmla="*/ 12 w 91"/>
                <a:gd name="T25" fmla="*/ 23 h 91"/>
                <a:gd name="T26" fmla="*/ 29 w 91"/>
                <a:gd name="T27" fmla="*/ 3 h 91"/>
                <a:gd name="T28" fmla="*/ 44 w 91"/>
                <a:gd name="T2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91">
                  <a:moveTo>
                    <a:pt x="44" y="0"/>
                  </a:moveTo>
                  <a:cubicBezTo>
                    <a:pt x="56" y="0"/>
                    <a:pt x="66" y="3"/>
                    <a:pt x="72" y="13"/>
                  </a:cubicBezTo>
                  <a:cubicBezTo>
                    <a:pt x="73" y="14"/>
                    <a:pt x="74" y="16"/>
                    <a:pt x="75" y="17"/>
                  </a:cubicBezTo>
                  <a:cubicBezTo>
                    <a:pt x="77" y="23"/>
                    <a:pt x="78" y="28"/>
                    <a:pt x="83" y="32"/>
                  </a:cubicBezTo>
                  <a:cubicBezTo>
                    <a:pt x="91" y="38"/>
                    <a:pt x="86" y="53"/>
                    <a:pt x="77" y="56"/>
                  </a:cubicBezTo>
                  <a:cubicBezTo>
                    <a:pt x="76" y="57"/>
                    <a:pt x="75" y="58"/>
                    <a:pt x="74" y="59"/>
                  </a:cubicBezTo>
                  <a:cubicBezTo>
                    <a:pt x="70" y="65"/>
                    <a:pt x="68" y="71"/>
                    <a:pt x="64" y="76"/>
                  </a:cubicBezTo>
                  <a:cubicBezTo>
                    <a:pt x="52" y="90"/>
                    <a:pt x="38" y="91"/>
                    <a:pt x="25" y="77"/>
                  </a:cubicBezTo>
                  <a:cubicBezTo>
                    <a:pt x="21" y="72"/>
                    <a:pt x="17" y="67"/>
                    <a:pt x="15" y="60"/>
                  </a:cubicBezTo>
                  <a:cubicBezTo>
                    <a:pt x="15" y="58"/>
                    <a:pt x="13" y="56"/>
                    <a:pt x="10" y="56"/>
                  </a:cubicBezTo>
                  <a:cubicBezTo>
                    <a:pt x="4" y="55"/>
                    <a:pt x="2" y="50"/>
                    <a:pt x="1" y="44"/>
                  </a:cubicBezTo>
                  <a:cubicBezTo>
                    <a:pt x="0" y="37"/>
                    <a:pt x="2" y="33"/>
                    <a:pt x="9" y="29"/>
                  </a:cubicBezTo>
                  <a:cubicBezTo>
                    <a:pt x="11" y="28"/>
                    <a:pt x="12" y="25"/>
                    <a:pt x="12" y="23"/>
                  </a:cubicBezTo>
                  <a:cubicBezTo>
                    <a:pt x="15" y="14"/>
                    <a:pt x="19" y="6"/>
                    <a:pt x="29" y="3"/>
                  </a:cubicBezTo>
                  <a:cubicBezTo>
                    <a:pt x="34" y="2"/>
                    <a:pt x="39" y="1"/>
                    <a:pt x="4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9"/>
            <p:cNvSpPr>
              <a:spLocks/>
            </p:cNvSpPr>
            <p:nvPr/>
          </p:nvSpPr>
          <p:spPr bwMode="auto">
            <a:xfrm>
              <a:off x="2779713" y="3525838"/>
              <a:ext cx="60325" cy="114300"/>
            </a:xfrm>
            <a:custGeom>
              <a:avLst/>
              <a:gdLst>
                <a:gd name="T0" fmla="*/ 6 w 19"/>
                <a:gd name="T1" fmla="*/ 0 h 36"/>
                <a:gd name="T2" fmla="*/ 14 w 19"/>
                <a:gd name="T3" fmla="*/ 0 h 36"/>
                <a:gd name="T4" fmla="*/ 10 w 19"/>
                <a:gd name="T5" fmla="*/ 36 h 36"/>
                <a:gd name="T6" fmla="*/ 6 w 19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6">
                  <a:moveTo>
                    <a:pt x="6" y="0"/>
                  </a:moveTo>
                  <a:cubicBezTo>
                    <a:pt x="8" y="0"/>
                    <a:pt x="11" y="0"/>
                    <a:pt x="14" y="0"/>
                  </a:cubicBezTo>
                  <a:cubicBezTo>
                    <a:pt x="19" y="12"/>
                    <a:pt x="16" y="24"/>
                    <a:pt x="10" y="36"/>
                  </a:cubicBezTo>
                  <a:cubicBezTo>
                    <a:pt x="5" y="24"/>
                    <a:pt x="0" y="13"/>
                    <a:pt x="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0"/>
            <p:cNvSpPr>
              <a:spLocks/>
            </p:cNvSpPr>
            <p:nvPr/>
          </p:nvSpPr>
          <p:spPr bwMode="auto">
            <a:xfrm>
              <a:off x="2789238" y="3473451"/>
              <a:ext cx="44450" cy="36513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11 h 11"/>
                <a:gd name="T4" fmla="*/ 0 w 14"/>
                <a:gd name="T5" fmla="*/ 11 h 11"/>
                <a:gd name="T6" fmla="*/ 0 w 14"/>
                <a:gd name="T7" fmla="*/ 0 h 11"/>
                <a:gd name="T8" fmla="*/ 14 w 1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cubicBezTo>
                    <a:pt x="14" y="4"/>
                    <a:pt x="14" y="7"/>
                    <a:pt x="14" y="11"/>
                  </a:cubicBezTo>
                  <a:cubicBezTo>
                    <a:pt x="10" y="11"/>
                    <a:pt x="5" y="11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ubicBezTo>
                    <a:pt x="4" y="0"/>
                    <a:pt x="9" y="0"/>
                    <a:pt x="1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4435383" y="4453030"/>
            <a:ext cx="889911" cy="892439"/>
            <a:chOff x="2257425" y="2868613"/>
            <a:chExt cx="1117600" cy="1120775"/>
          </a:xfrm>
        </p:grpSpPr>
        <p:sp>
          <p:nvSpPr>
            <p:cNvPr id="62" name="Freeform 5"/>
            <p:cNvSpPr>
              <a:spLocks noEditPoints="1"/>
            </p:cNvSpPr>
            <p:nvPr/>
          </p:nvSpPr>
          <p:spPr bwMode="auto">
            <a:xfrm>
              <a:off x="2257425" y="2868613"/>
              <a:ext cx="1117600" cy="1120775"/>
            </a:xfrm>
            <a:custGeom>
              <a:avLst/>
              <a:gdLst>
                <a:gd name="T0" fmla="*/ 320 w 349"/>
                <a:gd name="T1" fmla="*/ 91 h 350"/>
                <a:gd name="T2" fmla="*/ 337 w 349"/>
                <a:gd name="T3" fmla="*/ 115 h 350"/>
                <a:gd name="T4" fmla="*/ 323 w 349"/>
                <a:gd name="T5" fmla="*/ 133 h 350"/>
                <a:gd name="T6" fmla="*/ 318 w 349"/>
                <a:gd name="T7" fmla="*/ 157 h 350"/>
                <a:gd name="T8" fmla="*/ 338 w 349"/>
                <a:gd name="T9" fmla="*/ 177 h 350"/>
                <a:gd name="T10" fmla="*/ 344 w 349"/>
                <a:gd name="T11" fmla="*/ 208 h 350"/>
                <a:gd name="T12" fmla="*/ 322 w 349"/>
                <a:gd name="T13" fmla="*/ 217 h 350"/>
                <a:gd name="T14" fmla="*/ 306 w 349"/>
                <a:gd name="T15" fmla="*/ 236 h 350"/>
                <a:gd name="T16" fmla="*/ 317 w 349"/>
                <a:gd name="T17" fmla="*/ 260 h 350"/>
                <a:gd name="T18" fmla="*/ 307 w 349"/>
                <a:gd name="T19" fmla="*/ 286 h 350"/>
                <a:gd name="T20" fmla="*/ 279 w 349"/>
                <a:gd name="T21" fmla="*/ 283 h 350"/>
                <a:gd name="T22" fmla="*/ 258 w 349"/>
                <a:gd name="T23" fmla="*/ 294 h 350"/>
                <a:gd name="T24" fmla="*/ 256 w 349"/>
                <a:gd name="T25" fmla="*/ 321 h 350"/>
                <a:gd name="T26" fmla="*/ 233 w 349"/>
                <a:gd name="T27" fmla="*/ 337 h 350"/>
                <a:gd name="T28" fmla="*/ 212 w 349"/>
                <a:gd name="T29" fmla="*/ 322 h 350"/>
                <a:gd name="T30" fmla="*/ 187 w 349"/>
                <a:gd name="T31" fmla="*/ 320 h 350"/>
                <a:gd name="T32" fmla="*/ 171 w 349"/>
                <a:gd name="T33" fmla="*/ 343 h 350"/>
                <a:gd name="T34" fmla="*/ 140 w 349"/>
                <a:gd name="T35" fmla="*/ 346 h 350"/>
                <a:gd name="T36" fmla="*/ 133 w 349"/>
                <a:gd name="T37" fmla="*/ 324 h 350"/>
                <a:gd name="T38" fmla="*/ 113 w 349"/>
                <a:gd name="T39" fmla="*/ 308 h 350"/>
                <a:gd name="T40" fmla="*/ 87 w 349"/>
                <a:gd name="T41" fmla="*/ 321 h 350"/>
                <a:gd name="T42" fmla="*/ 61 w 349"/>
                <a:gd name="T43" fmla="*/ 307 h 350"/>
                <a:gd name="T44" fmla="*/ 65 w 349"/>
                <a:gd name="T45" fmla="*/ 283 h 350"/>
                <a:gd name="T46" fmla="*/ 53 w 349"/>
                <a:gd name="T47" fmla="*/ 258 h 350"/>
                <a:gd name="T48" fmla="*/ 28 w 349"/>
                <a:gd name="T49" fmla="*/ 255 h 350"/>
                <a:gd name="T50" fmla="*/ 8 w 349"/>
                <a:gd name="T51" fmla="*/ 233 h 350"/>
                <a:gd name="T52" fmla="*/ 25 w 349"/>
                <a:gd name="T53" fmla="*/ 211 h 350"/>
                <a:gd name="T54" fmla="*/ 28 w 349"/>
                <a:gd name="T55" fmla="*/ 189 h 350"/>
                <a:gd name="T56" fmla="*/ 7 w 349"/>
                <a:gd name="T57" fmla="*/ 170 h 350"/>
                <a:gd name="T58" fmla="*/ 2 w 349"/>
                <a:gd name="T59" fmla="*/ 142 h 350"/>
                <a:gd name="T60" fmla="*/ 28 w 349"/>
                <a:gd name="T61" fmla="*/ 131 h 350"/>
                <a:gd name="T62" fmla="*/ 41 w 349"/>
                <a:gd name="T63" fmla="*/ 113 h 350"/>
                <a:gd name="T64" fmla="*/ 29 w 349"/>
                <a:gd name="T65" fmla="*/ 88 h 350"/>
                <a:gd name="T66" fmla="*/ 39 w 349"/>
                <a:gd name="T67" fmla="*/ 62 h 350"/>
                <a:gd name="T68" fmla="*/ 66 w 349"/>
                <a:gd name="T69" fmla="*/ 65 h 350"/>
                <a:gd name="T70" fmla="*/ 79 w 349"/>
                <a:gd name="T71" fmla="*/ 62 h 350"/>
                <a:gd name="T72" fmla="*/ 97 w 349"/>
                <a:gd name="T73" fmla="*/ 17 h 350"/>
                <a:gd name="T74" fmla="*/ 124 w 349"/>
                <a:gd name="T75" fmla="*/ 13 h 350"/>
                <a:gd name="T76" fmla="*/ 148 w 349"/>
                <a:gd name="T77" fmla="*/ 31 h 350"/>
                <a:gd name="T78" fmla="*/ 172 w 349"/>
                <a:gd name="T79" fmla="*/ 21 h 350"/>
                <a:gd name="T80" fmla="*/ 187 w 349"/>
                <a:gd name="T81" fmla="*/ 0 h 350"/>
                <a:gd name="T82" fmla="*/ 214 w 349"/>
                <a:gd name="T83" fmla="*/ 11 h 350"/>
                <a:gd name="T84" fmla="*/ 225 w 349"/>
                <a:gd name="T85" fmla="*/ 38 h 350"/>
                <a:gd name="T86" fmla="*/ 248 w 349"/>
                <a:gd name="T87" fmla="*/ 40 h 350"/>
                <a:gd name="T88" fmla="*/ 273 w 349"/>
                <a:gd name="T89" fmla="*/ 31 h 350"/>
                <a:gd name="T90" fmla="*/ 288 w 349"/>
                <a:gd name="T91" fmla="*/ 55 h 350"/>
                <a:gd name="T92" fmla="*/ 283 w 349"/>
                <a:gd name="T93" fmla="*/ 76 h 350"/>
                <a:gd name="T94" fmla="*/ 301 w 349"/>
                <a:gd name="T95" fmla="*/ 94 h 350"/>
                <a:gd name="T96" fmla="*/ 62 w 349"/>
                <a:gd name="T97" fmla="*/ 174 h 350"/>
                <a:gd name="T98" fmla="*/ 285 w 349"/>
                <a:gd name="T99" fmla="*/ 17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9" h="350">
                  <a:moveTo>
                    <a:pt x="301" y="94"/>
                  </a:moveTo>
                  <a:cubicBezTo>
                    <a:pt x="308" y="93"/>
                    <a:pt x="314" y="92"/>
                    <a:pt x="320" y="91"/>
                  </a:cubicBezTo>
                  <a:cubicBezTo>
                    <a:pt x="324" y="90"/>
                    <a:pt x="328" y="92"/>
                    <a:pt x="330" y="96"/>
                  </a:cubicBezTo>
                  <a:cubicBezTo>
                    <a:pt x="332" y="102"/>
                    <a:pt x="335" y="109"/>
                    <a:pt x="337" y="115"/>
                  </a:cubicBezTo>
                  <a:cubicBezTo>
                    <a:pt x="339" y="119"/>
                    <a:pt x="337" y="122"/>
                    <a:pt x="335" y="125"/>
                  </a:cubicBezTo>
                  <a:cubicBezTo>
                    <a:pt x="331" y="128"/>
                    <a:pt x="327" y="130"/>
                    <a:pt x="323" y="133"/>
                  </a:cubicBezTo>
                  <a:cubicBezTo>
                    <a:pt x="317" y="138"/>
                    <a:pt x="316" y="141"/>
                    <a:pt x="317" y="149"/>
                  </a:cubicBezTo>
                  <a:cubicBezTo>
                    <a:pt x="318" y="151"/>
                    <a:pt x="318" y="154"/>
                    <a:pt x="318" y="157"/>
                  </a:cubicBezTo>
                  <a:cubicBezTo>
                    <a:pt x="318" y="168"/>
                    <a:pt x="324" y="173"/>
                    <a:pt x="333" y="176"/>
                  </a:cubicBezTo>
                  <a:cubicBezTo>
                    <a:pt x="335" y="176"/>
                    <a:pt x="336" y="177"/>
                    <a:pt x="338" y="177"/>
                  </a:cubicBezTo>
                  <a:cubicBezTo>
                    <a:pt x="349" y="182"/>
                    <a:pt x="347" y="184"/>
                    <a:pt x="346" y="194"/>
                  </a:cubicBezTo>
                  <a:cubicBezTo>
                    <a:pt x="346" y="199"/>
                    <a:pt x="345" y="203"/>
                    <a:pt x="344" y="208"/>
                  </a:cubicBezTo>
                  <a:cubicBezTo>
                    <a:pt x="343" y="212"/>
                    <a:pt x="340" y="215"/>
                    <a:pt x="336" y="215"/>
                  </a:cubicBezTo>
                  <a:cubicBezTo>
                    <a:pt x="331" y="216"/>
                    <a:pt x="327" y="216"/>
                    <a:pt x="322" y="217"/>
                  </a:cubicBezTo>
                  <a:cubicBezTo>
                    <a:pt x="317" y="217"/>
                    <a:pt x="313" y="220"/>
                    <a:pt x="310" y="225"/>
                  </a:cubicBezTo>
                  <a:cubicBezTo>
                    <a:pt x="309" y="229"/>
                    <a:pt x="308" y="232"/>
                    <a:pt x="306" y="236"/>
                  </a:cubicBezTo>
                  <a:cubicBezTo>
                    <a:pt x="304" y="241"/>
                    <a:pt x="305" y="245"/>
                    <a:pt x="308" y="249"/>
                  </a:cubicBezTo>
                  <a:cubicBezTo>
                    <a:pt x="311" y="253"/>
                    <a:pt x="314" y="256"/>
                    <a:pt x="317" y="260"/>
                  </a:cubicBezTo>
                  <a:cubicBezTo>
                    <a:pt x="321" y="265"/>
                    <a:pt x="321" y="269"/>
                    <a:pt x="317" y="274"/>
                  </a:cubicBezTo>
                  <a:cubicBezTo>
                    <a:pt x="313" y="278"/>
                    <a:pt x="310" y="282"/>
                    <a:pt x="307" y="286"/>
                  </a:cubicBezTo>
                  <a:cubicBezTo>
                    <a:pt x="302" y="292"/>
                    <a:pt x="299" y="292"/>
                    <a:pt x="293" y="289"/>
                  </a:cubicBezTo>
                  <a:cubicBezTo>
                    <a:pt x="288" y="287"/>
                    <a:pt x="284" y="285"/>
                    <a:pt x="279" y="283"/>
                  </a:cubicBezTo>
                  <a:cubicBezTo>
                    <a:pt x="275" y="282"/>
                    <a:pt x="271" y="284"/>
                    <a:pt x="268" y="286"/>
                  </a:cubicBezTo>
                  <a:cubicBezTo>
                    <a:pt x="264" y="289"/>
                    <a:pt x="261" y="291"/>
                    <a:pt x="258" y="294"/>
                  </a:cubicBezTo>
                  <a:cubicBezTo>
                    <a:pt x="254" y="297"/>
                    <a:pt x="253" y="301"/>
                    <a:pt x="254" y="306"/>
                  </a:cubicBezTo>
                  <a:cubicBezTo>
                    <a:pt x="255" y="311"/>
                    <a:pt x="255" y="316"/>
                    <a:pt x="256" y="321"/>
                  </a:cubicBezTo>
                  <a:cubicBezTo>
                    <a:pt x="256" y="326"/>
                    <a:pt x="254" y="329"/>
                    <a:pt x="251" y="330"/>
                  </a:cubicBezTo>
                  <a:cubicBezTo>
                    <a:pt x="245" y="333"/>
                    <a:pt x="239" y="335"/>
                    <a:pt x="233" y="337"/>
                  </a:cubicBezTo>
                  <a:cubicBezTo>
                    <a:pt x="227" y="339"/>
                    <a:pt x="224" y="338"/>
                    <a:pt x="220" y="333"/>
                  </a:cubicBezTo>
                  <a:cubicBezTo>
                    <a:pt x="218" y="329"/>
                    <a:pt x="215" y="325"/>
                    <a:pt x="212" y="322"/>
                  </a:cubicBezTo>
                  <a:cubicBezTo>
                    <a:pt x="209" y="318"/>
                    <a:pt x="205" y="317"/>
                    <a:pt x="201" y="318"/>
                  </a:cubicBezTo>
                  <a:cubicBezTo>
                    <a:pt x="196" y="318"/>
                    <a:pt x="192" y="319"/>
                    <a:pt x="187" y="320"/>
                  </a:cubicBezTo>
                  <a:cubicBezTo>
                    <a:pt x="182" y="321"/>
                    <a:pt x="179" y="324"/>
                    <a:pt x="177" y="328"/>
                  </a:cubicBezTo>
                  <a:cubicBezTo>
                    <a:pt x="175" y="333"/>
                    <a:pt x="173" y="338"/>
                    <a:pt x="171" y="343"/>
                  </a:cubicBezTo>
                  <a:cubicBezTo>
                    <a:pt x="169" y="347"/>
                    <a:pt x="167" y="350"/>
                    <a:pt x="162" y="349"/>
                  </a:cubicBezTo>
                  <a:cubicBezTo>
                    <a:pt x="155" y="348"/>
                    <a:pt x="147" y="348"/>
                    <a:pt x="140" y="346"/>
                  </a:cubicBezTo>
                  <a:cubicBezTo>
                    <a:pt x="137" y="345"/>
                    <a:pt x="135" y="341"/>
                    <a:pt x="134" y="338"/>
                  </a:cubicBezTo>
                  <a:cubicBezTo>
                    <a:pt x="133" y="333"/>
                    <a:pt x="133" y="328"/>
                    <a:pt x="133" y="324"/>
                  </a:cubicBezTo>
                  <a:cubicBezTo>
                    <a:pt x="132" y="318"/>
                    <a:pt x="129" y="313"/>
                    <a:pt x="123" y="312"/>
                  </a:cubicBezTo>
                  <a:cubicBezTo>
                    <a:pt x="119" y="310"/>
                    <a:pt x="116" y="309"/>
                    <a:pt x="113" y="308"/>
                  </a:cubicBezTo>
                  <a:cubicBezTo>
                    <a:pt x="108" y="306"/>
                    <a:pt x="104" y="307"/>
                    <a:pt x="101" y="310"/>
                  </a:cubicBezTo>
                  <a:cubicBezTo>
                    <a:pt x="96" y="314"/>
                    <a:pt x="92" y="317"/>
                    <a:pt x="87" y="321"/>
                  </a:cubicBezTo>
                  <a:cubicBezTo>
                    <a:pt x="84" y="323"/>
                    <a:pt x="81" y="323"/>
                    <a:pt x="78" y="320"/>
                  </a:cubicBezTo>
                  <a:cubicBezTo>
                    <a:pt x="72" y="316"/>
                    <a:pt x="66" y="312"/>
                    <a:pt x="61" y="307"/>
                  </a:cubicBezTo>
                  <a:cubicBezTo>
                    <a:pt x="57" y="304"/>
                    <a:pt x="58" y="299"/>
                    <a:pt x="60" y="295"/>
                  </a:cubicBezTo>
                  <a:cubicBezTo>
                    <a:pt x="62" y="291"/>
                    <a:pt x="63" y="287"/>
                    <a:pt x="65" y="283"/>
                  </a:cubicBezTo>
                  <a:cubicBezTo>
                    <a:pt x="67" y="278"/>
                    <a:pt x="66" y="274"/>
                    <a:pt x="64" y="271"/>
                  </a:cubicBezTo>
                  <a:cubicBezTo>
                    <a:pt x="60" y="266"/>
                    <a:pt x="57" y="262"/>
                    <a:pt x="53" y="258"/>
                  </a:cubicBezTo>
                  <a:cubicBezTo>
                    <a:pt x="51" y="254"/>
                    <a:pt x="47" y="253"/>
                    <a:pt x="43" y="253"/>
                  </a:cubicBezTo>
                  <a:cubicBezTo>
                    <a:pt x="38" y="254"/>
                    <a:pt x="33" y="254"/>
                    <a:pt x="28" y="255"/>
                  </a:cubicBezTo>
                  <a:cubicBezTo>
                    <a:pt x="22" y="257"/>
                    <a:pt x="18" y="255"/>
                    <a:pt x="15" y="249"/>
                  </a:cubicBezTo>
                  <a:cubicBezTo>
                    <a:pt x="13" y="244"/>
                    <a:pt x="10" y="239"/>
                    <a:pt x="8" y="233"/>
                  </a:cubicBezTo>
                  <a:cubicBezTo>
                    <a:pt x="6" y="229"/>
                    <a:pt x="7" y="225"/>
                    <a:pt x="11" y="222"/>
                  </a:cubicBezTo>
                  <a:cubicBezTo>
                    <a:pt x="15" y="218"/>
                    <a:pt x="20" y="214"/>
                    <a:pt x="25" y="211"/>
                  </a:cubicBezTo>
                  <a:cubicBezTo>
                    <a:pt x="29" y="208"/>
                    <a:pt x="30" y="204"/>
                    <a:pt x="30" y="199"/>
                  </a:cubicBezTo>
                  <a:cubicBezTo>
                    <a:pt x="29" y="195"/>
                    <a:pt x="28" y="192"/>
                    <a:pt x="28" y="189"/>
                  </a:cubicBezTo>
                  <a:cubicBezTo>
                    <a:pt x="28" y="180"/>
                    <a:pt x="23" y="176"/>
                    <a:pt x="16" y="174"/>
                  </a:cubicBezTo>
                  <a:cubicBezTo>
                    <a:pt x="13" y="173"/>
                    <a:pt x="10" y="171"/>
                    <a:pt x="7" y="170"/>
                  </a:cubicBezTo>
                  <a:cubicBezTo>
                    <a:pt x="2" y="169"/>
                    <a:pt x="0" y="166"/>
                    <a:pt x="0" y="162"/>
                  </a:cubicBezTo>
                  <a:cubicBezTo>
                    <a:pt x="1" y="155"/>
                    <a:pt x="1" y="149"/>
                    <a:pt x="2" y="142"/>
                  </a:cubicBezTo>
                  <a:cubicBezTo>
                    <a:pt x="2" y="136"/>
                    <a:pt x="5" y="134"/>
                    <a:pt x="11" y="133"/>
                  </a:cubicBezTo>
                  <a:cubicBezTo>
                    <a:pt x="17" y="132"/>
                    <a:pt x="23" y="132"/>
                    <a:pt x="28" y="131"/>
                  </a:cubicBezTo>
                  <a:cubicBezTo>
                    <a:pt x="32" y="130"/>
                    <a:pt x="35" y="128"/>
                    <a:pt x="36" y="124"/>
                  </a:cubicBezTo>
                  <a:cubicBezTo>
                    <a:pt x="38" y="120"/>
                    <a:pt x="40" y="117"/>
                    <a:pt x="41" y="113"/>
                  </a:cubicBezTo>
                  <a:cubicBezTo>
                    <a:pt x="42" y="109"/>
                    <a:pt x="42" y="105"/>
                    <a:pt x="39" y="101"/>
                  </a:cubicBezTo>
                  <a:cubicBezTo>
                    <a:pt x="36" y="97"/>
                    <a:pt x="32" y="93"/>
                    <a:pt x="29" y="88"/>
                  </a:cubicBezTo>
                  <a:cubicBezTo>
                    <a:pt x="26" y="84"/>
                    <a:pt x="26" y="80"/>
                    <a:pt x="29" y="76"/>
                  </a:cubicBezTo>
                  <a:cubicBezTo>
                    <a:pt x="32" y="71"/>
                    <a:pt x="36" y="66"/>
                    <a:pt x="39" y="62"/>
                  </a:cubicBezTo>
                  <a:cubicBezTo>
                    <a:pt x="42" y="57"/>
                    <a:pt x="46" y="56"/>
                    <a:pt x="52" y="58"/>
                  </a:cubicBezTo>
                  <a:cubicBezTo>
                    <a:pt x="57" y="60"/>
                    <a:pt x="62" y="62"/>
                    <a:pt x="66" y="65"/>
                  </a:cubicBezTo>
                  <a:cubicBezTo>
                    <a:pt x="70" y="67"/>
                    <a:pt x="74" y="66"/>
                    <a:pt x="77" y="64"/>
                  </a:cubicBezTo>
                  <a:cubicBezTo>
                    <a:pt x="78" y="63"/>
                    <a:pt x="79" y="63"/>
                    <a:pt x="79" y="62"/>
                  </a:cubicBezTo>
                  <a:cubicBezTo>
                    <a:pt x="94" y="51"/>
                    <a:pt x="94" y="51"/>
                    <a:pt x="90" y="30"/>
                  </a:cubicBezTo>
                  <a:cubicBezTo>
                    <a:pt x="89" y="23"/>
                    <a:pt x="91" y="20"/>
                    <a:pt x="97" y="17"/>
                  </a:cubicBezTo>
                  <a:cubicBezTo>
                    <a:pt x="102" y="15"/>
                    <a:pt x="107" y="13"/>
                    <a:pt x="112" y="11"/>
                  </a:cubicBezTo>
                  <a:cubicBezTo>
                    <a:pt x="117" y="8"/>
                    <a:pt x="120" y="9"/>
                    <a:pt x="124" y="13"/>
                  </a:cubicBezTo>
                  <a:cubicBezTo>
                    <a:pt x="127" y="17"/>
                    <a:pt x="130" y="22"/>
                    <a:pt x="133" y="26"/>
                  </a:cubicBezTo>
                  <a:cubicBezTo>
                    <a:pt x="138" y="31"/>
                    <a:pt x="142" y="32"/>
                    <a:pt x="148" y="31"/>
                  </a:cubicBezTo>
                  <a:cubicBezTo>
                    <a:pt x="152" y="29"/>
                    <a:pt x="156" y="29"/>
                    <a:pt x="160" y="29"/>
                  </a:cubicBezTo>
                  <a:cubicBezTo>
                    <a:pt x="166" y="28"/>
                    <a:pt x="170" y="26"/>
                    <a:pt x="172" y="21"/>
                  </a:cubicBezTo>
                  <a:cubicBezTo>
                    <a:pt x="173" y="16"/>
                    <a:pt x="175" y="11"/>
                    <a:pt x="177" y="6"/>
                  </a:cubicBezTo>
                  <a:cubicBezTo>
                    <a:pt x="179" y="2"/>
                    <a:pt x="182" y="0"/>
                    <a:pt x="187" y="0"/>
                  </a:cubicBezTo>
                  <a:cubicBezTo>
                    <a:pt x="194" y="1"/>
                    <a:pt x="201" y="2"/>
                    <a:pt x="208" y="3"/>
                  </a:cubicBezTo>
                  <a:cubicBezTo>
                    <a:pt x="212" y="3"/>
                    <a:pt x="214" y="6"/>
                    <a:pt x="214" y="11"/>
                  </a:cubicBezTo>
                  <a:cubicBezTo>
                    <a:pt x="215" y="17"/>
                    <a:pt x="216" y="23"/>
                    <a:pt x="217" y="29"/>
                  </a:cubicBezTo>
                  <a:cubicBezTo>
                    <a:pt x="218" y="34"/>
                    <a:pt x="221" y="36"/>
                    <a:pt x="225" y="38"/>
                  </a:cubicBezTo>
                  <a:cubicBezTo>
                    <a:pt x="228" y="39"/>
                    <a:pt x="231" y="40"/>
                    <a:pt x="234" y="41"/>
                  </a:cubicBezTo>
                  <a:cubicBezTo>
                    <a:pt x="239" y="45"/>
                    <a:pt x="244" y="43"/>
                    <a:pt x="248" y="40"/>
                  </a:cubicBezTo>
                  <a:cubicBezTo>
                    <a:pt x="252" y="37"/>
                    <a:pt x="256" y="34"/>
                    <a:pt x="259" y="31"/>
                  </a:cubicBezTo>
                  <a:cubicBezTo>
                    <a:pt x="264" y="27"/>
                    <a:pt x="268" y="27"/>
                    <a:pt x="273" y="31"/>
                  </a:cubicBezTo>
                  <a:cubicBezTo>
                    <a:pt x="277" y="34"/>
                    <a:pt x="281" y="37"/>
                    <a:pt x="285" y="41"/>
                  </a:cubicBezTo>
                  <a:cubicBezTo>
                    <a:pt x="290" y="45"/>
                    <a:pt x="291" y="49"/>
                    <a:pt x="288" y="55"/>
                  </a:cubicBezTo>
                  <a:cubicBezTo>
                    <a:pt x="286" y="59"/>
                    <a:pt x="284" y="64"/>
                    <a:pt x="283" y="68"/>
                  </a:cubicBezTo>
                  <a:cubicBezTo>
                    <a:pt x="282" y="71"/>
                    <a:pt x="282" y="74"/>
                    <a:pt x="283" y="76"/>
                  </a:cubicBezTo>
                  <a:cubicBezTo>
                    <a:pt x="286" y="81"/>
                    <a:pt x="290" y="86"/>
                    <a:pt x="295" y="91"/>
                  </a:cubicBezTo>
                  <a:cubicBezTo>
                    <a:pt x="296" y="93"/>
                    <a:pt x="299" y="93"/>
                    <a:pt x="301" y="94"/>
                  </a:cubicBezTo>
                  <a:close/>
                  <a:moveTo>
                    <a:pt x="174" y="63"/>
                  </a:moveTo>
                  <a:cubicBezTo>
                    <a:pt x="112" y="63"/>
                    <a:pt x="62" y="113"/>
                    <a:pt x="62" y="174"/>
                  </a:cubicBezTo>
                  <a:cubicBezTo>
                    <a:pt x="62" y="236"/>
                    <a:pt x="112" y="285"/>
                    <a:pt x="173" y="286"/>
                  </a:cubicBezTo>
                  <a:cubicBezTo>
                    <a:pt x="235" y="286"/>
                    <a:pt x="285" y="236"/>
                    <a:pt x="285" y="174"/>
                  </a:cubicBezTo>
                  <a:cubicBezTo>
                    <a:pt x="285" y="112"/>
                    <a:pt x="234" y="63"/>
                    <a:pt x="174" y="6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"/>
            <p:cNvSpPr>
              <a:spLocks noEditPoints="1"/>
            </p:cNvSpPr>
            <p:nvPr/>
          </p:nvSpPr>
          <p:spPr bwMode="auto">
            <a:xfrm>
              <a:off x="2455863" y="3070226"/>
              <a:ext cx="714375" cy="714375"/>
            </a:xfrm>
            <a:custGeom>
              <a:avLst/>
              <a:gdLst>
                <a:gd name="T0" fmla="*/ 112 w 223"/>
                <a:gd name="T1" fmla="*/ 0 h 223"/>
                <a:gd name="T2" fmla="*/ 223 w 223"/>
                <a:gd name="T3" fmla="*/ 111 h 223"/>
                <a:gd name="T4" fmla="*/ 111 w 223"/>
                <a:gd name="T5" fmla="*/ 223 h 223"/>
                <a:gd name="T6" fmla="*/ 0 w 223"/>
                <a:gd name="T7" fmla="*/ 111 h 223"/>
                <a:gd name="T8" fmla="*/ 112 w 223"/>
                <a:gd name="T9" fmla="*/ 0 h 223"/>
                <a:gd name="T10" fmla="*/ 112 w 223"/>
                <a:gd name="T11" fmla="*/ 196 h 223"/>
                <a:gd name="T12" fmla="*/ 111 w 223"/>
                <a:gd name="T13" fmla="*/ 197 h 223"/>
                <a:gd name="T14" fmla="*/ 109 w 223"/>
                <a:gd name="T15" fmla="*/ 192 h 223"/>
                <a:gd name="T16" fmla="*/ 102 w 223"/>
                <a:gd name="T17" fmla="*/ 172 h 223"/>
                <a:gd name="T18" fmla="*/ 89 w 223"/>
                <a:gd name="T19" fmla="*/ 129 h 223"/>
                <a:gd name="T20" fmla="*/ 81 w 223"/>
                <a:gd name="T21" fmla="*/ 125 h 223"/>
                <a:gd name="T22" fmla="*/ 72 w 223"/>
                <a:gd name="T23" fmla="*/ 128 h 223"/>
                <a:gd name="T24" fmla="*/ 57 w 223"/>
                <a:gd name="T25" fmla="*/ 133 h 223"/>
                <a:gd name="T26" fmla="*/ 46 w 223"/>
                <a:gd name="T27" fmla="*/ 146 h 223"/>
                <a:gd name="T28" fmla="*/ 43 w 223"/>
                <a:gd name="T29" fmla="*/ 175 h 223"/>
                <a:gd name="T30" fmla="*/ 45 w 223"/>
                <a:gd name="T31" fmla="*/ 182 h 223"/>
                <a:gd name="T32" fmla="*/ 132 w 223"/>
                <a:gd name="T33" fmla="*/ 206 h 223"/>
                <a:gd name="T34" fmla="*/ 177 w 223"/>
                <a:gd name="T35" fmla="*/ 181 h 223"/>
                <a:gd name="T36" fmla="*/ 180 w 223"/>
                <a:gd name="T37" fmla="*/ 176 h 223"/>
                <a:gd name="T38" fmla="*/ 175 w 223"/>
                <a:gd name="T39" fmla="*/ 144 h 223"/>
                <a:gd name="T40" fmla="*/ 165 w 223"/>
                <a:gd name="T41" fmla="*/ 133 h 223"/>
                <a:gd name="T42" fmla="*/ 153 w 223"/>
                <a:gd name="T43" fmla="*/ 128 h 223"/>
                <a:gd name="T44" fmla="*/ 136 w 223"/>
                <a:gd name="T45" fmla="*/ 123 h 223"/>
                <a:gd name="T46" fmla="*/ 112 w 223"/>
                <a:gd name="T47" fmla="*/ 196 h 223"/>
                <a:gd name="T48" fmla="*/ 111 w 223"/>
                <a:gd name="T49" fmla="*/ 31 h 223"/>
                <a:gd name="T50" fmla="*/ 96 w 223"/>
                <a:gd name="T51" fmla="*/ 34 h 223"/>
                <a:gd name="T52" fmla="*/ 79 w 223"/>
                <a:gd name="T53" fmla="*/ 54 h 223"/>
                <a:gd name="T54" fmla="*/ 76 w 223"/>
                <a:gd name="T55" fmla="*/ 60 h 223"/>
                <a:gd name="T56" fmla="*/ 68 w 223"/>
                <a:gd name="T57" fmla="*/ 75 h 223"/>
                <a:gd name="T58" fmla="*/ 77 w 223"/>
                <a:gd name="T59" fmla="*/ 87 h 223"/>
                <a:gd name="T60" fmla="*/ 82 w 223"/>
                <a:gd name="T61" fmla="*/ 91 h 223"/>
                <a:gd name="T62" fmla="*/ 92 w 223"/>
                <a:gd name="T63" fmla="*/ 108 h 223"/>
                <a:gd name="T64" fmla="*/ 131 w 223"/>
                <a:gd name="T65" fmla="*/ 107 h 223"/>
                <a:gd name="T66" fmla="*/ 141 w 223"/>
                <a:gd name="T67" fmla="*/ 90 h 223"/>
                <a:gd name="T68" fmla="*/ 144 w 223"/>
                <a:gd name="T69" fmla="*/ 87 h 223"/>
                <a:gd name="T70" fmla="*/ 150 w 223"/>
                <a:gd name="T71" fmla="*/ 63 h 223"/>
                <a:gd name="T72" fmla="*/ 142 w 223"/>
                <a:gd name="T73" fmla="*/ 48 h 223"/>
                <a:gd name="T74" fmla="*/ 139 w 223"/>
                <a:gd name="T75" fmla="*/ 44 h 223"/>
                <a:gd name="T76" fmla="*/ 111 w 223"/>
                <a:gd name="T77" fmla="*/ 31 h 223"/>
                <a:gd name="T78" fmla="*/ 107 w 223"/>
                <a:gd name="T79" fmla="*/ 143 h 223"/>
                <a:gd name="T80" fmla="*/ 111 w 223"/>
                <a:gd name="T81" fmla="*/ 179 h 223"/>
                <a:gd name="T82" fmla="*/ 115 w 223"/>
                <a:gd name="T83" fmla="*/ 143 h 223"/>
                <a:gd name="T84" fmla="*/ 107 w 223"/>
                <a:gd name="T85" fmla="*/ 143 h 223"/>
                <a:gd name="T86" fmla="*/ 118 w 223"/>
                <a:gd name="T87" fmla="*/ 127 h 223"/>
                <a:gd name="T88" fmla="*/ 104 w 223"/>
                <a:gd name="T89" fmla="*/ 127 h 223"/>
                <a:gd name="T90" fmla="*/ 104 w 223"/>
                <a:gd name="T91" fmla="*/ 138 h 223"/>
                <a:gd name="T92" fmla="*/ 118 w 223"/>
                <a:gd name="T93" fmla="*/ 138 h 223"/>
                <a:gd name="T94" fmla="*/ 118 w 223"/>
                <a:gd name="T95" fmla="*/ 12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3" h="223">
                  <a:moveTo>
                    <a:pt x="112" y="0"/>
                  </a:moveTo>
                  <a:cubicBezTo>
                    <a:pt x="172" y="0"/>
                    <a:pt x="223" y="49"/>
                    <a:pt x="223" y="111"/>
                  </a:cubicBezTo>
                  <a:cubicBezTo>
                    <a:pt x="223" y="173"/>
                    <a:pt x="173" y="223"/>
                    <a:pt x="111" y="223"/>
                  </a:cubicBezTo>
                  <a:cubicBezTo>
                    <a:pt x="50" y="222"/>
                    <a:pt x="0" y="173"/>
                    <a:pt x="0" y="111"/>
                  </a:cubicBezTo>
                  <a:cubicBezTo>
                    <a:pt x="0" y="50"/>
                    <a:pt x="50" y="0"/>
                    <a:pt x="112" y="0"/>
                  </a:cubicBezTo>
                  <a:close/>
                  <a:moveTo>
                    <a:pt x="112" y="196"/>
                  </a:moveTo>
                  <a:cubicBezTo>
                    <a:pt x="112" y="197"/>
                    <a:pt x="111" y="197"/>
                    <a:pt x="111" y="197"/>
                  </a:cubicBezTo>
                  <a:cubicBezTo>
                    <a:pt x="110" y="195"/>
                    <a:pt x="110" y="194"/>
                    <a:pt x="109" y="192"/>
                  </a:cubicBezTo>
                  <a:cubicBezTo>
                    <a:pt x="107" y="185"/>
                    <a:pt x="105" y="178"/>
                    <a:pt x="102" y="172"/>
                  </a:cubicBezTo>
                  <a:cubicBezTo>
                    <a:pt x="98" y="157"/>
                    <a:pt x="93" y="143"/>
                    <a:pt x="89" y="129"/>
                  </a:cubicBezTo>
                  <a:cubicBezTo>
                    <a:pt x="87" y="124"/>
                    <a:pt x="87" y="123"/>
                    <a:pt x="81" y="125"/>
                  </a:cubicBezTo>
                  <a:cubicBezTo>
                    <a:pt x="78" y="126"/>
                    <a:pt x="75" y="127"/>
                    <a:pt x="72" y="128"/>
                  </a:cubicBezTo>
                  <a:cubicBezTo>
                    <a:pt x="67" y="130"/>
                    <a:pt x="62" y="131"/>
                    <a:pt x="57" y="133"/>
                  </a:cubicBezTo>
                  <a:cubicBezTo>
                    <a:pt x="51" y="135"/>
                    <a:pt x="47" y="140"/>
                    <a:pt x="46" y="146"/>
                  </a:cubicBezTo>
                  <a:cubicBezTo>
                    <a:pt x="45" y="156"/>
                    <a:pt x="43" y="166"/>
                    <a:pt x="43" y="175"/>
                  </a:cubicBezTo>
                  <a:cubicBezTo>
                    <a:pt x="42" y="178"/>
                    <a:pt x="44" y="181"/>
                    <a:pt x="45" y="182"/>
                  </a:cubicBezTo>
                  <a:cubicBezTo>
                    <a:pt x="70" y="205"/>
                    <a:pt x="99" y="213"/>
                    <a:pt x="132" y="206"/>
                  </a:cubicBezTo>
                  <a:cubicBezTo>
                    <a:pt x="150" y="202"/>
                    <a:pt x="164" y="193"/>
                    <a:pt x="177" y="181"/>
                  </a:cubicBezTo>
                  <a:cubicBezTo>
                    <a:pt x="179" y="180"/>
                    <a:pt x="180" y="178"/>
                    <a:pt x="180" y="176"/>
                  </a:cubicBezTo>
                  <a:cubicBezTo>
                    <a:pt x="179" y="165"/>
                    <a:pt x="177" y="154"/>
                    <a:pt x="175" y="144"/>
                  </a:cubicBezTo>
                  <a:cubicBezTo>
                    <a:pt x="174" y="139"/>
                    <a:pt x="170" y="135"/>
                    <a:pt x="165" y="133"/>
                  </a:cubicBezTo>
                  <a:cubicBezTo>
                    <a:pt x="161" y="131"/>
                    <a:pt x="157" y="130"/>
                    <a:pt x="153" y="128"/>
                  </a:cubicBezTo>
                  <a:cubicBezTo>
                    <a:pt x="147" y="126"/>
                    <a:pt x="142" y="125"/>
                    <a:pt x="136" y="123"/>
                  </a:cubicBezTo>
                  <a:cubicBezTo>
                    <a:pt x="128" y="148"/>
                    <a:pt x="120" y="172"/>
                    <a:pt x="112" y="196"/>
                  </a:cubicBezTo>
                  <a:close/>
                  <a:moveTo>
                    <a:pt x="111" y="31"/>
                  </a:moveTo>
                  <a:cubicBezTo>
                    <a:pt x="106" y="32"/>
                    <a:pt x="101" y="33"/>
                    <a:pt x="96" y="34"/>
                  </a:cubicBezTo>
                  <a:cubicBezTo>
                    <a:pt x="86" y="37"/>
                    <a:pt x="82" y="45"/>
                    <a:pt x="79" y="54"/>
                  </a:cubicBezTo>
                  <a:cubicBezTo>
                    <a:pt x="79" y="56"/>
                    <a:pt x="78" y="59"/>
                    <a:pt x="76" y="60"/>
                  </a:cubicBezTo>
                  <a:cubicBezTo>
                    <a:pt x="69" y="64"/>
                    <a:pt x="67" y="68"/>
                    <a:pt x="68" y="75"/>
                  </a:cubicBezTo>
                  <a:cubicBezTo>
                    <a:pt x="69" y="81"/>
                    <a:pt x="71" y="86"/>
                    <a:pt x="77" y="87"/>
                  </a:cubicBezTo>
                  <a:cubicBezTo>
                    <a:pt x="80" y="87"/>
                    <a:pt x="82" y="89"/>
                    <a:pt x="82" y="91"/>
                  </a:cubicBezTo>
                  <a:cubicBezTo>
                    <a:pt x="84" y="98"/>
                    <a:pt x="88" y="103"/>
                    <a:pt x="92" y="108"/>
                  </a:cubicBezTo>
                  <a:cubicBezTo>
                    <a:pt x="105" y="122"/>
                    <a:pt x="119" y="121"/>
                    <a:pt x="131" y="107"/>
                  </a:cubicBezTo>
                  <a:cubicBezTo>
                    <a:pt x="135" y="102"/>
                    <a:pt x="137" y="96"/>
                    <a:pt x="141" y="90"/>
                  </a:cubicBezTo>
                  <a:cubicBezTo>
                    <a:pt x="142" y="89"/>
                    <a:pt x="143" y="88"/>
                    <a:pt x="144" y="87"/>
                  </a:cubicBezTo>
                  <a:cubicBezTo>
                    <a:pt x="153" y="84"/>
                    <a:pt x="158" y="69"/>
                    <a:pt x="150" y="63"/>
                  </a:cubicBezTo>
                  <a:cubicBezTo>
                    <a:pt x="145" y="59"/>
                    <a:pt x="144" y="54"/>
                    <a:pt x="142" y="48"/>
                  </a:cubicBezTo>
                  <a:cubicBezTo>
                    <a:pt x="141" y="47"/>
                    <a:pt x="140" y="45"/>
                    <a:pt x="139" y="44"/>
                  </a:cubicBezTo>
                  <a:cubicBezTo>
                    <a:pt x="133" y="34"/>
                    <a:pt x="123" y="31"/>
                    <a:pt x="111" y="31"/>
                  </a:cubicBezTo>
                  <a:close/>
                  <a:moveTo>
                    <a:pt x="107" y="143"/>
                  </a:moveTo>
                  <a:cubicBezTo>
                    <a:pt x="101" y="156"/>
                    <a:pt x="106" y="167"/>
                    <a:pt x="111" y="179"/>
                  </a:cubicBezTo>
                  <a:cubicBezTo>
                    <a:pt x="117" y="167"/>
                    <a:pt x="120" y="155"/>
                    <a:pt x="115" y="143"/>
                  </a:cubicBezTo>
                  <a:cubicBezTo>
                    <a:pt x="112" y="143"/>
                    <a:pt x="109" y="143"/>
                    <a:pt x="107" y="143"/>
                  </a:cubicBezTo>
                  <a:close/>
                  <a:moveTo>
                    <a:pt x="118" y="127"/>
                  </a:moveTo>
                  <a:cubicBezTo>
                    <a:pt x="113" y="127"/>
                    <a:pt x="108" y="127"/>
                    <a:pt x="104" y="127"/>
                  </a:cubicBezTo>
                  <a:cubicBezTo>
                    <a:pt x="104" y="131"/>
                    <a:pt x="104" y="134"/>
                    <a:pt x="104" y="138"/>
                  </a:cubicBezTo>
                  <a:cubicBezTo>
                    <a:pt x="109" y="138"/>
                    <a:pt x="114" y="138"/>
                    <a:pt x="118" y="138"/>
                  </a:cubicBezTo>
                  <a:cubicBezTo>
                    <a:pt x="118" y="134"/>
                    <a:pt x="118" y="131"/>
                    <a:pt x="118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7"/>
            <p:cNvSpPr>
              <a:spLocks/>
            </p:cNvSpPr>
            <p:nvPr/>
          </p:nvSpPr>
          <p:spPr bwMode="auto">
            <a:xfrm>
              <a:off x="2590800" y="3460751"/>
              <a:ext cx="441325" cy="288925"/>
            </a:xfrm>
            <a:custGeom>
              <a:avLst/>
              <a:gdLst>
                <a:gd name="T0" fmla="*/ 70 w 138"/>
                <a:gd name="T1" fmla="*/ 73 h 90"/>
                <a:gd name="T2" fmla="*/ 94 w 138"/>
                <a:gd name="T3" fmla="*/ 0 h 90"/>
                <a:gd name="T4" fmla="*/ 111 w 138"/>
                <a:gd name="T5" fmla="*/ 5 h 90"/>
                <a:gd name="T6" fmla="*/ 123 w 138"/>
                <a:gd name="T7" fmla="*/ 10 h 90"/>
                <a:gd name="T8" fmla="*/ 133 w 138"/>
                <a:gd name="T9" fmla="*/ 21 h 90"/>
                <a:gd name="T10" fmla="*/ 138 w 138"/>
                <a:gd name="T11" fmla="*/ 53 h 90"/>
                <a:gd name="T12" fmla="*/ 135 w 138"/>
                <a:gd name="T13" fmla="*/ 58 h 90"/>
                <a:gd name="T14" fmla="*/ 90 w 138"/>
                <a:gd name="T15" fmla="*/ 83 h 90"/>
                <a:gd name="T16" fmla="*/ 3 w 138"/>
                <a:gd name="T17" fmla="*/ 59 h 90"/>
                <a:gd name="T18" fmla="*/ 1 w 138"/>
                <a:gd name="T19" fmla="*/ 52 h 90"/>
                <a:gd name="T20" fmla="*/ 4 w 138"/>
                <a:gd name="T21" fmla="*/ 23 h 90"/>
                <a:gd name="T22" fmla="*/ 15 w 138"/>
                <a:gd name="T23" fmla="*/ 10 h 90"/>
                <a:gd name="T24" fmla="*/ 30 w 138"/>
                <a:gd name="T25" fmla="*/ 5 h 90"/>
                <a:gd name="T26" fmla="*/ 39 w 138"/>
                <a:gd name="T27" fmla="*/ 2 h 90"/>
                <a:gd name="T28" fmla="*/ 47 w 138"/>
                <a:gd name="T29" fmla="*/ 6 h 90"/>
                <a:gd name="T30" fmla="*/ 60 w 138"/>
                <a:gd name="T31" fmla="*/ 49 h 90"/>
                <a:gd name="T32" fmla="*/ 67 w 138"/>
                <a:gd name="T33" fmla="*/ 69 h 90"/>
                <a:gd name="T34" fmla="*/ 69 w 138"/>
                <a:gd name="T35" fmla="*/ 74 h 90"/>
                <a:gd name="T36" fmla="*/ 70 w 138"/>
                <a:gd name="T37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" h="90">
                  <a:moveTo>
                    <a:pt x="70" y="73"/>
                  </a:moveTo>
                  <a:cubicBezTo>
                    <a:pt x="78" y="49"/>
                    <a:pt x="86" y="25"/>
                    <a:pt x="94" y="0"/>
                  </a:cubicBezTo>
                  <a:cubicBezTo>
                    <a:pt x="100" y="2"/>
                    <a:pt x="105" y="3"/>
                    <a:pt x="111" y="5"/>
                  </a:cubicBezTo>
                  <a:cubicBezTo>
                    <a:pt x="115" y="7"/>
                    <a:pt x="119" y="8"/>
                    <a:pt x="123" y="10"/>
                  </a:cubicBezTo>
                  <a:cubicBezTo>
                    <a:pt x="128" y="12"/>
                    <a:pt x="132" y="16"/>
                    <a:pt x="133" y="21"/>
                  </a:cubicBezTo>
                  <a:cubicBezTo>
                    <a:pt x="135" y="31"/>
                    <a:pt x="137" y="42"/>
                    <a:pt x="138" y="53"/>
                  </a:cubicBezTo>
                  <a:cubicBezTo>
                    <a:pt x="138" y="55"/>
                    <a:pt x="137" y="57"/>
                    <a:pt x="135" y="58"/>
                  </a:cubicBezTo>
                  <a:cubicBezTo>
                    <a:pt x="122" y="70"/>
                    <a:pt x="108" y="79"/>
                    <a:pt x="90" y="83"/>
                  </a:cubicBezTo>
                  <a:cubicBezTo>
                    <a:pt x="57" y="90"/>
                    <a:pt x="28" y="82"/>
                    <a:pt x="3" y="59"/>
                  </a:cubicBezTo>
                  <a:cubicBezTo>
                    <a:pt x="2" y="58"/>
                    <a:pt x="0" y="55"/>
                    <a:pt x="1" y="52"/>
                  </a:cubicBezTo>
                  <a:cubicBezTo>
                    <a:pt x="1" y="43"/>
                    <a:pt x="3" y="33"/>
                    <a:pt x="4" y="23"/>
                  </a:cubicBezTo>
                  <a:cubicBezTo>
                    <a:pt x="5" y="17"/>
                    <a:pt x="9" y="12"/>
                    <a:pt x="15" y="10"/>
                  </a:cubicBezTo>
                  <a:cubicBezTo>
                    <a:pt x="20" y="8"/>
                    <a:pt x="25" y="7"/>
                    <a:pt x="30" y="5"/>
                  </a:cubicBezTo>
                  <a:cubicBezTo>
                    <a:pt x="33" y="4"/>
                    <a:pt x="36" y="3"/>
                    <a:pt x="39" y="2"/>
                  </a:cubicBezTo>
                  <a:cubicBezTo>
                    <a:pt x="45" y="0"/>
                    <a:pt x="45" y="1"/>
                    <a:pt x="47" y="6"/>
                  </a:cubicBezTo>
                  <a:cubicBezTo>
                    <a:pt x="51" y="20"/>
                    <a:pt x="56" y="34"/>
                    <a:pt x="60" y="49"/>
                  </a:cubicBezTo>
                  <a:cubicBezTo>
                    <a:pt x="63" y="55"/>
                    <a:pt x="65" y="62"/>
                    <a:pt x="67" y="69"/>
                  </a:cubicBezTo>
                  <a:cubicBezTo>
                    <a:pt x="68" y="71"/>
                    <a:pt x="68" y="72"/>
                    <a:pt x="69" y="74"/>
                  </a:cubicBezTo>
                  <a:cubicBezTo>
                    <a:pt x="69" y="74"/>
                    <a:pt x="70" y="74"/>
                    <a:pt x="70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8"/>
            <p:cNvSpPr>
              <a:spLocks/>
            </p:cNvSpPr>
            <p:nvPr/>
          </p:nvSpPr>
          <p:spPr bwMode="auto">
            <a:xfrm>
              <a:off x="2670175" y="3170238"/>
              <a:ext cx="292100" cy="290513"/>
            </a:xfrm>
            <a:custGeom>
              <a:avLst/>
              <a:gdLst>
                <a:gd name="T0" fmla="*/ 44 w 91"/>
                <a:gd name="T1" fmla="*/ 0 h 91"/>
                <a:gd name="T2" fmla="*/ 72 w 91"/>
                <a:gd name="T3" fmla="*/ 13 h 91"/>
                <a:gd name="T4" fmla="*/ 75 w 91"/>
                <a:gd name="T5" fmla="*/ 17 h 91"/>
                <a:gd name="T6" fmla="*/ 83 w 91"/>
                <a:gd name="T7" fmla="*/ 32 h 91"/>
                <a:gd name="T8" fmla="*/ 77 w 91"/>
                <a:gd name="T9" fmla="*/ 56 h 91"/>
                <a:gd name="T10" fmla="*/ 74 w 91"/>
                <a:gd name="T11" fmla="*/ 59 h 91"/>
                <a:gd name="T12" fmla="*/ 64 w 91"/>
                <a:gd name="T13" fmla="*/ 76 h 91"/>
                <a:gd name="T14" fmla="*/ 25 w 91"/>
                <a:gd name="T15" fmla="*/ 77 h 91"/>
                <a:gd name="T16" fmla="*/ 15 w 91"/>
                <a:gd name="T17" fmla="*/ 60 h 91"/>
                <a:gd name="T18" fmla="*/ 10 w 91"/>
                <a:gd name="T19" fmla="*/ 56 h 91"/>
                <a:gd name="T20" fmla="*/ 1 w 91"/>
                <a:gd name="T21" fmla="*/ 44 h 91"/>
                <a:gd name="T22" fmla="*/ 9 w 91"/>
                <a:gd name="T23" fmla="*/ 29 h 91"/>
                <a:gd name="T24" fmla="*/ 12 w 91"/>
                <a:gd name="T25" fmla="*/ 23 h 91"/>
                <a:gd name="T26" fmla="*/ 29 w 91"/>
                <a:gd name="T27" fmla="*/ 3 h 91"/>
                <a:gd name="T28" fmla="*/ 44 w 91"/>
                <a:gd name="T2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91">
                  <a:moveTo>
                    <a:pt x="44" y="0"/>
                  </a:moveTo>
                  <a:cubicBezTo>
                    <a:pt x="56" y="0"/>
                    <a:pt x="66" y="3"/>
                    <a:pt x="72" y="13"/>
                  </a:cubicBezTo>
                  <a:cubicBezTo>
                    <a:pt x="73" y="14"/>
                    <a:pt x="74" y="16"/>
                    <a:pt x="75" y="17"/>
                  </a:cubicBezTo>
                  <a:cubicBezTo>
                    <a:pt x="77" y="23"/>
                    <a:pt x="78" y="28"/>
                    <a:pt x="83" y="32"/>
                  </a:cubicBezTo>
                  <a:cubicBezTo>
                    <a:pt x="91" y="38"/>
                    <a:pt x="86" y="53"/>
                    <a:pt x="77" y="56"/>
                  </a:cubicBezTo>
                  <a:cubicBezTo>
                    <a:pt x="76" y="57"/>
                    <a:pt x="75" y="58"/>
                    <a:pt x="74" y="59"/>
                  </a:cubicBezTo>
                  <a:cubicBezTo>
                    <a:pt x="70" y="65"/>
                    <a:pt x="68" y="71"/>
                    <a:pt x="64" y="76"/>
                  </a:cubicBezTo>
                  <a:cubicBezTo>
                    <a:pt x="52" y="90"/>
                    <a:pt x="38" y="91"/>
                    <a:pt x="25" y="77"/>
                  </a:cubicBezTo>
                  <a:cubicBezTo>
                    <a:pt x="21" y="72"/>
                    <a:pt x="17" y="67"/>
                    <a:pt x="15" y="60"/>
                  </a:cubicBezTo>
                  <a:cubicBezTo>
                    <a:pt x="15" y="58"/>
                    <a:pt x="13" y="56"/>
                    <a:pt x="10" y="56"/>
                  </a:cubicBezTo>
                  <a:cubicBezTo>
                    <a:pt x="4" y="55"/>
                    <a:pt x="2" y="50"/>
                    <a:pt x="1" y="44"/>
                  </a:cubicBezTo>
                  <a:cubicBezTo>
                    <a:pt x="0" y="37"/>
                    <a:pt x="2" y="33"/>
                    <a:pt x="9" y="29"/>
                  </a:cubicBezTo>
                  <a:cubicBezTo>
                    <a:pt x="11" y="28"/>
                    <a:pt x="12" y="25"/>
                    <a:pt x="12" y="23"/>
                  </a:cubicBezTo>
                  <a:cubicBezTo>
                    <a:pt x="15" y="14"/>
                    <a:pt x="19" y="6"/>
                    <a:pt x="29" y="3"/>
                  </a:cubicBezTo>
                  <a:cubicBezTo>
                    <a:pt x="34" y="2"/>
                    <a:pt x="39" y="1"/>
                    <a:pt x="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9"/>
            <p:cNvSpPr>
              <a:spLocks/>
            </p:cNvSpPr>
            <p:nvPr/>
          </p:nvSpPr>
          <p:spPr bwMode="auto">
            <a:xfrm>
              <a:off x="2779713" y="3525838"/>
              <a:ext cx="60325" cy="114300"/>
            </a:xfrm>
            <a:custGeom>
              <a:avLst/>
              <a:gdLst>
                <a:gd name="T0" fmla="*/ 6 w 19"/>
                <a:gd name="T1" fmla="*/ 0 h 36"/>
                <a:gd name="T2" fmla="*/ 14 w 19"/>
                <a:gd name="T3" fmla="*/ 0 h 36"/>
                <a:gd name="T4" fmla="*/ 10 w 19"/>
                <a:gd name="T5" fmla="*/ 36 h 36"/>
                <a:gd name="T6" fmla="*/ 6 w 19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6">
                  <a:moveTo>
                    <a:pt x="6" y="0"/>
                  </a:moveTo>
                  <a:cubicBezTo>
                    <a:pt x="8" y="0"/>
                    <a:pt x="11" y="0"/>
                    <a:pt x="14" y="0"/>
                  </a:cubicBezTo>
                  <a:cubicBezTo>
                    <a:pt x="19" y="12"/>
                    <a:pt x="16" y="24"/>
                    <a:pt x="10" y="36"/>
                  </a:cubicBezTo>
                  <a:cubicBezTo>
                    <a:pt x="5" y="24"/>
                    <a:pt x="0" y="13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0"/>
            <p:cNvSpPr>
              <a:spLocks/>
            </p:cNvSpPr>
            <p:nvPr/>
          </p:nvSpPr>
          <p:spPr bwMode="auto">
            <a:xfrm>
              <a:off x="2789238" y="3473451"/>
              <a:ext cx="44450" cy="36513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11 h 11"/>
                <a:gd name="T4" fmla="*/ 0 w 14"/>
                <a:gd name="T5" fmla="*/ 11 h 11"/>
                <a:gd name="T6" fmla="*/ 0 w 14"/>
                <a:gd name="T7" fmla="*/ 0 h 11"/>
                <a:gd name="T8" fmla="*/ 14 w 1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cubicBezTo>
                    <a:pt x="14" y="4"/>
                    <a:pt x="14" y="7"/>
                    <a:pt x="14" y="11"/>
                  </a:cubicBezTo>
                  <a:cubicBezTo>
                    <a:pt x="10" y="11"/>
                    <a:pt x="5" y="11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ubicBezTo>
                    <a:pt x="4" y="0"/>
                    <a:pt x="9" y="0"/>
                    <a:pt x="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3654240" y="5045746"/>
            <a:ext cx="597747" cy="599445"/>
            <a:chOff x="2257425" y="2868613"/>
            <a:chExt cx="1117600" cy="1120775"/>
          </a:xfrm>
        </p:grpSpPr>
        <p:sp>
          <p:nvSpPr>
            <p:cNvPr id="83" name="Freeform 5"/>
            <p:cNvSpPr>
              <a:spLocks noEditPoints="1"/>
            </p:cNvSpPr>
            <p:nvPr/>
          </p:nvSpPr>
          <p:spPr bwMode="auto">
            <a:xfrm>
              <a:off x="2257425" y="2868613"/>
              <a:ext cx="1117600" cy="1120775"/>
            </a:xfrm>
            <a:custGeom>
              <a:avLst/>
              <a:gdLst>
                <a:gd name="T0" fmla="*/ 320 w 349"/>
                <a:gd name="T1" fmla="*/ 91 h 350"/>
                <a:gd name="T2" fmla="*/ 337 w 349"/>
                <a:gd name="T3" fmla="*/ 115 h 350"/>
                <a:gd name="T4" fmla="*/ 323 w 349"/>
                <a:gd name="T5" fmla="*/ 133 h 350"/>
                <a:gd name="T6" fmla="*/ 318 w 349"/>
                <a:gd name="T7" fmla="*/ 157 h 350"/>
                <a:gd name="T8" fmla="*/ 338 w 349"/>
                <a:gd name="T9" fmla="*/ 177 h 350"/>
                <a:gd name="T10" fmla="*/ 344 w 349"/>
                <a:gd name="T11" fmla="*/ 208 h 350"/>
                <a:gd name="T12" fmla="*/ 322 w 349"/>
                <a:gd name="T13" fmla="*/ 217 h 350"/>
                <a:gd name="T14" fmla="*/ 306 w 349"/>
                <a:gd name="T15" fmla="*/ 236 h 350"/>
                <a:gd name="T16" fmla="*/ 317 w 349"/>
                <a:gd name="T17" fmla="*/ 260 h 350"/>
                <a:gd name="T18" fmla="*/ 307 w 349"/>
                <a:gd name="T19" fmla="*/ 286 h 350"/>
                <a:gd name="T20" fmla="*/ 279 w 349"/>
                <a:gd name="T21" fmla="*/ 283 h 350"/>
                <a:gd name="T22" fmla="*/ 258 w 349"/>
                <a:gd name="T23" fmla="*/ 294 h 350"/>
                <a:gd name="T24" fmla="*/ 256 w 349"/>
                <a:gd name="T25" fmla="*/ 321 h 350"/>
                <a:gd name="T26" fmla="*/ 233 w 349"/>
                <a:gd name="T27" fmla="*/ 337 h 350"/>
                <a:gd name="T28" fmla="*/ 212 w 349"/>
                <a:gd name="T29" fmla="*/ 322 h 350"/>
                <a:gd name="T30" fmla="*/ 187 w 349"/>
                <a:gd name="T31" fmla="*/ 320 h 350"/>
                <a:gd name="T32" fmla="*/ 171 w 349"/>
                <a:gd name="T33" fmla="*/ 343 h 350"/>
                <a:gd name="T34" fmla="*/ 140 w 349"/>
                <a:gd name="T35" fmla="*/ 346 h 350"/>
                <a:gd name="T36" fmla="*/ 133 w 349"/>
                <a:gd name="T37" fmla="*/ 324 h 350"/>
                <a:gd name="T38" fmla="*/ 113 w 349"/>
                <a:gd name="T39" fmla="*/ 308 h 350"/>
                <a:gd name="T40" fmla="*/ 87 w 349"/>
                <a:gd name="T41" fmla="*/ 321 h 350"/>
                <a:gd name="T42" fmla="*/ 61 w 349"/>
                <a:gd name="T43" fmla="*/ 307 h 350"/>
                <a:gd name="T44" fmla="*/ 65 w 349"/>
                <a:gd name="T45" fmla="*/ 283 h 350"/>
                <a:gd name="T46" fmla="*/ 53 w 349"/>
                <a:gd name="T47" fmla="*/ 258 h 350"/>
                <a:gd name="T48" fmla="*/ 28 w 349"/>
                <a:gd name="T49" fmla="*/ 255 h 350"/>
                <a:gd name="T50" fmla="*/ 8 w 349"/>
                <a:gd name="T51" fmla="*/ 233 h 350"/>
                <a:gd name="T52" fmla="*/ 25 w 349"/>
                <a:gd name="T53" fmla="*/ 211 h 350"/>
                <a:gd name="T54" fmla="*/ 28 w 349"/>
                <a:gd name="T55" fmla="*/ 189 h 350"/>
                <a:gd name="T56" fmla="*/ 7 w 349"/>
                <a:gd name="T57" fmla="*/ 170 h 350"/>
                <a:gd name="T58" fmla="*/ 2 w 349"/>
                <a:gd name="T59" fmla="*/ 142 h 350"/>
                <a:gd name="T60" fmla="*/ 28 w 349"/>
                <a:gd name="T61" fmla="*/ 131 h 350"/>
                <a:gd name="T62" fmla="*/ 41 w 349"/>
                <a:gd name="T63" fmla="*/ 113 h 350"/>
                <a:gd name="T64" fmla="*/ 29 w 349"/>
                <a:gd name="T65" fmla="*/ 88 h 350"/>
                <a:gd name="T66" fmla="*/ 39 w 349"/>
                <a:gd name="T67" fmla="*/ 62 h 350"/>
                <a:gd name="T68" fmla="*/ 66 w 349"/>
                <a:gd name="T69" fmla="*/ 65 h 350"/>
                <a:gd name="T70" fmla="*/ 79 w 349"/>
                <a:gd name="T71" fmla="*/ 62 h 350"/>
                <a:gd name="T72" fmla="*/ 97 w 349"/>
                <a:gd name="T73" fmla="*/ 17 h 350"/>
                <a:gd name="T74" fmla="*/ 124 w 349"/>
                <a:gd name="T75" fmla="*/ 13 h 350"/>
                <a:gd name="T76" fmla="*/ 148 w 349"/>
                <a:gd name="T77" fmla="*/ 31 h 350"/>
                <a:gd name="T78" fmla="*/ 172 w 349"/>
                <a:gd name="T79" fmla="*/ 21 h 350"/>
                <a:gd name="T80" fmla="*/ 187 w 349"/>
                <a:gd name="T81" fmla="*/ 0 h 350"/>
                <a:gd name="T82" fmla="*/ 214 w 349"/>
                <a:gd name="T83" fmla="*/ 11 h 350"/>
                <a:gd name="T84" fmla="*/ 225 w 349"/>
                <a:gd name="T85" fmla="*/ 38 h 350"/>
                <a:gd name="T86" fmla="*/ 248 w 349"/>
                <a:gd name="T87" fmla="*/ 40 h 350"/>
                <a:gd name="T88" fmla="*/ 273 w 349"/>
                <a:gd name="T89" fmla="*/ 31 h 350"/>
                <a:gd name="T90" fmla="*/ 288 w 349"/>
                <a:gd name="T91" fmla="*/ 55 h 350"/>
                <a:gd name="T92" fmla="*/ 283 w 349"/>
                <a:gd name="T93" fmla="*/ 76 h 350"/>
                <a:gd name="T94" fmla="*/ 301 w 349"/>
                <a:gd name="T95" fmla="*/ 94 h 350"/>
                <a:gd name="T96" fmla="*/ 62 w 349"/>
                <a:gd name="T97" fmla="*/ 174 h 350"/>
                <a:gd name="T98" fmla="*/ 285 w 349"/>
                <a:gd name="T99" fmla="*/ 17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9" h="350">
                  <a:moveTo>
                    <a:pt x="301" y="94"/>
                  </a:moveTo>
                  <a:cubicBezTo>
                    <a:pt x="308" y="93"/>
                    <a:pt x="314" y="92"/>
                    <a:pt x="320" y="91"/>
                  </a:cubicBezTo>
                  <a:cubicBezTo>
                    <a:pt x="324" y="90"/>
                    <a:pt x="328" y="92"/>
                    <a:pt x="330" y="96"/>
                  </a:cubicBezTo>
                  <a:cubicBezTo>
                    <a:pt x="332" y="102"/>
                    <a:pt x="335" y="109"/>
                    <a:pt x="337" y="115"/>
                  </a:cubicBezTo>
                  <a:cubicBezTo>
                    <a:pt x="339" y="119"/>
                    <a:pt x="337" y="122"/>
                    <a:pt x="335" y="125"/>
                  </a:cubicBezTo>
                  <a:cubicBezTo>
                    <a:pt x="331" y="128"/>
                    <a:pt x="327" y="130"/>
                    <a:pt x="323" y="133"/>
                  </a:cubicBezTo>
                  <a:cubicBezTo>
                    <a:pt x="317" y="138"/>
                    <a:pt x="316" y="141"/>
                    <a:pt x="317" y="149"/>
                  </a:cubicBezTo>
                  <a:cubicBezTo>
                    <a:pt x="318" y="151"/>
                    <a:pt x="318" y="154"/>
                    <a:pt x="318" y="157"/>
                  </a:cubicBezTo>
                  <a:cubicBezTo>
                    <a:pt x="318" y="168"/>
                    <a:pt x="324" y="173"/>
                    <a:pt x="333" y="176"/>
                  </a:cubicBezTo>
                  <a:cubicBezTo>
                    <a:pt x="335" y="176"/>
                    <a:pt x="336" y="177"/>
                    <a:pt x="338" y="177"/>
                  </a:cubicBezTo>
                  <a:cubicBezTo>
                    <a:pt x="349" y="182"/>
                    <a:pt x="347" y="184"/>
                    <a:pt x="346" y="194"/>
                  </a:cubicBezTo>
                  <a:cubicBezTo>
                    <a:pt x="346" y="199"/>
                    <a:pt x="345" y="203"/>
                    <a:pt x="344" y="208"/>
                  </a:cubicBezTo>
                  <a:cubicBezTo>
                    <a:pt x="343" y="212"/>
                    <a:pt x="340" y="215"/>
                    <a:pt x="336" y="215"/>
                  </a:cubicBezTo>
                  <a:cubicBezTo>
                    <a:pt x="331" y="216"/>
                    <a:pt x="327" y="216"/>
                    <a:pt x="322" y="217"/>
                  </a:cubicBezTo>
                  <a:cubicBezTo>
                    <a:pt x="317" y="217"/>
                    <a:pt x="313" y="220"/>
                    <a:pt x="310" y="225"/>
                  </a:cubicBezTo>
                  <a:cubicBezTo>
                    <a:pt x="309" y="229"/>
                    <a:pt x="308" y="232"/>
                    <a:pt x="306" y="236"/>
                  </a:cubicBezTo>
                  <a:cubicBezTo>
                    <a:pt x="304" y="241"/>
                    <a:pt x="305" y="245"/>
                    <a:pt x="308" y="249"/>
                  </a:cubicBezTo>
                  <a:cubicBezTo>
                    <a:pt x="311" y="253"/>
                    <a:pt x="314" y="256"/>
                    <a:pt x="317" y="260"/>
                  </a:cubicBezTo>
                  <a:cubicBezTo>
                    <a:pt x="321" y="265"/>
                    <a:pt x="321" y="269"/>
                    <a:pt x="317" y="274"/>
                  </a:cubicBezTo>
                  <a:cubicBezTo>
                    <a:pt x="313" y="278"/>
                    <a:pt x="310" y="282"/>
                    <a:pt x="307" y="286"/>
                  </a:cubicBezTo>
                  <a:cubicBezTo>
                    <a:pt x="302" y="292"/>
                    <a:pt x="299" y="292"/>
                    <a:pt x="293" y="289"/>
                  </a:cubicBezTo>
                  <a:cubicBezTo>
                    <a:pt x="288" y="287"/>
                    <a:pt x="284" y="285"/>
                    <a:pt x="279" y="283"/>
                  </a:cubicBezTo>
                  <a:cubicBezTo>
                    <a:pt x="275" y="282"/>
                    <a:pt x="271" y="284"/>
                    <a:pt x="268" y="286"/>
                  </a:cubicBezTo>
                  <a:cubicBezTo>
                    <a:pt x="264" y="289"/>
                    <a:pt x="261" y="291"/>
                    <a:pt x="258" y="294"/>
                  </a:cubicBezTo>
                  <a:cubicBezTo>
                    <a:pt x="254" y="297"/>
                    <a:pt x="253" y="301"/>
                    <a:pt x="254" y="306"/>
                  </a:cubicBezTo>
                  <a:cubicBezTo>
                    <a:pt x="255" y="311"/>
                    <a:pt x="255" y="316"/>
                    <a:pt x="256" y="321"/>
                  </a:cubicBezTo>
                  <a:cubicBezTo>
                    <a:pt x="256" y="326"/>
                    <a:pt x="254" y="329"/>
                    <a:pt x="251" y="330"/>
                  </a:cubicBezTo>
                  <a:cubicBezTo>
                    <a:pt x="245" y="333"/>
                    <a:pt x="239" y="335"/>
                    <a:pt x="233" y="337"/>
                  </a:cubicBezTo>
                  <a:cubicBezTo>
                    <a:pt x="227" y="339"/>
                    <a:pt x="224" y="338"/>
                    <a:pt x="220" y="333"/>
                  </a:cubicBezTo>
                  <a:cubicBezTo>
                    <a:pt x="218" y="329"/>
                    <a:pt x="215" y="325"/>
                    <a:pt x="212" y="322"/>
                  </a:cubicBezTo>
                  <a:cubicBezTo>
                    <a:pt x="209" y="318"/>
                    <a:pt x="205" y="317"/>
                    <a:pt x="201" y="318"/>
                  </a:cubicBezTo>
                  <a:cubicBezTo>
                    <a:pt x="196" y="318"/>
                    <a:pt x="192" y="319"/>
                    <a:pt x="187" y="320"/>
                  </a:cubicBezTo>
                  <a:cubicBezTo>
                    <a:pt x="182" y="321"/>
                    <a:pt x="179" y="324"/>
                    <a:pt x="177" y="328"/>
                  </a:cubicBezTo>
                  <a:cubicBezTo>
                    <a:pt x="175" y="333"/>
                    <a:pt x="173" y="338"/>
                    <a:pt x="171" y="343"/>
                  </a:cubicBezTo>
                  <a:cubicBezTo>
                    <a:pt x="169" y="347"/>
                    <a:pt x="167" y="350"/>
                    <a:pt x="162" y="349"/>
                  </a:cubicBezTo>
                  <a:cubicBezTo>
                    <a:pt x="155" y="348"/>
                    <a:pt x="147" y="348"/>
                    <a:pt x="140" y="346"/>
                  </a:cubicBezTo>
                  <a:cubicBezTo>
                    <a:pt x="137" y="345"/>
                    <a:pt x="135" y="341"/>
                    <a:pt x="134" y="338"/>
                  </a:cubicBezTo>
                  <a:cubicBezTo>
                    <a:pt x="133" y="333"/>
                    <a:pt x="133" y="328"/>
                    <a:pt x="133" y="324"/>
                  </a:cubicBezTo>
                  <a:cubicBezTo>
                    <a:pt x="132" y="318"/>
                    <a:pt x="129" y="313"/>
                    <a:pt x="123" y="312"/>
                  </a:cubicBezTo>
                  <a:cubicBezTo>
                    <a:pt x="119" y="310"/>
                    <a:pt x="116" y="309"/>
                    <a:pt x="113" y="308"/>
                  </a:cubicBezTo>
                  <a:cubicBezTo>
                    <a:pt x="108" y="306"/>
                    <a:pt x="104" y="307"/>
                    <a:pt x="101" y="310"/>
                  </a:cubicBezTo>
                  <a:cubicBezTo>
                    <a:pt x="96" y="314"/>
                    <a:pt x="92" y="317"/>
                    <a:pt x="87" y="321"/>
                  </a:cubicBezTo>
                  <a:cubicBezTo>
                    <a:pt x="84" y="323"/>
                    <a:pt x="81" y="323"/>
                    <a:pt x="78" y="320"/>
                  </a:cubicBezTo>
                  <a:cubicBezTo>
                    <a:pt x="72" y="316"/>
                    <a:pt x="66" y="312"/>
                    <a:pt x="61" y="307"/>
                  </a:cubicBezTo>
                  <a:cubicBezTo>
                    <a:pt x="57" y="304"/>
                    <a:pt x="58" y="299"/>
                    <a:pt x="60" y="295"/>
                  </a:cubicBezTo>
                  <a:cubicBezTo>
                    <a:pt x="62" y="291"/>
                    <a:pt x="63" y="287"/>
                    <a:pt x="65" y="283"/>
                  </a:cubicBezTo>
                  <a:cubicBezTo>
                    <a:pt x="67" y="278"/>
                    <a:pt x="66" y="274"/>
                    <a:pt x="64" y="271"/>
                  </a:cubicBezTo>
                  <a:cubicBezTo>
                    <a:pt x="60" y="266"/>
                    <a:pt x="57" y="262"/>
                    <a:pt x="53" y="258"/>
                  </a:cubicBezTo>
                  <a:cubicBezTo>
                    <a:pt x="51" y="254"/>
                    <a:pt x="47" y="253"/>
                    <a:pt x="43" y="253"/>
                  </a:cubicBezTo>
                  <a:cubicBezTo>
                    <a:pt x="38" y="254"/>
                    <a:pt x="33" y="254"/>
                    <a:pt x="28" y="255"/>
                  </a:cubicBezTo>
                  <a:cubicBezTo>
                    <a:pt x="22" y="257"/>
                    <a:pt x="18" y="255"/>
                    <a:pt x="15" y="249"/>
                  </a:cubicBezTo>
                  <a:cubicBezTo>
                    <a:pt x="13" y="244"/>
                    <a:pt x="10" y="239"/>
                    <a:pt x="8" y="233"/>
                  </a:cubicBezTo>
                  <a:cubicBezTo>
                    <a:pt x="6" y="229"/>
                    <a:pt x="7" y="225"/>
                    <a:pt x="11" y="222"/>
                  </a:cubicBezTo>
                  <a:cubicBezTo>
                    <a:pt x="15" y="218"/>
                    <a:pt x="20" y="214"/>
                    <a:pt x="25" y="211"/>
                  </a:cubicBezTo>
                  <a:cubicBezTo>
                    <a:pt x="29" y="208"/>
                    <a:pt x="30" y="204"/>
                    <a:pt x="30" y="199"/>
                  </a:cubicBezTo>
                  <a:cubicBezTo>
                    <a:pt x="29" y="195"/>
                    <a:pt x="28" y="192"/>
                    <a:pt x="28" y="189"/>
                  </a:cubicBezTo>
                  <a:cubicBezTo>
                    <a:pt x="28" y="180"/>
                    <a:pt x="23" y="176"/>
                    <a:pt x="16" y="174"/>
                  </a:cubicBezTo>
                  <a:cubicBezTo>
                    <a:pt x="13" y="173"/>
                    <a:pt x="10" y="171"/>
                    <a:pt x="7" y="170"/>
                  </a:cubicBezTo>
                  <a:cubicBezTo>
                    <a:pt x="2" y="169"/>
                    <a:pt x="0" y="166"/>
                    <a:pt x="0" y="162"/>
                  </a:cubicBezTo>
                  <a:cubicBezTo>
                    <a:pt x="1" y="155"/>
                    <a:pt x="1" y="149"/>
                    <a:pt x="2" y="142"/>
                  </a:cubicBezTo>
                  <a:cubicBezTo>
                    <a:pt x="2" y="136"/>
                    <a:pt x="5" y="134"/>
                    <a:pt x="11" y="133"/>
                  </a:cubicBezTo>
                  <a:cubicBezTo>
                    <a:pt x="17" y="132"/>
                    <a:pt x="23" y="132"/>
                    <a:pt x="28" y="131"/>
                  </a:cubicBezTo>
                  <a:cubicBezTo>
                    <a:pt x="32" y="130"/>
                    <a:pt x="35" y="128"/>
                    <a:pt x="36" y="124"/>
                  </a:cubicBezTo>
                  <a:cubicBezTo>
                    <a:pt x="38" y="120"/>
                    <a:pt x="40" y="117"/>
                    <a:pt x="41" y="113"/>
                  </a:cubicBezTo>
                  <a:cubicBezTo>
                    <a:pt x="42" y="109"/>
                    <a:pt x="42" y="105"/>
                    <a:pt x="39" y="101"/>
                  </a:cubicBezTo>
                  <a:cubicBezTo>
                    <a:pt x="36" y="97"/>
                    <a:pt x="32" y="93"/>
                    <a:pt x="29" y="88"/>
                  </a:cubicBezTo>
                  <a:cubicBezTo>
                    <a:pt x="26" y="84"/>
                    <a:pt x="26" y="80"/>
                    <a:pt x="29" y="76"/>
                  </a:cubicBezTo>
                  <a:cubicBezTo>
                    <a:pt x="32" y="71"/>
                    <a:pt x="36" y="66"/>
                    <a:pt x="39" y="62"/>
                  </a:cubicBezTo>
                  <a:cubicBezTo>
                    <a:pt x="42" y="57"/>
                    <a:pt x="46" y="56"/>
                    <a:pt x="52" y="58"/>
                  </a:cubicBezTo>
                  <a:cubicBezTo>
                    <a:pt x="57" y="60"/>
                    <a:pt x="62" y="62"/>
                    <a:pt x="66" y="65"/>
                  </a:cubicBezTo>
                  <a:cubicBezTo>
                    <a:pt x="70" y="67"/>
                    <a:pt x="74" y="66"/>
                    <a:pt x="77" y="64"/>
                  </a:cubicBezTo>
                  <a:cubicBezTo>
                    <a:pt x="78" y="63"/>
                    <a:pt x="79" y="63"/>
                    <a:pt x="79" y="62"/>
                  </a:cubicBezTo>
                  <a:cubicBezTo>
                    <a:pt x="94" y="51"/>
                    <a:pt x="94" y="51"/>
                    <a:pt x="90" y="30"/>
                  </a:cubicBezTo>
                  <a:cubicBezTo>
                    <a:pt x="89" y="23"/>
                    <a:pt x="91" y="20"/>
                    <a:pt x="97" y="17"/>
                  </a:cubicBezTo>
                  <a:cubicBezTo>
                    <a:pt x="102" y="15"/>
                    <a:pt x="107" y="13"/>
                    <a:pt x="112" y="11"/>
                  </a:cubicBezTo>
                  <a:cubicBezTo>
                    <a:pt x="117" y="8"/>
                    <a:pt x="120" y="9"/>
                    <a:pt x="124" y="13"/>
                  </a:cubicBezTo>
                  <a:cubicBezTo>
                    <a:pt x="127" y="17"/>
                    <a:pt x="130" y="22"/>
                    <a:pt x="133" y="26"/>
                  </a:cubicBezTo>
                  <a:cubicBezTo>
                    <a:pt x="138" y="31"/>
                    <a:pt x="142" y="32"/>
                    <a:pt x="148" y="31"/>
                  </a:cubicBezTo>
                  <a:cubicBezTo>
                    <a:pt x="152" y="29"/>
                    <a:pt x="156" y="29"/>
                    <a:pt x="160" y="29"/>
                  </a:cubicBezTo>
                  <a:cubicBezTo>
                    <a:pt x="166" y="28"/>
                    <a:pt x="170" y="26"/>
                    <a:pt x="172" y="21"/>
                  </a:cubicBezTo>
                  <a:cubicBezTo>
                    <a:pt x="173" y="16"/>
                    <a:pt x="175" y="11"/>
                    <a:pt x="177" y="6"/>
                  </a:cubicBezTo>
                  <a:cubicBezTo>
                    <a:pt x="179" y="2"/>
                    <a:pt x="182" y="0"/>
                    <a:pt x="187" y="0"/>
                  </a:cubicBezTo>
                  <a:cubicBezTo>
                    <a:pt x="194" y="1"/>
                    <a:pt x="201" y="2"/>
                    <a:pt x="208" y="3"/>
                  </a:cubicBezTo>
                  <a:cubicBezTo>
                    <a:pt x="212" y="3"/>
                    <a:pt x="214" y="6"/>
                    <a:pt x="214" y="11"/>
                  </a:cubicBezTo>
                  <a:cubicBezTo>
                    <a:pt x="215" y="17"/>
                    <a:pt x="216" y="23"/>
                    <a:pt x="217" y="29"/>
                  </a:cubicBezTo>
                  <a:cubicBezTo>
                    <a:pt x="218" y="34"/>
                    <a:pt x="221" y="36"/>
                    <a:pt x="225" y="38"/>
                  </a:cubicBezTo>
                  <a:cubicBezTo>
                    <a:pt x="228" y="39"/>
                    <a:pt x="231" y="40"/>
                    <a:pt x="234" y="41"/>
                  </a:cubicBezTo>
                  <a:cubicBezTo>
                    <a:pt x="239" y="45"/>
                    <a:pt x="244" y="43"/>
                    <a:pt x="248" y="40"/>
                  </a:cubicBezTo>
                  <a:cubicBezTo>
                    <a:pt x="252" y="37"/>
                    <a:pt x="256" y="34"/>
                    <a:pt x="259" y="31"/>
                  </a:cubicBezTo>
                  <a:cubicBezTo>
                    <a:pt x="264" y="27"/>
                    <a:pt x="268" y="27"/>
                    <a:pt x="273" y="31"/>
                  </a:cubicBezTo>
                  <a:cubicBezTo>
                    <a:pt x="277" y="34"/>
                    <a:pt x="281" y="37"/>
                    <a:pt x="285" y="41"/>
                  </a:cubicBezTo>
                  <a:cubicBezTo>
                    <a:pt x="290" y="45"/>
                    <a:pt x="291" y="49"/>
                    <a:pt x="288" y="55"/>
                  </a:cubicBezTo>
                  <a:cubicBezTo>
                    <a:pt x="286" y="59"/>
                    <a:pt x="284" y="64"/>
                    <a:pt x="283" y="68"/>
                  </a:cubicBezTo>
                  <a:cubicBezTo>
                    <a:pt x="282" y="71"/>
                    <a:pt x="282" y="74"/>
                    <a:pt x="283" y="76"/>
                  </a:cubicBezTo>
                  <a:cubicBezTo>
                    <a:pt x="286" y="81"/>
                    <a:pt x="290" y="86"/>
                    <a:pt x="295" y="91"/>
                  </a:cubicBezTo>
                  <a:cubicBezTo>
                    <a:pt x="296" y="93"/>
                    <a:pt x="299" y="93"/>
                    <a:pt x="301" y="94"/>
                  </a:cubicBezTo>
                  <a:close/>
                  <a:moveTo>
                    <a:pt x="174" y="63"/>
                  </a:moveTo>
                  <a:cubicBezTo>
                    <a:pt x="112" y="63"/>
                    <a:pt x="62" y="113"/>
                    <a:pt x="62" y="174"/>
                  </a:cubicBezTo>
                  <a:cubicBezTo>
                    <a:pt x="62" y="236"/>
                    <a:pt x="112" y="285"/>
                    <a:pt x="173" y="286"/>
                  </a:cubicBezTo>
                  <a:cubicBezTo>
                    <a:pt x="235" y="286"/>
                    <a:pt x="285" y="236"/>
                    <a:pt x="285" y="174"/>
                  </a:cubicBezTo>
                  <a:cubicBezTo>
                    <a:pt x="285" y="112"/>
                    <a:pt x="234" y="63"/>
                    <a:pt x="174" y="6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4" name="Freeform 6"/>
            <p:cNvSpPr>
              <a:spLocks noEditPoints="1"/>
            </p:cNvSpPr>
            <p:nvPr/>
          </p:nvSpPr>
          <p:spPr bwMode="auto">
            <a:xfrm>
              <a:off x="2455863" y="3070226"/>
              <a:ext cx="714375" cy="714375"/>
            </a:xfrm>
            <a:custGeom>
              <a:avLst/>
              <a:gdLst>
                <a:gd name="T0" fmla="*/ 112 w 223"/>
                <a:gd name="T1" fmla="*/ 0 h 223"/>
                <a:gd name="T2" fmla="*/ 223 w 223"/>
                <a:gd name="T3" fmla="*/ 111 h 223"/>
                <a:gd name="T4" fmla="*/ 111 w 223"/>
                <a:gd name="T5" fmla="*/ 223 h 223"/>
                <a:gd name="T6" fmla="*/ 0 w 223"/>
                <a:gd name="T7" fmla="*/ 111 h 223"/>
                <a:gd name="T8" fmla="*/ 112 w 223"/>
                <a:gd name="T9" fmla="*/ 0 h 223"/>
                <a:gd name="T10" fmla="*/ 112 w 223"/>
                <a:gd name="T11" fmla="*/ 196 h 223"/>
                <a:gd name="T12" fmla="*/ 111 w 223"/>
                <a:gd name="T13" fmla="*/ 197 h 223"/>
                <a:gd name="T14" fmla="*/ 109 w 223"/>
                <a:gd name="T15" fmla="*/ 192 h 223"/>
                <a:gd name="T16" fmla="*/ 102 w 223"/>
                <a:gd name="T17" fmla="*/ 172 h 223"/>
                <a:gd name="T18" fmla="*/ 89 w 223"/>
                <a:gd name="T19" fmla="*/ 129 h 223"/>
                <a:gd name="T20" fmla="*/ 81 w 223"/>
                <a:gd name="T21" fmla="*/ 125 h 223"/>
                <a:gd name="T22" fmla="*/ 72 w 223"/>
                <a:gd name="T23" fmla="*/ 128 h 223"/>
                <a:gd name="T24" fmla="*/ 57 w 223"/>
                <a:gd name="T25" fmla="*/ 133 h 223"/>
                <a:gd name="T26" fmla="*/ 46 w 223"/>
                <a:gd name="T27" fmla="*/ 146 h 223"/>
                <a:gd name="T28" fmla="*/ 43 w 223"/>
                <a:gd name="T29" fmla="*/ 175 h 223"/>
                <a:gd name="T30" fmla="*/ 45 w 223"/>
                <a:gd name="T31" fmla="*/ 182 h 223"/>
                <a:gd name="T32" fmla="*/ 132 w 223"/>
                <a:gd name="T33" fmla="*/ 206 h 223"/>
                <a:gd name="T34" fmla="*/ 177 w 223"/>
                <a:gd name="T35" fmla="*/ 181 h 223"/>
                <a:gd name="T36" fmla="*/ 180 w 223"/>
                <a:gd name="T37" fmla="*/ 176 h 223"/>
                <a:gd name="T38" fmla="*/ 175 w 223"/>
                <a:gd name="T39" fmla="*/ 144 h 223"/>
                <a:gd name="T40" fmla="*/ 165 w 223"/>
                <a:gd name="T41" fmla="*/ 133 h 223"/>
                <a:gd name="T42" fmla="*/ 153 w 223"/>
                <a:gd name="T43" fmla="*/ 128 h 223"/>
                <a:gd name="T44" fmla="*/ 136 w 223"/>
                <a:gd name="T45" fmla="*/ 123 h 223"/>
                <a:gd name="T46" fmla="*/ 112 w 223"/>
                <a:gd name="T47" fmla="*/ 196 h 223"/>
                <a:gd name="T48" fmla="*/ 111 w 223"/>
                <a:gd name="T49" fmla="*/ 31 h 223"/>
                <a:gd name="T50" fmla="*/ 96 w 223"/>
                <a:gd name="T51" fmla="*/ 34 h 223"/>
                <a:gd name="T52" fmla="*/ 79 w 223"/>
                <a:gd name="T53" fmla="*/ 54 h 223"/>
                <a:gd name="T54" fmla="*/ 76 w 223"/>
                <a:gd name="T55" fmla="*/ 60 h 223"/>
                <a:gd name="T56" fmla="*/ 68 w 223"/>
                <a:gd name="T57" fmla="*/ 75 h 223"/>
                <a:gd name="T58" fmla="*/ 77 w 223"/>
                <a:gd name="T59" fmla="*/ 87 h 223"/>
                <a:gd name="T60" fmla="*/ 82 w 223"/>
                <a:gd name="T61" fmla="*/ 91 h 223"/>
                <a:gd name="T62" fmla="*/ 92 w 223"/>
                <a:gd name="T63" fmla="*/ 108 h 223"/>
                <a:gd name="T64" fmla="*/ 131 w 223"/>
                <a:gd name="T65" fmla="*/ 107 h 223"/>
                <a:gd name="T66" fmla="*/ 141 w 223"/>
                <a:gd name="T67" fmla="*/ 90 h 223"/>
                <a:gd name="T68" fmla="*/ 144 w 223"/>
                <a:gd name="T69" fmla="*/ 87 h 223"/>
                <a:gd name="T70" fmla="*/ 150 w 223"/>
                <a:gd name="T71" fmla="*/ 63 h 223"/>
                <a:gd name="T72" fmla="*/ 142 w 223"/>
                <a:gd name="T73" fmla="*/ 48 h 223"/>
                <a:gd name="T74" fmla="*/ 139 w 223"/>
                <a:gd name="T75" fmla="*/ 44 h 223"/>
                <a:gd name="T76" fmla="*/ 111 w 223"/>
                <a:gd name="T77" fmla="*/ 31 h 223"/>
                <a:gd name="T78" fmla="*/ 107 w 223"/>
                <a:gd name="T79" fmla="*/ 143 h 223"/>
                <a:gd name="T80" fmla="*/ 111 w 223"/>
                <a:gd name="T81" fmla="*/ 179 h 223"/>
                <a:gd name="T82" fmla="*/ 115 w 223"/>
                <a:gd name="T83" fmla="*/ 143 h 223"/>
                <a:gd name="T84" fmla="*/ 107 w 223"/>
                <a:gd name="T85" fmla="*/ 143 h 223"/>
                <a:gd name="T86" fmla="*/ 118 w 223"/>
                <a:gd name="T87" fmla="*/ 127 h 223"/>
                <a:gd name="T88" fmla="*/ 104 w 223"/>
                <a:gd name="T89" fmla="*/ 127 h 223"/>
                <a:gd name="T90" fmla="*/ 104 w 223"/>
                <a:gd name="T91" fmla="*/ 138 h 223"/>
                <a:gd name="T92" fmla="*/ 118 w 223"/>
                <a:gd name="T93" fmla="*/ 138 h 223"/>
                <a:gd name="T94" fmla="*/ 118 w 223"/>
                <a:gd name="T95" fmla="*/ 12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3" h="223">
                  <a:moveTo>
                    <a:pt x="112" y="0"/>
                  </a:moveTo>
                  <a:cubicBezTo>
                    <a:pt x="172" y="0"/>
                    <a:pt x="223" y="49"/>
                    <a:pt x="223" y="111"/>
                  </a:cubicBezTo>
                  <a:cubicBezTo>
                    <a:pt x="223" y="173"/>
                    <a:pt x="173" y="223"/>
                    <a:pt x="111" y="223"/>
                  </a:cubicBezTo>
                  <a:cubicBezTo>
                    <a:pt x="50" y="222"/>
                    <a:pt x="0" y="173"/>
                    <a:pt x="0" y="111"/>
                  </a:cubicBezTo>
                  <a:cubicBezTo>
                    <a:pt x="0" y="50"/>
                    <a:pt x="50" y="0"/>
                    <a:pt x="112" y="0"/>
                  </a:cubicBezTo>
                  <a:close/>
                  <a:moveTo>
                    <a:pt x="112" y="196"/>
                  </a:moveTo>
                  <a:cubicBezTo>
                    <a:pt x="112" y="197"/>
                    <a:pt x="111" y="197"/>
                    <a:pt x="111" y="197"/>
                  </a:cubicBezTo>
                  <a:cubicBezTo>
                    <a:pt x="110" y="195"/>
                    <a:pt x="110" y="194"/>
                    <a:pt x="109" y="192"/>
                  </a:cubicBezTo>
                  <a:cubicBezTo>
                    <a:pt x="107" y="185"/>
                    <a:pt x="105" y="178"/>
                    <a:pt x="102" y="172"/>
                  </a:cubicBezTo>
                  <a:cubicBezTo>
                    <a:pt x="98" y="157"/>
                    <a:pt x="93" y="143"/>
                    <a:pt x="89" y="129"/>
                  </a:cubicBezTo>
                  <a:cubicBezTo>
                    <a:pt x="87" y="124"/>
                    <a:pt x="87" y="123"/>
                    <a:pt x="81" y="125"/>
                  </a:cubicBezTo>
                  <a:cubicBezTo>
                    <a:pt x="78" y="126"/>
                    <a:pt x="75" y="127"/>
                    <a:pt x="72" y="128"/>
                  </a:cubicBezTo>
                  <a:cubicBezTo>
                    <a:pt x="67" y="130"/>
                    <a:pt x="62" y="131"/>
                    <a:pt x="57" y="133"/>
                  </a:cubicBezTo>
                  <a:cubicBezTo>
                    <a:pt x="51" y="135"/>
                    <a:pt x="47" y="140"/>
                    <a:pt x="46" y="146"/>
                  </a:cubicBezTo>
                  <a:cubicBezTo>
                    <a:pt x="45" y="156"/>
                    <a:pt x="43" y="166"/>
                    <a:pt x="43" y="175"/>
                  </a:cubicBezTo>
                  <a:cubicBezTo>
                    <a:pt x="42" y="178"/>
                    <a:pt x="44" y="181"/>
                    <a:pt x="45" y="182"/>
                  </a:cubicBezTo>
                  <a:cubicBezTo>
                    <a:pt x="70" y="205"/>
                    <a:pt x="99" y="213"/>
                    <a:pt x="132" y="206"/>
                  </a:cubicBezTo>
                  <a:cubicBezTo>
                    <a:pt x="150" y="202"/>
                    <a:pt x="164" y="193"/>
                    <a:pt x="177" y="181"/>
                  </a:cubicBezTo>
                  <a:cubicBezTo>
                    <a:pt x="179" y="180"/>
                    <a:pt x="180" y="178"/>
                    <a:pt x="180" y="176"/>
                  </a:cubicBezTo>
                  <a:cubicBezTo>
                    <a:pt x="179" y="165"/>
                    <a:pt x="177" y="154"/>
                    <a:pt x="175" y="144"/>
                  </a:cubicBezTo>
                  <a:cubicBezTo>
                    <a:pt x="174" y="139"/>
                    <a:pt x="170" y="135"/>
                    <a:pt x="165" y="133"/>
                  </a:cubicBezTo>
                  <a:cubicBezTo>
                    <a:pt x="161" y="131"/>
                    <a:pt x="157" y="130"/>
                    <a:pt x="153" y="128"/>
                  </a:cubicBezTo>
                  <a:cubicBezTo>
                    <a:pt x="147" y="126"/>
                    <a:pt x="142" y="125"/>
                    <a:pt x="136" y="123"/>
                  </a:cubicBezTo>
                  <a:cubicBezTo>
                    <a:pt x="128" y="148"/>
                    <a:pt x="120" y="172"/>
                    <a:pt x="112" y="196"/>
                  </a:cubicBezTo>
                  <a:close/>
                  <a:moveTo>
                    <a:pt x="111" y="31"/>
                  </a:moveTo>
                  <a:cubicBezTo>
                    <a:pt x="106" y="32"/>
                    <a:pt x="101" y="33"/>
                    <a:pt x="96" y="34"/>
                  </a:cubicBezTo>
                  <a:cubicBezTo>
                    <a:pt x="86" y="37"/>
                    <a:pt x="82" y="45"/>
                    <a:pt x="79" y="54"/>
                  </a:cubicBezTo>
                  <a:cubicBezTo>
                    <a:pt x="79" y="56"/>
                    <a:pt x="78" y="59"/>
                    <a:pt x="76" y="60"/>
                  </a:cubicBezTo>
                  <a:cubicBezTo>
                    <a:pt x="69" y="64"/>
                    <a:pt x="67" y="68"/>
                    <a:pt x="68" y="75"/>
                  </a:cubicBezTo>
                  <a:cubicBezTo>
                    <a:pt x="69" y="81"/>
                    <a:pt x="71" y="86"/>
                    <a:pt x="77" y="87"/>
                  </a:cubicBezTo>
                  <a:cubicBezTo>
                    <a:pt x="80" y="87"/>
                    <a:pt x="82" y="89"/>
                    <a:pt x="82" y="91"/>
                  </a:cubicBezTo>
                  <a:cubicBezTo>
                    <a:pt x="84" y="98"/>
                    <a:pt x="88" y="103"/>
                    <a:pt x="92" y="108"/>
                  </a:cubicBezTo>
                  <a:cubicBezTo>
                    <a:pt x="105" y="122"/>
                    <a:pt x="119" y="121"/>
                    <a:pt x="131" y="107"/>
                  </a:cubicBezTo>
                  <a:cubicBezTo>
                    <a:pt x="135" y="102"/>
                    <a:pt x="137" y="96"/>
                    <a:pt x="141" y="90"/>
                  </a:cubicBezTo>
                  <a:cubicBezTo>
                    <a:pt x="142" y="89"/>
                    <a:pt x="143" y="88"/>
                    <a:pt x="144" y="87"/>
                  </a:cubicBezTo>
                  <a:cubicBezTo>
                    <a:pt x="153" y="84"/>
                    <a:pt x="158" y="69"/>
                    <a:pt x="150" y="63"/>
                  </a:cubicBezTo>
                  <a:cubicBezTo>
                    <a:pt x="145" y="59"/>
                    <a:pt x="144" y="54"/>
                    <a:pt x="142" y="48"/>
                  </a:cubicBezTo>
                  <a:cubicBezTo>
                    <a:pt x="141" y="47"/>
                    <a:pt x="140" y="45"/>
                    <a:pt x="139" y="44"/>
                  </a:cubicBezTo>
                  <a:cubicBezTo>
                    <a:pt x="133" y="34"/>
                    <a:pt x="123" y="31"/>
                    <a:pt x="111" y="31"/>
                  </a:cubicBezTo>
                  <a:close/>
                  <a:moveTo>
                    <a:pt x="107" y="143"/>
                  </a:moveTo>
                  <a:cubicBezTo>
                    <a:pt x="101" y="156"/>
                    <a:pt x="106" y="167"/>
                    <a:pt x="111" y="179"/>
                  </a:cubicBezTo>
                  <a:cubicBezTo>
                    <a:pt x="117" y="167"/>
                    <a:pt x="120" y="155"/>
                    <a:pt x="115" y="143"/>
                  </a:cubicBezTo>
                  <a:cubicBezTo>
                    <a:pt x="112" y="143"/>
                    <a:pt x="109" y="143"/>
                    <a:pt x="107" y="143"/>
                  </a:cubicBezTo>
                  <a:close/>
                  <a:moveTo>
                    <a:pt x="118" y="127"/>
                  </a:moveTo>
                  <a:cubicBezTo>
                    <a:pt x="113" y="127"/>
                    <a:pt x="108" y="127"/>
                    <a:pt x="104" y="127"/>
                  </a:cubicBezTo>
                  <a:cubicBezTo>
                    <a:pt x="104" y="131"/>
                    <a:pt x="104" y="134"/>
                    <a:pt x="104" y="138"/>
                  </a:cubicBezTo>
                  <a:cubicBezTo>
                    <a:pt x="109" y="138"/>
                    <a:pt x="114" y="138"/>
                    <a:pt x="118" y="138"/>
                  </a:cubicBezTo>
                  <a:cubicBezTo>
                    <a:pt x="118" y="134"/>
                    <a:pt x="118" y="131"/>
                    <a:pt x="118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5" name="Freeform 7"/>
            <p:cNvSpPr>
              <a:spLocks/>
            </p:cNvSpPr>
            <p:nvPr/>
          </p:nvSpPr>
          <p:spPr bwMode="auto">
            <a:xfrm>
              <a:off x="2590800" y="3460751"/>
              <a:ext cx="441325" cy="288925"/>
            </a:xfrm>
            <a:custGeom>
              <a:avLst/>
              <a:gdLst>
                <a:gd name="T0" fmla="*/ 70 w 138"/>
                <a:gd name="T1" fmla="*/ 73 h 90"/>
                <a:gd name="T2" fmla="*/ 94 w 138"/>
                <a:gd name="T3" fmla="*/ 0 h 90"/>
                <a:gd name="T4" fmla="*/ 111 w 138"/>
                <a:gd name="T5" fmla="*/ 5 h 90"/>
                <a:gd name="T6" fmla="*/ 123 w 138"/>
                <a:gd name="T7" fmla="*/ 10 h 90"/>
                <a:gd name="T8" fmla="*/ 133 w 138"/>
                <a:gd name="T9" fmla="*/ 21 h 90"/>
                <a:gd name="T10" fmla="*/ 138 w 138"/>
                <a:gd name="T11" fmla="*/ 53 h 90"/>
                <a:gd name="T12" fmla="*/ 135 w 138"/>
                <a:gd name="T13" fmla="*/ 58 h 90"/>
                <a:gd name="T14" fmla="*/ 90 w 138"/>
                <a:gd name="T15" fmla="*/ 83 h 90"/>
                <a:gd name="T16" fmla="*/ 3 w 138"/>
                <a:gd name="T17" fmla="*/ 59 h 90"/>
                <a:gd name="T18" fmla="*/ 1 w 138"/>
                <a:gd name="T19" fmla="*/ 52 h 90"/>
                <a:gd name="T20" fmla="*/ 4 w 138"/>
                <a:gd name="T21" fmla="*/ 23 h 90"/>
                <a:gd name="T22" fmla="*/ 15 w 138"/>
                <a:gd name="T23" fmla="*/ 10 h 90"/>
                <a:gd name="T24" fmla="*/ 30 w 138"/>
                <a:gd name="T25" fmla="*/ 5 h 90"/>
                <a:gd name="T26" fmla="*/ 39 w 138"/>
                <a:gd name="T27" fmla="*/ 2 h 90"/>
                <a:gd name="T28" fmla="*/ 47 w 138"/>
                <a:gd name="T29" fmla="*/ 6 h 90"/>
                <a:gd name="T30" fmla="*/ 60 w 138"/>
                <a:gd name="T31" fmla="*/ 49 h 90"/>
                <a:gd name="T32" fmla="*/ 67 w 138"/>
                <a:gd name="T33" fmla="*/ 69 h 90"/>
                <a:gd name="T34" fmla="*/ 69 w 138"/>
                <a:gd name="T35" fmla="*/ 74 h 90"/>
                <a:gd name="T36" fmla="*/ 70 w 138"/>
                <a:gd name="T37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" h="90">
                  <a:moveTo>
                    <a:pt x="70" y="73"/>
                  </a:moveTo>
                  <a:cubicBezTo>
                    <a:pt x="78" y="49"/>
                    <a:pt x="86" y="25"/>
                    <a:pt x="94" y="0"/>
                  </a:cubicBezTo>
                  <a:cubicBezTo>
                    <a:pt x="100" y="2"/>
                    <a:pt x="105" y="3"/>
                    <a:pt x="111" y="5"/>
                  </a:cubicBezTo>
                  <a:cubicBezTo>
                    <a:pt x="115" y="7"/>
                    <a:pt x="119" y="8"/>
                    <a:pt x="123" y="10"/>
                  </a:cubicBezTo>
                  <a:cubicBezTo>
                    <a:pt x="128" y="12"/>
                    <a:pt x="132" y="16"/>
                    <a:pt x="133" y="21"/>
                  </a:cubicBezTo>
                  <a:cubicBezTo>
                    <a:pt x="135" y="31"/>
                    <a:pt x="137" y="42"/>
                    <a:pt x="138" y="53"/>
                  </a:cubicBezTo>
                  <a:cubicBezTo>
                    <a:pt x="138" y="55"/>
                    <a:pt x="137" y="57"/>
                    <a:pt x="135" y="58"/>
                  </a:cubicBezTo>
                  <a:cubicBezTo>
                    <a:pt x="122" y="70"/>
                    <a:pt x="108" y="79"/>
                    <a:pt x="90" y="83"/>
                  </a:cubicBezTo>
                  <a:cubicBezTo>
                    <a:pt x="57" y="90"/>
                    <a:pt x="28" y="82"/>
                    <a:pt x="3" y="59"/>
                  </a:cubicBezTo>
                  <a:cubicBezTo>
                    <a:pt x="2" y="58"/>
                    <a:pt x="0" y="55"/>
                    <a:pt x="1" y="52"/>
                  </a:cubicBezTo>
                  <a:cubicBezTo>
                    <a:pt x="1" y="43"/>
                    <a:pt x="3" y="33"/>
                    <a:pt x="4" y="23"/>
                  </a:cubicBezTo>
                  <a:cubicBezTo>
                    <a:pt x="5" y="17"/>
                    <a:pt x="9" y="12"/>
                    <a:pt x="15" y="10"/>
                  </a:cubicBezTo>
                  <a:cubicBezTo>
                    <a:pt x="20" y="8"/>
                    <a:pt x="25" y="7"/>
                    <a:pt x="30" y="5"/>
                  </a:cubicBezTo>
                  <a:cubicBezTo>
                    <a:pt x="33" y="4"/>
                    <a:pt x="36" y="3"/>
                    <a:pt x="39" y="2"/>
                  </a:cubicBezTo>
                  <a:cubicBezTo>
                    <a:pt x="45" y="0"/>
                    <a:pt x="45" y="1"/>
                    <a:pt x="47" y="6"/>
                  </a:cubicBezTo>
                  <a:cubicBezTo>
                    <a:pt x="51" y="20"/>
                    <a:pt x="56" y="34"/>
                    <a:pt x="60" y="49"/>
                  </a:cubicBezTo>
                  <a:cubicBezTo>
                    <a:pt x="63" y="55"/>
                    <a:pt x="65" y="62"/>
                    <a:pt x="67" y="69"/>
                  </a:cubicBezTo>
                  <a:cubicBezTo>
                    <a:pt x="68" y="71"/>
                    <a:pt x="68" y="72"/>
                    <a:pt x="69" y="74"/>
                  </a:cubicBezTo>
                  <a:cubicBezTo>
                    <a:pt x="69" y="74"/>
                    <a:pt x="70" y="74"/>
                    <a:pt x="70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"/>
            <p:cNvSpPr>
              <a:spLocks/>
            </p:cNvSpPr>
            <p:nvPr/>
          </p:nvSpPr>
          <p:spPr bwMode="auto">
            <a:xfrm>
              <a:off x="2670175" y="3170238"/>
              <a:ext cx="292100" cy="290513"/>
            </a:xfrm>
            <a:custGeom>
              <a:avLst/>
              <a:gdLst>
                <a:gd name="T0" fmla="*/ 44 w 91"/>
                <a:gd name="T1" fmla="*/ 0 h 91"/>
                <a:gd name="T2" fmla="*/ 72 w 91"/>
                <a:gd name="T3" fmla="*/ 13 h 91"/>
                <a:gd name="T4" fmla="*/ 75 w 91"/>
                <a:gd name="T5" fmla="*/ 17 h 91"/>
                <a:gd name="T6" fmla="*/ 83 w 91"/>
                <a:gd name="T7" fmla="*/ 32 h 91"/>
                <a:gd name="T8" fmla="*/ 77 w 91"/>
                <a:gd name="T9" fmla="*/ 56 h 91"/>
                <a:gd name="T10" fmla="*/ 74 w 91"/>
                <a:gd name="T11" fmla="*/ 59 h 91"/>
                <a:gd name="T12" fmla="*/ 64 w 91"/>
                <a:gd name="T13" fmla="*/ 76 h 91"/>
                <a:gd name="T14" fmla="*/ 25 w 91"/>
                <a:gd name="T15" fmla="*/ 77 h 91"/>
                <a:gd name="T16" fmla="*/ 15 w 91"/>
                <a:gd name="T17" fmla="*/ 60 h 91"/>
                <a:gd name="T18" fmla="*/ 10 w 91"/>
                <a:gd name="T19" fmla="*/ 56 h 91"/>
                <a:gd name="T20" fmla="*/ 1 w 91"/>
                <a:gd name="T21" fmla="*/ 44 h 91"/>
                <a:gd name="T22" fmla="*/ 9 w 91"/>
                <a:gd name="T23" fmla="*/ 29 h 91"/>
                <a:gd name="T24" fmla="*/ 12 w 91"/>
                <a:gd name="T25" fmla="*/ 23 h 91"/>
                <a:gd name="T26" fmla="*/ 29 w 91"/>
                <a:gd name="T27" fmla="*/ 3 h 91"/>
                <a:gd name="T28" fmla="*/ 44 w 91"/>
                <a:gd name="T2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91">
                  <a:moveTo>
                    <a:pt x="44" y="0"/>
                  </a:moveTo>
                  <a:cubicBezTo>
                    <a:pt x="56" y="0"/>
                    <a:pt x="66" y="3"/>
                    <a:pt x="72" y="13"/>
                  </a:cubicBezTo>
                  <a:cubicBezTo>
                    <a:pt x="73" y="14"/>
                    <a:pt x="74" y="16"/>
                    <a:pt x="75" y="17"/>
                  </a:cubicBezTo>
                  <a:cubicBezTo>
                    <a:pt x="77" y="23"/>
                    <a:pt x="78" y="28"/>
                    <a:pt x="83" y="32"/>
                  </a:cubicBezTo>
                  <a:cubicBezTo>
                    <a:pt x="91" y="38"/>
                    <a:pt x="86" y="53"/>
                    <a:pt x="77" y="56"/>
                  </a:cubicBezTo>
                  <a:cubicBezTo>
                    <a:pt x="76" y="57"/>
                    <a:pt x="75" y="58"/>
                    <a:pt x="74" y="59"/>
                  </a:cubicBezTo>
                  <a:cubicBezTo>
                    <a:pt x="70" y="65"/>
                    <a:pt x="68" y="71"/>
                    <a:pt x="64" y="76"/>
                  </a:cubicBezTo>
                  <a:cubicBezTo>
                    <a:pt x="52" y="90"/>
                    <a:pt x="38" y="91"/>
                    <a:pt x="25" y="77"/>
                  </a:cubicBezTo>
                  <a:cubicBezTo>
                    <a:pt x="21" y="72"/>
                    <a:pt x="17" y="67"/>
                    <a:pt x="15" y="60"/>
                  </a:cubicBezTo>
                  <a:cubicBezTo>
                    <a:pt x="15" y="58"/>
                    <a:pt x="13" y="56"/>
                    <a:pt x="10" y="56"/>
                  </a:cubicBezTo>
                  <a:cubicBezTo>
                    <a:pt x="4" y="55"/>
                    <a:pt x="2" y="50"/>
                    <a:pt x="1" y="44"/>
                  </a:cubicBezTo>
                  <a:cubicBezTo>
                    <a:pt x="0" y="37"/>
                    <a:pt x="2" y="33"/>
                    <a:pt x="9" y="29"/>
                  </a:cubicBezTo>
                  <a:cubicBezTo>
                    <a:pt x="11" y="28"/>
                    <a:pt x="12" y="25"/>
                    <a:pt x="12" y="23"/>
                  </a:cubicBezTo>
                  <a:cubicBezTo>
                    <a:pt x="15" y="14"/>
                    <a:pt x="19" y="6"/>
                    <a:pt x="29" y="3"/>
                  </a:cubicBezTo>
                  <a:cubicBezTo>
                    <a:pt x="34" y="2"/>
                    <a:pt x="39" y="1"/>
                    <a:pt x="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9"/>
            <p:cNvSpPr>
              <a:spLocks/>
            </p:cNvSpPr>
            <p:nvPr/>
          </p:nvSpPr>
          <p:spPr bwMode="auto">
            <a:xfrm>
              <a:off x="2779713" y="3525838"/>
              <a:ext cx="60325" cy="114300"/>
            </a:xfrm>
            <a:custGeom>
              <a:avLst/>
              <a:gdLst>
                <a:gd name="T0" fmla="*/ 6 w 19"/>
                <a:gd name="T1" fmla="*/ 0 h 36"/>
                <a:gd name="T2" fmla="*/ 14 w 19"/>
                <a:gd name="T3" fmla="*/ 0 h 36"/>
                <a:gd name="T4" fmla="*/ 10 w 19"/>
                <a:gd name="T5" fmla="*/ 36 h 36"/>
                <a:gd name="T6" fmla="*/ 6 w 19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6">
                  <a:moveTo>
                    <a:pt x="6" y="0"/>
                  </a:moveTo>
                  <a:cubicBezTo>
                    <a:pt x="8" y="0"/>
                    <a:pt x="11" y="0"/>
                    <a:pt x="14" y="0"/>
                  </a:cubicBezTo>
                  <a:cubicBezTo>
                    <a:pt x="19" y="12"/>
                    <a:pt x="16" y="24"/>
                    <a:pt x="10" y="36"/>
                  </a:cubicBezTo>
                  <a:cubicBezTo>
                    <a:pt x="5" y="24"/>
                    <a:pt x="0" y="13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0"/>
            <p:cNvSpPr>
              <a:spLocks/>
            </p:cNvSpPr>
            <p:nvPr/>
          </p:nvSpPr>
          <p:spPr bwMode="auto">
            <a:xfrm>
              <a:off x="2789238" y="3473451"/>
              <a:ext cx="44450" cy="36513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11 h 11"/>
                <a:gd name="T4" fmla="*/ 0 w 14"/>
                <a:gd name="T5" fmla="*/ 11 h 11"/>
                <a:gd name="T6" fmla="*/ 0 w 14"/>
                <a:gd name="T7" fmla="*/ 0 h 11"/>
                <a:gd name="T8" fmla="*/ 14 w 1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cubicBezTo>
                    <a:pt x="14" y="4"/>
                    <a:pt x="14" y="7"/>
                    <a:pt x="14" y="11"/>
                  </a:cubicBezTo>
                  <a:cubicBezTo>
                    <a:pt x="10" y="11"/>
                    <a:pt x="5" y="11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ubicBezTo>
                    <a:pt x="4" y="0"/>
                    <a:pt x="9" y="0"/>
                    <a:pt x="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6651018" y="2416503"/>
            <a:ext cx="1759884" cy="1764883"/>
            <a:chOff x="2257425" y="2868613"/>
            <a:chExt cx="1117600" cy="1120775"/>
          </a:xfrm>
        </p:grpSpPr>
        <p:sp>
          <p:nvSpPr>
            <p:cNvPr id="90" name="Freeform 5"/>
            <p:cNvSpPr>
              <a:spLocks noEditPoints="1"/>
            </p:cNvSpPr>
            <p:nvPr/>
          </p:nvSpPr>
          <p:spPr bwMode="auto">
            <a:xfrm>
              <a:off x="2257425" y="2868613"/>
              <a:ext cx="1117600" cy="1120775"/>
            </a:xfrm>
            <a:custGeom>
              <a:avLst/>
              <a:gdLst>
                <a:gd name="T0" fmla="*/ 320 w 349"/>
                <a:gd name="T1" fmla="*/ 91 h 350"/>
                <a:gd name="T2" fmla="*/ 337 w 349"/>
                <a:gd name="T3" fmla="*/ 115 h 350"/>
                <a:gd name="T4" fmla="*/ 323 w 349"/>
                <a:gd name="T5" fmla="*/ 133 h 350"/>
                <a:gd name="T6" fmla="*/ 318 w 349"/>
                <a:gd name="T7" fmla="*/ 157 h 350"/>
                <a:gd name="T8" fmla="*/ 338 w 349"/>
                <a:gd name="T9" fmla="*/ 177 h 350"/>
                <a:gd name="T10" fmla="*/ 344 w 349"/>
                <a:gd name="T11" fmla="*/ 208 h 350"/>
                <a:gd name="T12" fmla="*/ 322 w 349"/>
                <a:gd name="T13" fmla="*/ 217 h 350"/>
                <a:gd name="T14" fmla="*/ 306 w 349"/>
                <a:gd name="T15" fmla="*/ 236 h 350"/>
                <a:gd name="T16" fmla="*/ 317 w 349"/>
                <a:gd name="T17" fmla="*/ 260 h 350"/>
                <a:gd name="T18" fmla="*/ 307 w 349"/>
                <a:gd name="T19" fmla="*/ 286 h 350"/>
                <a:gd name="T20" fmla="*/ 279 w 349"/>
                <a:gd name="T21" fmla="*/ 283 h 350"/>
                <a:gd name="T22" fmla="*/ 258 w 349"/>
                <a:gd name="T23" fmla="*/ 294 h 350"/>
                <a:gd name="T24" fmla="*/ 256 w 349"/>
                <a:gd name="T25" fmla="*/ 321 h 350"/>
                <a:gd name="T26" fmla="*/ 233 w 349"/>
                <a:gd name="T27" fmla="*/ 337 h 350"/>
                <a:gd name="T28" fmla="*/ 212 w 349"/>
                <a:gd name="T29" fmla="*/ 322 h 350"/>
                <a:gd name="T30" fmla="*/ 187 w 349"/>
                <a:gd name="T31" fmla="*/ 320 h 350"/>
                <a:gd name="T32" fmla="*/ 171 w 349"/>
                <a:gd name="T33" fmla="*/ 343 h 350"/>
                <a:gd name="T34" fmla="*/ 140 w 349"/>
                <a:gd name="T35" fmla="*/ 346 h 350"/>
                <a:gd name="T36" fmla="*/ 133 w 349"/>
                <a:gd name="T37" fmla="*/ 324 h 350"/>
                <a:gd name="T38" fmla="*/ 113 w 349"/>
                <a:gd name="T39" fmla="*/ 308 h 350"/>
                <a:gd name="T40" fmla="*/ 87 w 349"/>
                <a:gd name="T41" fmla="*/ 321 h 350"/>
                <a:gd name="T42" fmla="*/ 61 w 349"/>
                <a:gd name="T43" fmla="*/ 307 h 350"/>
                <a:gd name="T44" fmla="*/ 65 w 349"/>
                <a:gd name="T45" fmla="*/ 283 h 350"/>
                <a:gd name="T46" fmla="*/ 53 w 349"/>
                <a:gd name="T47" fmla="*/ 258 h 350"/>
                <a:gd name="T48" fmla="*/ 28 w 349"/>
                <a:gd name="T49" fmla="*/ 255 h 350"/>
                <a:gd name="T50" fmla="*/ 8 w 349"/>
                <a:gd name="T51" fmla="*/ 233 h 350"/>
                <a:gd name="T52" fmla="*/ 25 w 349"/>
                <a:gd name="T53" fmla="*/ 211 h 350"/>
                <a:gd name="T54" fmla="*/ 28 w 349"/>
                <a:gd name="T55" fmla="*/ 189 h 350"/>
                <a:gd name="T56" fmla="*/ 7 w 349"/>
                <a:gd name="T57" fmla="*/ 170 h 350"/>
                <a:gd name="T58" fmla="*/ 2 w 349"/>
                <a:gd name="T59" fmla="*/ 142 h 350"/>
                <a:gd name="T60" fmla="*/ 28 w 349"/>
                <a:gd name="T61" fmla="*/ 131 h 350"/>
                <a:gd name="T62" fmla="*/ 41 w 349"/>
                <a:gd name="T63" fmla="*/ 113 h 350"/>
                <a:gd name="T64" fmla="*/ 29 w 349"/>
                <a:gd name="T65" fmla="*/ 88 h 350"/>
                <a:gd name="T66" fmla="*/ 39 w 349"/>
                <a:gd name="T67" fmla="*/ 62 h 350"/>
                <a:gd name="T68" fmla="*/ 66 w 349"/>
                <a:gd name="T69" fmla="*/ 65 h 350"/>
                <a:gd name="T70" fmla="*/ 79 w 349"/>
                <a:gd name="T71" fmla="*/ 62 h 350"/>
                <a:gd name="T72" fmla="*/ 97 w 349"/>
                <a:gd name="T73" fmla="*/ 17 h 350"/>
                <a:gd name="T74" fmla="*/ 124 w 349"/>
                <a:gd name="T75" fmla="*/ 13 h 350"/>
                <a:gd name="T76" fmla="*/ 148 w 349"/>
                <a:gd name="T77" fmla="*/ 31 h 350"/>
                <a:gd name="T78" fmla="*/ 172 w 349"/>
                <a:gd name="T79" fmla="*/ 21 h 350"/>
                <a:gd name="T80" fmla="*/ 187 w 349"/>
                <a:gd name="T81" fmla="*/ 0 h 350"/>
                <a:gd name="T82" fmla="*/ 214 w 349"/>
                <a:gd name="T83" fmla="*/ 11 h 350"/>
                <a:gd name="T84" fmla="*/ 225 w 349"/>
                <a:gd name="T85" fmla="*/ 38 h 350"/>
                <a:gd name="T86" fmla="*/ 248 w 349"/>
                <a:gd name="T87" fmla="*/ 40 h 350"/>
                <a:gd name="T88" fmla="*/ 273 w 349"/>
                <a:gd name="T89" fmla="*/ 31 h 350"/>
                <a:gd name="T90" fmla="*/ 288 w 349"/>
                <a:gd name="T91" fmla="*/ 55 h 350"/>
                <a:gd name="T92" fmla="*/ 283 w 349"/>
                <a:gd name="T93" fmla="*/ 76 h 350"/>
                <a:gd name="T94" fmla="*/ 301 w 349"/>
                <a:gd name="T95" fmla="*/ 94 h 350"/>
                <a:gd name="T96" fmla="*/ 62 w 349"/>
                <a:gd name="T97" fmla="*/ 174 h 350"/>
                <a:gd name="T98" fmla="*/ 285 w 349"/>
                <a:gd name="T99" fmla="*/ 17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9" h="350">
                  <a:moveTo>
                    <a:pt x="301" y="94"/>
                  </a:moveTo>
                  <a:cubicBezTo>
                    <a:pt x="308" y="93"/>
                    <a:pt x="314" y="92"/>
                    <a:pt x="320" y="91"/>
                  </a:cubicBezTo>
                  <a:cubicBezTo>
                    <a:pt x="324" y="90"/>
                    <a:pt x="328" y="92"/>
                    <a:pt x="330" y="96"/>
                  </a:cubicBezTo>
                  <a:cubicBezTo>
                    <a:pt x="332" y="102"/>
                    <a:pt x="335" y="109"/>
                    <a:pt x="337" y="115"/>
                  </a:cubicBezTo>
                  <a:cubicBezTo>
                    <a:pt x="339" y="119"/>
                    <a:pt x="337" y="122"/>
                    <a:pt x="335" y="125"/>
                  </a:cubicBezTo>
                  <a:cubicBezTo>
                    <a:pt x="331" y="128"/>
                    <a:pt x="327" y="130"/>
                    <a:pt x="323" y="133"/>
                  </a:cubicBezTo>
                  <a:cubicBezTo>
                    <a:pt x="317" y="138"/>
                    <a:pt x="316" y="141"/>
                    <a:pt x="317" y="149"/>
                  </a:cubicBezTo>
                  <a:cubicBezTo>
                    <a:pt x="318" y="151"/>
                    <a:pt x="318" y="154"/>
                    <a:pt x="318" y="157"/>
                  </a:cubicBezTo>
                  <a:cubicBezTo>
                    <a:pt x="318" y="168"/>
                    <a:pt x="324" y="173"/>
                    <a:pt x="333" y="176"/>
                  </a:cubicBezTo>
                  <a:cubicBezTo>
                    <a:pt x="335" y="176"/>
                    <a:pt x="336" y="177"/>
                    <a:pt x="338" y="177"/>
                  </a:cubicBezTo>
                  <a:cubicBezTo>
                    <a:pt x="349" y="182"/>
                    <a:pt x="347" y="184"/>
                    <a:pt x="346" y="194"/>
                  </a:cubicBezTo>
                  <a:cubicBezTo>
                    <a:pt x="346" y="199"/>
                    <a:pt x="345" y="203"/>
                    <a:pt x="344" y="208"/>
                  </a:cubicBezTo>
                  <a:cubicBezTo>
                    <a:pt x="343" y="212"/>
                    <a:pt x="340" y="215"/>
                    <a:pt x="336" y="215"/>
                  </a:cubicBezTo>
                  <a:cubicBezTo>
                    <a:pt x="331" y="216"/>
                    <a:pt x="327" y="216"/>
                    <a:pt x="322" y="217"/>
                  </a:cubicBezTo>
                  <a:cubicBezTo>
                    <a:pt x="317" y="217"/>
                    <a:pt x="313" y="220"/>
                    <a:pt x="310" y="225"/>
                  </a:cubicBezTo>
                  <a:cubicBezTo>
                    <a:pt x="309" y="229"/>
                    <a:pt x="308" y="232"/>
                    <a:pt x="306" y="236"/>
                  </a:cubicBezTo>
                  <a:cubicBezTo>
                    <a:pt x="304" y="241"/>
                    <a:pt x="305" y="245"/>
                    <a:pt x="308" y="249"/>
                  </a:cubicBezTo>
                  <a:cubicBezTo>
                    <a:pt x="311" y="253"/>
                    <a:pt x="314" y="256"/>
                    <a:pt x="317" y="260"/>
                  </a:cubicBezTo>
                  <a:cubicBezTo>
                    <a:pt x="321" y="265"/>
                    <a:pt x="321" y="269"/>
                    <a:pt x="317" y="274"/>
                  </a:cubicBezTo>
                  <a:cubicBezTo>
                    <a:pt x="313" y="278"/>
                    <a:pt x="310" y="282"/>
                    <a:pt x="307" y="286"/>
                  </a:cubicBezTo>
                  <a:cubicBezTo>
                    <a:pt x="302" y="292"/>
                    <a:pt x="299" y="292"/>
                    <a:pt x="293" y="289"/>
                  </a:cubicBezTo>
                  <a:cubicBezTo>
                    <a:pt x="288" y="287"/>
                    <a:pt x="284" y="285"/>
                    <a:pt x="279" y="283"/>
                  </a:cubicBezTo>
                  <a:cubicBezTo>
                    <a:pt x="275" y="282"/>
                    <a:pt x="271" y="284"/>
                    <a:pt x="268" y="286"/>
                  </a:cubicBezTo>
                  <a:cubicBezTo>
                    <a:pt x="264" y="289"/>
                    <a:pt x="261" y="291"/>
                    <a:pt x="258" y="294"/>
                  </a:cubicBezTo>
                  <a:cubicBezTo>
                    <a:pt x="254" y="297"/>
                    <a:pt x="253" y="301"/>
                    <a:pt x="254" y="306"/>
                  </a:cubicBezTo>
                  <a:cubicBezTo>
                    <a:pt x="255" y="311"/>
                    <a:pt x="255" y="316"/>
                    <a:pt x="256" y="321"/>
                  </a:cubicBezTo>
                  <a:cubicBezTo>
                    <a:pt x="256" y="326"/>
                    <a:pt x="254" y="329"/>
                    <a:pt x="251" y="330"/>
                  </a:cubicBezTo>
                  <a:cubicBezTo>
                    <a:pt x="245" y="333"/>
                    <a:pt x="239" y="335"/>
                    <a:pt x="233" y="337"/>
                  </a:cubicBezTo>
                  <a:cubicBezTo>
                    <a:pt x="227" y="339"/>
                    <a:pt x="224" y="338"/>
                    <a:pt x="220" y="333"/>
                  </a:cubicBezTo>
                  <a:cubicBezTo>
                    <a:pt x="218" y="329"/>
                    <a:pt x="215" y="325"/>
                    <a:pt x="212" y="322"/>
                  </a:cubicBezTo>
                  <a:cubicBezTo>
                    <a:pt x="209" y="318"/>
                    <a:pt x="205" y="317"/>
                    <a:pt x="201" y="318"/>
                  </a:cubicBezTo>
                  <a:cubicBezTo>
                    <a:pt x="196" y="318"/>
                    <a:pt x="192" y="319"/>
                    <a:pt x="187" y="320"/>
                  </a:cubicBezTo>
                  <a:cubicBezTo>
                    <a:pt x="182" y="321"/>
                    <a:pt x="179" y="324"/>
                    <a:pt x="177" y="328"/>
                  </a:cubicBezTo>
                  <a:cubicBezTo>
                    <a:pt x="175" y="333"/>
                    <a:pt x="173" y="338"/>
                    <a:pt x="171" y="343"/>
                  </a:cubicBezTo>
                  <a:cubicBezTo>
                    <a:pt x="169" y="347"/>
                    <a:pt x="167" y="350"/>
                    <a:pt x="162" y="349"/>
                  </a:cubicBezTo>
                  <a:cubicBezTo>
                    <a:pt x="155" y="348"/>
                    <a:pt x="147" y="348"/>
                    <a:pt x="140" y="346"/>
                  </a:cubicBezTo>
                  <a:cubicBezTo>
                    <a:pt x="137" y="345"/>
                    <a:pt x="135" y="341"/>
                    <a:pt x="134" y="338"/>
                  </a:cubicBezTo>
                  <a:cubicBezTo>
                    <a:pt x="133" y="333"/>
                    <a:pt x="133" y="328"/>
                    <a:pt x="133" y="324"/>
                  </a:cubicBezTo>
                  <a:cubicBezTo>
                    <a:pt x="132" y="318"/>
                    <a:pt x="129" y="313"/>
                    <a:pt x="123" y="312"/>
                  </a:cubicBezTo>
                  <a:cubicBezTo>
                    <a:pt x="119" y="310"/>
                    <a:pt x="116" y="309"/>
                    <a:pt x="113" y="308"/>
                  </a:cubicBezTo>
                  <a:cubicBezTo>
                    <a:pt x="108" y="306"/>
                    <a:pt x="104" y="307"/>
                    <a:pt x="101" y="310"/>
                  </a:cubicBezTo>
                  <a:cubicBezTo>
                    <a:pt x="96" y="314"/>
                    <a:pt x="92" y="317"/>
                    <a:pt x="87" y="321"/>
                  </a:cubicBezTo>
                  <a:cubicBezTo>
                    <a:pt x="84" y="323"/>
                    <a:pt x="81" y="323"/>
                    <a:pt x="78" y="320"/>
                  </a:cubicBezTo>
                  <a:cubicBezTo>
                    <a:pt x="72" y="316"/>
                    <a:pt x="66" y="312"/>
                    <a:pt x="61" y="307"/>
                  </a:cubicBezTo>
                  <a:cubicBezTo>
                    <a:pt x="57" y="304"/>
                    <a:pt x="58" y="299"/>
                    <a:pt x="60" y="295"/>
                  </a:cubicBezTo>
                  <a:cubicBezTo>
                    <a:pt x="62" y="291"/>
                    <a:pt x="63" y="287"/>
                    <a:pt x="65" y="283"/>
                  </a:cubicBezTo>
                  <a:cubicBezTo>
                    <a:pt x="67" y="278"/>
                    <a:pt x="66" y="274"/>
                    <a:pt x="64" y="271"/>
                  </a:cubicBezTo>
                  <a:cubicBezTo>
                    <a:pt x="60" y="266"/>
                    <a:pt x="57" y="262"/>
                    <a:pt x="53" y="258"/>
                  </a:cubicBezTo>
                  <a:cubicBezTo>
                    <a:pt x="51" y="254"/>
                    <a:pt x="47" y="253"/>
                    <a:pt x="43" y="253"/>
                  </a:cubicBezTo>
                  <a:cubicBezTo>
                    <a:pt x="38" y="254"/>
                    <a:pt x="33" y="254"/>
                    <a:pt x="28" y="255"/>
                  </a:cubicBezTo>
                  <a:cubicBezTo>
                    <a:pt x="22" y="257"/>
                    <a:pt x="18" y="255"/>
                    <a:pt x="15" y="249"/>
                  </a:cubicBezTo>
                  <a:cubicBezTo>
                    <a:pt x="13" y="244"/>
                    <a:pt x="10" y="239"/>
                    <a:pt x="8" y="233"/>
                  </a:cubicBezTo>
                  <a:cubicBezTo>
                    <a:pt x="6" y="229"/>
                    <a:pt x="7" y="225"/>
                    <a:pt x="11" y="222"/>
                  </a:cubicBezTo>
                  <a:cubicBezTo>
                    <a:pt x="15" y="218"/>
                    <a:pt x="20" y="214"/>
                    <a:pt x="25" y="211"/>
                  </a:cubicBezTo>
                  <a:cubicBezTo>
                    <a:pt x="29" y="208"/>
                    <a:pt x="30" y="204"/>
                    <a:pt x="30" y="199"/>
                  </a:cubicBezTo>
                  <a:cubicBezTo>
                    <a:pt x="29" y="195"/>
                    <a:pt x="28" y="192"/>
                    <a:pt x="28" y="189"/>
                  </a:cubicBezTo>
                  <a:cubicBezTo>
                    <a:pt x="28" y="180"/>
                    <a:pt x="23" y="176"/>
                    <a:pt x="16" y="174"/>
                  </a:cubicBezTo>
                  <a:cubicBezTo>
                    <a:pt x="13" y="173"/>
                    <a:pt x="10" y="171"/>
                    <a:pt x="7" y="170"/>
                  </a:cubicBezTo>
                  <a:cubicBezTo>
                    <a:pt x="2" y="169"/>
                    <a:pt x="0" y="166"/>
                    <a:pt x="0" y="162"/>
                  </a:cubicBezTo>
                  <a:cubicBezTo>
                    <a:pt x="1" y="155"/>
                    <a:pt x="1" y="149"/>
                    <a:pt x="2" y="142"/>
                  </a:cubicBezTo>
                  <a:cubicBezTo>
                    <a:pt x="2" y="136"/>
                    <a:pt x="5" y="134"/>
                    <a:pt x="11" y="133"/>
                  </a:cubicBezTo>
                  <a:cubicBezTo>
                    <a:pt x="17" y="132"/>
                    <a:pt x="23" y="132"/>
                    <a:pt x="28" y="131"/>
                  </a:cubicBezTo>
                  <a:cubicBezTo>
                    <a:pt x="32" y="130"/>
                    <a:pt x="35" y="128"/>
                    <a:pt x="36" y="124"/>
                  </a:cubicBezTo>
                  <a:cubicBezTo>
                    <a:pt x="38" y="120"/>
                    <a:pt x="40" y="117"/>
                    <a:pt x="41" y="113"/>
                  </a:cubicBezTo>
                  <a:cubicBezTo>
                    <a:pt x="42" y="109"/>
                    <a:pt x="42" y="105"/>
                    <a:pt x="39" y="101"/>
                  </a:cubicBezTo>
                  <a:cubicBezTo>
                    <a:pt x="36" y="97"/>
                    <a:pt x="32" y="93"/>
                    <a:pt x="29" y="88"/>
                  </a:cubicBezTo>
                  <a:cubicBezTo>
                    <a:pt x="26" y="84"/>
                    <a:pt x="26" y="80"/>
                    <a:pt x="29" y="76"/>
                  </a:cubicBezTo>
                  <a:cubicBezTo>
                    <a:pt x="32" y="71"/>
                    <a:pt x="36" y="66"/>
                    <a:pt x="39" y="62"/>
                  </a:cubicBezTo>
                  <a:cubicBezTo>
                    <a:pt x="42" y="57"/>
                    <a:pt x="46" y="56"/>
                    <a:pt x="52" y="58"/>
                  </a:cubicBezTo>
                  <a:cubicBezTo>
                    <a:pt x="57" y="60"/>
                    <a:pt x="62" y="62"/>
                    <a:pt x="66" y="65"/>
                  </a:cubicBezTo>
                  <a:cubicBezTo>
                    <a:pt x="70" y="67"/>
                    <a:pt x="74" y="66"/>
                    <a:pt x="77" y="64"/>
                  </a:cubicBezTo>
                  <a:cubicBezTo>
                    <a:pt x="78" y="63"/>
                    <a:pt x="79" y="63"/>
                    <a:pt x="79" y="62"/>
                  </a:cubicBezTo>
                  <a:cubicBezTo>
                    <a:pt x="94" y="51"/>
                    <a:pt x="94" y="51"/>
                    <a:pt x="90" y="30"/>
                  </a:cubicBezTo>
                  <a:cubicBezTo>
                    <a:pt x="89" y="23"/>
                    <a:pt x="91" y="20"/>
                    <a:pt x="97" y="17"/>
                  </a:cubicBezTo>
                  <a:cubicBezTo>
                    <a:pt x="102" y="15"/>
                    <a:pt x="107" y="13"/>
                    <a:pt x="112" y="11"/>
                  </a:cubicBezTo>
                  <a:cubicBezTo>
                    <a:pt x="117" y="8"/>
                    <a:pt x="120" y="9"/>
                    <a:pt x="124" y="13"/>
                  </a:cubicBezTo>
                  <a:cubicBezTo>
                    <a:pt x="127" y="17"/>
                    <a:pt x="130" y="22"/>
                    <a:pt x="133" y="26"/>
                  </a:cubicBezTo>
                  <a:cubicBezTo>
                    <a:pt x="138" y="31"/>
                    <a:pt x="142" y="32"/>
                    <a:pt x="148" y="31"/>
                  </a:cubicBezTo>
                  <a:cubicBezTo>
                    <a:pt x="152" y="29"/>
                    <a:pt x="156" y="29"/>
                    <a:pt x="160" y="29"/>
                  </a:cubicBezTo>
                  <a:cubicBezTo>
                    <a:pt x="166" y="28"/>
                    <a:pt x="170" y="26"/>
                    <a:pt x="172" y="21"/>
                  </a:cubicBezTo>
                  <a:cubicBezTo>
                    <a:pt x="173" y="16"/>
                    <a:pt x="175" y="11"/>
                    <a:pt x="177" y="6"/>
                  </a:cubicBezTo>
                  <a:cubicBezTo>
                    <a:pt x="179" y="2"/>
                    <a:pt x="182" y="0"/>
                    <a:pt x="187" y="0"/>
                  </a:cubicBezTo>
                  <a:cubicBezTo>
                    <a:pt x="194" y="1"/>
                    <a:pt x="201" y="2"/>
                    <a:pt x="208" y="3"/>
                  </a:cubicBezTo>
                  <a:cubicBezTo>
                    <a:pt x="212" y="3"/>
                    <a:pt x="214" y="6"/>
                    <a:pt x="214" y="11"/>
                  </a:cubicBezTo>
                  <a:cubicBezTo>
                    <a:pt x="215" y="17"/>
                    <a:pt x="216" y="23"/>
                    <a:pt x="217" y="29"/>
                  </a:cubicBezTo>
                  <a:cubicBezTo>
                    <a:pt x="218" y="34"/>
                    <a:pt x="221" y="36"/>
                    <a:pt x="225" y="38"/>
                  </a:cubicBezTo>
                  <a:cubicBezTo>
                    <a:pt x="228" y="39"/>
                    <a:pt x="231" y="40"/>
                    <a:pt x="234" y="41"/>
                  </a:cubicBezTo>
                  <a:cubicBezTo>
                    <a:pt x="239" y="45"/>
                    <a:pt x="244" y="43"/>
                    <a:pt x="248" y="40"/>
                  </a:cubicBezTo>
                  <a:cubicBezTo>
                    <a:pt x="252" y="37"/>
                    <a:pt x="256" y="34"/>
                    <a:pt x="259" y="31"/>
                  </a:cubicBezTo>
                  <a:cubicBezTo>
                    <a:pt x="264" y="27"/>
                    <a:pt x="268" y="27"/>
                    <a:pt x="273" y="31"/>
                  </a:cubicBezTo>
                  <a:cubicBezTo>
                    <a:pt x="277" y="34"/>
                    <a:pt x="281" y="37"/>
                    <a:pt x="285" y="41"/>
                  </a:cubicBezTo>
                  <a:cubicBezTo>
                    <a:pt x="290" y="45"/>
                    <a:pt x="291" y="49"/>
                    <a:pt x="288" y="55"/>
                  </a:cubicBezTo>
                  <a:cubicBezTo>
                    <a:pt x="286" y="59"/>
                    <a:pt x="284" y="64"/>
                    <a:pt x="283" y="68"/>
                  </a:cubicBezTo>
                  <a:cubicBezTo>
                    <a:pt x="282" y="71"/>
                    <a:pt x="282" y="74"/>
                    <a:pt x="283" y="76"/>
                  </a:cubicBezTo>
                  <a:cubicBezTo>
                    <a:pt x="286" y="81"/>
                    <a:pt x="290" y="86"/>
                    <a:pt x="295" y="91"/>
                  </a:cubicBezTo>
                  <a:cubicBezTo>
                    <a:pt x="296" y="93"/>
                    <a:pt x="299" y="93"/>
                    <a:pt x="301" y="94"/>
                  </a:cubicBezTo>
                  <a:close/>
                  <a:moveTo>
                    <a:pt x="174" y="63"/>
                  </a:moveTo>
                  <a:cubicBezTo>
                    <a:pt x="112" y="63"/>
                    <a:pt x="62" y="113"/>
                    <a:pt x="62" y="174"/>
                  </a:cubicBezTo>
                  <a:cubicBezTo>
                    <a:pt x="62" y="236"/>
                    <a:pt x="112" y="285"/>
                    <a:pt x="173" y="286"/>
                  </a:cubicBezTo>
                  <a:cubicBezTo>
                    <a:pt x="235" y="286"/>
                    <a:pt x="285" y="236"/>
                    <a:pt x="285" y="174"/>
                  </a:cubicBezTo>
                  <a:cubicBezTo>
                    <a:pt x="285" y="112"/>
                    <a:pt x="234" y="63"/>
                    <a:pt x="174" y="6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Freeform 6"/>
            <p:cNvSpPr>
              <a:spLocks noEditPoints="1"/>
            </p:cNvSpPr>
            <p:nvPr/>
          </p:nvSpPr>
          <p:spPr bwMode="auto">
            <a:xfrm>
              <a:off x="2455863" y="3070226"/>
              <a:ext cx="714375" cy="714375"/>
            </a:xfrm>
            <a:custGeom>
              <a:avLst/>
              <a:gdLst>
                <a:gd name="T0" fmla="*/ 112 w 223"/>
                <a:gd name="T1" fmla="*/ 0 h 223"/>
                <a:gd name="T2" fmla="*/ 223 w 223"/>
                <a:gd name="T3" fmla="*/ 111 h 223"/>
                <a:gd name="T4" fmla="*/ 111 w 223"/>
                <a:gd name="T5" fmla="*/ 223 h 223"/>
                <a:gd name="T6" fmla="*/ 0 w 223"/>
                <a:gd name="T7" fmla="*/ 111 h 223"/>
                <a:gd name="T8" fmla="*/ 112 w 223"/>
                <a:gd name="T9" fmla="*/ 0 h 223"/>
                <a:gd name="T10" fmla="*/ 112 w 223"/>
                <a:gd name="T11" fmla="*/ 196 h 223"/>
                <a:gd name="T12" fmla="*/ 111 w 223"/>
                <a:gd name="T13" fmla="*/ 197 h 223"/>
                <a:gd name="T14" fmla="*/ 109 w 223"/>
                <a:gd name="T15" fmla="*/ 192 h 223"/>
                <a:gd name="T16" fmla="*/ 102 w 223"/>
                <a:gd name="T17" fmla="*/ 172 h 223"/>
                <a:gd name="T18" fmla="*/ 89 w 223"/>
                <a:gd name="T19" fmla="*/ 129 h 223"/>
                <a:gd name="T20" fmla="*/ 81 w 223"/>
                <a:gd name="T21" fmla="*/ 125 h 223"/>
                <a:gd name="T22" fmla="*/ 72 w 223"/>
                <a:gd name="T23" fmla="*/ 128 h 223"/>
                <a:gd name="T24" fmla="*/ 57 w 223"/>
                <a:gd name="T25" fmla="*/ 133 h 223"/>
                <a:gd name="T26" fmla="*/ 46 w 223"/>
                <a:gd name="T27" fmla="*/ 146 h 223"/>
                <a:gd name="T28" fmla="*/ 43 w 223"/>
                <a:gd name="T29" fmla="*/ 175 h 223"/>
                <a:gd name="T30" fmla="*/ 45 w 223"/>
                <a:gd name="T31" fmla="*/ 182 h 223"/>
                <a:gd name="T32" fmla="*/ 132 w 223"/>
                <a:gd name="T33" fmla="*/ 206 h 223"/>
                <a:gd name="T34" fmla="*/ 177 w 223"/>
                <a:gd name="T35" fmla="*/ 181 h 223"/>
                <a:gd name="T36" fmla="*/ 180 w 223"/>
                <a:gd name="T37" fmla="*/ 176 h 223"/>
                <a:gd name="T38" fmla="*/ 175 w 223"/>
                <a:gd name="T39" fmla="*/ 144 h 223"/>
                <a:gd name="T40" fmla="*/ 165 w 223"/>
                <a:gd name="T41" fmla="*/ 133 h 223"/>
                <a:gd name="T42" fmla="*/ 153 w 223"/>
                <a:gd name="T43" fmla="*/ 128 h 223"/>
                <a:gd name="T44" fmla="*/ 136 w 223"/>
                <a:gd name="T45" fmla="*/ 123 h 223"/>
                <a:gd name="T46" fmla="*/ 112 w 223"/>
                <a:gd name="T47" fmla="*/ 196 h 223"/>
                <a:gd name="T48" fmla="*/ 111 w 223"/>
                <a:gd name="T49" fmla="*/ 31 h 223"/>
                <a:gd name="T50" fmla="*/ 96 w 223"/>
                <a:gd name="T51" fmla="*/ 34 h 223"/>
                <a:gd name="T52" fmla="*/ 79 w 223"/>
                <a:gd name="T53" fmla="*/ 54 h 223"/>
                <a:gd name="T54" fmla="*/ 76 w 223"/>
                <a:gd name="T55" fmla="*/ 60 h 223"/>
                <a:gd name="T56" fmla="*/ 68 w 223"/>
                <a:gd name="T57" fmla="*/ 75 h 223"/>
                <a:gd name="T58" fmla="*/ 77 w 223"/>
                <a:gd name="T59" fmla="*/ 87 h 223"/>
                <a:gd name="T60" fmla="*/ 82 w 223"/>
                <a:gd name="T61" fmla="*/ 91 h 223"/>
                <a:gd name="T62" fmla="*/ 92 w 223"/>
                <a:gd name="T63" fmla="*/ 108 h 223"/>
                <a:gd name="T64" fmla="*/ 131 w 223"/>
                <a:gd name="T65" fmla="*/ 107 h 223"/>
                <a:gd name="T66" fmla="*/ 141 w 223"/>
                <a:gd name="T67" fmla="*/ 90 h 223"/>
                <a:gd name="T68" fmla="*/ 144 w 223"/>
                <a:gd name="T69" fmla="*/ 87 h 223"/>
                <a:gd name="T70" fmla="*/ 150 w 223"/>
                <a:gd name="T71" fmla="*/ 63 h 223"/>
                <a:gd name="T72" fmla="*/ 142 w 223"/>
                <a:gd name="T73" fmla="*/ 48 h 223"/>
                <a:gd name="T74" fmla="*/ 139 w 223"/>
                <a:gd name="T75" fmla="*/ 44 h 223"/>
                <a:gd name="T76" fmla="*/ 111 w 223"/>
                <a:gd name="T77" fmla="*/ 31 h 223"/>
                <a:gd name="T78" fmla="*/ 107 w 223"/>
                <a:gd name="T79" fmla="*/ 143 h 223"/>
                <a:gd name="T80" fmla="*/ 111 w 223"/>
                <a:gd name="T81" fmla="*/ 179 h 223"/>
                <a:gd name="T82" fmla="*/ 115 w 223"/>
                <a:gd name="T83" fmla="*/ 143 h 223"/>
                <a:gd name="T84" fmla="*/ 107 w 223"/>
                <a:gd name="T85" fmla="*/ 143 h 223"/>
                <a:gd name="T86" fmla="*/ 118 w 223"/>
                <a:gd name="T87" fmla="*/ 127 h 223"/>
                <a:gd name="T88" fmla="*/ 104 w 223"/>
                <a:gd name="T89" fmla="*/ 127 h 223"/>
                <a:gd name="T90" fmla="*/ 104 w 223"/>
                <a:gd name="T91" fmla="*/ 138 h 223"/>
                <a:gd name="T92" fmla="*/ 118 w 223"/>
                <a:gd name="T93" fmla="*/ 138 h 223"/>
                <a:gd name="T94" fmla="*/ 118 w 223"/>
                <a:gd name="T95" fmla="*/ 12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3" h="223">
                  <a:moveTo>
                    <a:pt x="112" y="0"/>
                  </a:moveTo>
                  <a:cubicBezTo>
                    <a:pt x="172" y="0"/>
                    <a:pt x="223" y="49"/>
                    <a:pt x="223" y="111"/>
                  </a:cubicBezTo>
                  <a:cubicBezTo>
                    <a:pt x="223" y="173"/>
                    <a:pt x="173" y="223"/>
                    <a:pt x="111" y="223"/>
                  </a:cubicBezTo>
                  <a:cubicBezTo>
                    <a:pt x="50" y="222"/>
                    <a:pt x="0" y="173"/>
                    <a:pt x="0" y="111"/>
                  </a:cubicBezTo>
                  <a:cubicBezTo>
                    <a:pt x="0" y="50"/>
                    <a:pt x="50" y="0"/>
                    <a:pt x="112" y="0"/>
                  </a:cubicBezTo>
                  <a:close/>
                  <a:moveTo>
                    <a:pt x="112" y="196"/>
                  </a:moveTo>
                  <a:cubicBezTo>
                    <a:pt x="112" y="197"/>
                    <a:pt x="111" y="197"/>
                    <a:pt x="111" y="197"/>
                  </a:cubicBezTo>
                  <a:cubicBezTo>
                    <a:pt x="110" y="195"/>
                    <a:pt x="110" y="194"/>
                    <a:pt x="109" y="192"/>
                  </a:cubicBezTo>
                  <a:cubicBezTo>
                    <a:pt x="107" y="185"/>
                    <a:pt x="105" y="178"/>
                    <a:pt x="102" y="172"/>
                  </a:cubicBezTo>
                  <a:cubicBezTo>
                    <a:pt x="98" y="157"/>
                    <a:pt x="93" y="143"/>
                    <a:pt x="89" y="129"/>
                  </a:cubicBezTo>
                  <a:cubicBezTo>
                    <a:pt x="87" y="124"/>
                    <a:pt x="87" y="123"/>
                    <a:pt x="81" y="125"/>
                  </a:cubicBezTo>
                  <a:cubicBezTo>
                    <a:pt x="78" y="126"/>
                    <a:pt x="75" y="127"/>
                    <a:pt x="72" y="128"/>
                  </a:cubicBezTo>
                  <a:cubicBezTo>
                    <a:pt x="67" y="130"/>
                    <a:pt x="62" y="131"/>
                    <a:pt x="57" y="133"/>
                  </a:cubicBezTo>
                  <a:cubicBezTo>
                    <a:pt x="51" y="135"/>
                    <a:pt x="47" y="140"/>
                    <a:pt x="46" y="146"/>
                  </a:cubicBezTo>
                  <a:cubicBezTo>
                    <a:pt x="45" y="156"/>
                    <a:pt x="43" y="166"/>
                    <a:pt x="43" y="175"/>
                  </a:cubicBezTo>
                  <a:cubicBezTo>
                    <a:pt x="42" y="178"/>
                    <a:pt x="44" y="181"/>
                    <a:pt x="45" y="182"/>
                  </a:cubicBezTo>
                  <a:cubicBezTo>
                    <a:pt x="70" y="205"/>
                    <a:pt x="99" y="213"/>
                    <a:pt x="132" y="206"/>
                  </a:cubicBezTo>
                  <a:cubicBezTo>
                    <a:pt x="150" y="202"/>
                    <a:pt x="164" y="193"/>
                    <a:pt x="177" y="181"/>
                  </a:cubicBezTo>
                  <a:cubicBezTo>
                    <a:pt x="179" y="180"/>
                    <a:pt x="180" y="178"/>
                    <a:pt x="180" y="176"/>
                  </a:cubicBezTo>
                  <a:cubicBezTo>
                    <a:pt x="179" y="165"/>
                    <a:pt x="177" y="154"/>
                    <a:pt x="175" y="144"/>
                  </a:cubicBezTo>
                  <a:cubicBezTo>
                    <a:pt x="174" y="139"/>
                    <a:pt x="170" y="135"/>
                    <a:pt x="165" y="133"/>
                  </a:cubicBezTo>
                  <a:cubicBezTo>
                    <a:pt x="161" y="131"/>
                    <a:pt x="157" y="130"/>
                    <a:pt x="153" y="128"/>
                  </a:cubicBezTo>
                  <a:cubicBezTo>
                    <a:pt x="147" y="126"/>
                    <a:pt x="142" y="125"/>
                    <a:pt x="136" y="123"/>
                  </a:cubicBezTo>
                  <a:cubicBezTo>
                    <a:pt x="128" y="148"/>
                    <a:pt x="120" y="172"/>
                    <a:pt x="112" y="196"/>
                  </a:cubicBezTo>
                  <a:close/>
                  <a:moveTo>
                    <a:pt x="111" y="31"/>
                  </a:moveTo>
                  <a:cubicBezTo>
                    <a:pt x="106" y="32"/>
                    <a:pt x="101" y="33"/>
                    <a:pt x="96" y="34"/>
                  </a:cubicBezTo>
                  <a:cubicBezTo>
                    <a:pt x="86" y="37"/>
                    <a:pt x="82" y="45"/>
                    <a:pt x="79" y="54"/>
                  </a:cubicBezTo>
                  <a:cubicBezTo>
                    <a:pt x="79" y="56"/>
                    <a:pt x="78" y="59"/>
                    <a:pt x="76" y="60"/>
                  </a:cubicBezTo>
                  <a:cubicBezTo>
                    <a:pt x="69" y="64"/>
                    <a:pt x="67" y="68"/>
                    <a:pt x="68" y="75"/>
                  </a:cubicBezTo>
                  <a:cubicBezTo>
                    <a:pt x="69" y="81"/>
                    <a:pt x="71" y="86"/>
                    <a:pt x="77" y="87"/>
                  </a:cubicBezTo>
                  <a:cubicBezTo>
                    <a:pt x="80" y="87"/>
                    <a:pt x="82" y="89"/>
                    <a:pt x="82" y="91"/>
                  </a:cubicBezTo>
                  <a:cubicBezTo>
                    <a:pt x="84" y="98"/>
                    <a:pt x="88" y="103"/>
                    <a:pt x="92" y="108"/>
                  </a:cubicBezTo>
                  <a:cubicBezTo>
                    <a:pt x="105" y="122"/>
                    <a:pt x="119" y="121"/>
                    <a:pt x="131" y="107"/>
                  </a:cubicBezTo>
                  <a:cubicBezTo>
                    <a:pt x="135" y="102"/>
                    <a:pt x="137" y="96"/>
                    <a:pt x="141" y="90"/>
                  </a:cubicBezTo>
                  <a:cubicBezTo>
                    <a:pt x="142" y="89"/>
                    <a:pt x="143" y="88"/>
                    <a:pt x="144" y="87"/>
                  </a:cubicBezTo>
                  <a:cubicBezTo>
                    <a:pt x="153" y="84"/>
                    <a:pt x="158" y="69"/>
                    <a:pt x="150" y="63"/>
                  </a:cubicBezTo>
                  <a:cubicBezTo>
                    <a:pt x="145" y="59"/>
                    <a:pt x="144" y="54"/>
                    <a:pt x="142" y="48"/>
                  </a:cubicBezTo>
                  <a:cubicBezTo>
                    <a:pt x="141" y="47"/>
                    <a:pt x="140" y="45"/>
                    <a:pt x="139" y="44"/>
                  </a:cubicBezTo>
                  <a:cubicBezTo>
                    <a:pt x="133" y="34"/>
                    <a:pt x="123" y="31"/>
                    <a:pt x="111" y="31"/>
                  </a:cubicBezTo>
                  <a:close/>
                  <a:moveTo>
                    <a:pt x="107" y="143"/>
                  </a:moveTo>
                  <a:cubicBezTo>
                    <a:pt x="101" y="156"/>
                    <a:pt x="106" y="167"/>
                    <a:pt x="111" y="179"/>
                  </a:cubicBezTo>
                  <a:cubicBezTo>
                    <a:pt x="117" y="167"/>
                    <a:pt x="120" y="155"/>
                    <a:pt x="115" y="143"/>
                  </a:cubicBezTo>
                  <a:cubicBezTo>
                    <a:pt x="112" y="143"/>
                    <a:pt x="109" y="143"/>
                    <a:pt x="107" y="143"/>
                  </a:cubicBezTo>
                  <a:close/>
                  <a:moveTo>
                    <a:pt x="118" y="127"/>
                  </a:moveTo>
                  <a:cubicBezTo>
                    <a:pt x="113" y="127"/>
                    <a:pt x="108" y="127"/>
                    <a:pt x="104" y="127"/>
                  </a:cubicBezTo>
                  <a:cubicBezTo>
                    <a:pt x="104" y="131"/>
                    <a:pt x="104" y="134"/>
                    <a:pt x="104" y="138"/>
                  </a:cubicBezTo>
                  <a:cubicBezTo>
                    <a:pt x="109" y="138"/>
                    <a:pt x="114" y="138"/>
                    <a:pt x="118" y="138"/>
                  </a:cubicBezTo>
                  <a:cubicBezTo>
                    <a:pt x="118" y="134"/>
                    <a:pt x="118" y="131"/>
                    <a:pt x="118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" name="Freeform 7"/>
            <p:cNvSpPr>
              <a:spLocks/>
            </p:cNvSpPr>
            <p:nvPr/>
          </p:nvSpPr>
          <p:spPr bwMode="auto">
            <a:xfrm>
              <a:off x="2590800" y="3460751"/>
              <a:ext cx="441325" cy="288925"/>
            </a:xfrm>
            <a:custGeom>
              <a:avLst/>
              <a:gdLst>
                <a:gd name="T0" fmla="*/ 70 w 138"/>
                <a:gd name="T1" fmla="*/ 73 h 90"/>
                <a:gd name="T2" fmla="*/ 94 w 138"/>
                <a:gd name="T3" fmla="*/ 0 h 90"/>
                <a:gd name="T4" fmla="*/ 111 w 138"/>
                <a:gd name="T5" fmla="*/ 5 h 90"/>
                <a:gd name="T6" fmla="*/ 123 w 138"/>
                <a:gd name="T7" fmla="*/ 10 h 90"/>
                <a:gd name="T8" fmla="*/ 133 w 138"/>
                <a:gd name="T9" fmla="*/ 21 h 90"/>
                <a:gd name="T10" fmla="*/ 138 w 138"/>
                <a:gd name="T11" fmla="*/ 53 h 90"/>
                <a:gd name="T12" fmla="*/ 135 w 138"/>
                <a:gd name="T13" fmla="*/ 58 h 90"/>
                <a:gd name="T14" fmla="*/ 90 w 138"/>
                <a:gd name="T15" fmla="*/ 83 h 90"/>
                <a:gd name="T16" fmla="*/ 3 w 138"/>
                <a:gd name="T17" fmla="*/ 59 h 90"/>
                <a:gd name="T18" fmla="*/ 1 w 138"/>
                <a:gd name="T19" fmla="*/ 52 h 90"/>
                <a:gd name="T20" fmla="*/ 4 w 138"/>
                <a:gd name="T21" fmla="*/ 23 h 90"/>
                <a:gd name="T22" fmla="*/ 15 w 138"/>
                <a:gd name="T23" fmla="*/ 10 h 90"/>
                <a:gd name="T24" fmla="*/ 30 w 138"/>
                <a:gd name="T25" fmla="*/ 5 h 90"/>
                <a:gd name="T26" fmla="*/ 39 w 138"/>
                <a:gd name="T27" fmla="*/ 2 h 90"/>
                <a:gd name="T28" fmla="*/ 47 w 138"/>
                <a:gd name="T29" fmla="*/ 6 h 90"/>
                <a:gd name="T30" fmla="*/ 60 w 138"/>
                <a:gd name="T31" fmla="*/ 49 h 90"/>
                <a:gd name="T32" fmla="*/ 67 w 138"/>
                <a:gd name="T33" fmla="*/ 69 h 90"/>
                <a:gd name="T34" fmla="*/ 69 w 138"/>
                <a:gd name="T35" fmla="*/ 74 h 90"/>
                <a:gd name="T36" fmla="*/ 70 w 138"/>
                <a:gd name="T37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" h="90">
                  <a:moveTo>
                    <a:pt x="70" y="73"/>
                  </a:moveTo>
                  <a:cubicBezTo>
                    <a:pt x="78" y="49"/>
                    <a:pt x="86" y="25"/>
                    <a:pt x="94" y="0"/>
                  </a:cubicBezTo>
                  <a:cubicBezTo>
                    <a:pt x="100" y="2"/>
                    <a:pt x="105" y="3"/>
                    <a:pt x="111" y="5"/>
                  </a:cubicBezTo>
                  <a:cubicBezTo>
                    <a:pt x="115" y="7"/>
                    <a:pt x="119" y="8"/>
                    <a:pt x="123" y="10"/>
                  </a:cubicBezTo>
                  <a:cubicBezTo>
                    <a:pt x="128" y="12"/>
                    <a:pt x="132" y="16"/>
                    <a:pt x="133" y="21"/>
                  </a:cubicBezTo>
                  <a:cubicBezTo>
                    <a:pt x="135" y="31"/>
                    <a:pt x="137" y="42"/>
                    <a:pt x="138" y="53"/>
                  </a:cubicBezTo>
                  <a:cubicBezTo>
                    <a:pt x="138" y="55"/>
                    <a:pt x="137" y="57"/>
                    <a:pt x="135" y="58"/>
                  </a:cubicBezTo>
                  <a:cubicBezTo>
                    <a:pt x="122" y="70"/>
                    <a:pt x="108" y="79"/>
                    <a:pt x="90" y="83"/>
                  </a:cubicBezTo>
                  <a:cubicBezTo>
                    <a:pt x="57" y="90"/>
                    <a:pt x="28" y="82"/>
                    <a:pt x="3" y="59"/>
                  </a:cubicBezTo>
                  <a:cubicBezTo>
                    <a:pt x="2" y="58"/>
                    <a:pt x="0" y="55"/>
                    <a:pt x="1" y="52"/>
                  </a:cubicBezTo>
                  <a:cubicBezTo>
                    <a:pt x="1" y="43"/>
                    <a:pt x="3" y="33"/>
                    <a:pt x="4" y="23"/>
                  </a:cubicBezTo>
                  <a:cubicBezTo>
                    <a:pt x="5" y="17"/>
                    <a:pt x="9" y="12"/>
                    <a:pt x="15" y="10"/>
                  </a:cubicBezTo>
                  <a:cubicBezTo>
                    <a:pt x="20" y="8"/>
                    <a:pt x="25" y="7"/>
                    <a:pt x="30" y="5"/>
                  </a:cubicBezTo>
                  <a:cubicBezTo>
                    <a:pt x="33" y="4"/>
                    <a:pt x="36" y="3"/>
                    <a:pt x="39" y="2"/>
                  </a:cubicBezTo>
                  <a:cubicBezTo>
                    <a:pt x="45" y="0"/>
                    <a:pt x="45" y="1"/>
                    <a:pt x="47" y="6"/>
                  </a:cubicBezTo>
                  <a:cubicBezTo>
                    <a:pt x="51" y="20"/>
                    <a:pt x="56" y="34"/>
                    <a:pt x="60" y="49"/>
                  </a:cubicBezTo>
                  <a:cubicBezTo>
                    <a:pt x="63" y="55"/>
                    <a:pt x="65" y="62"/>
                    <a:pt x="67" y="69"/>
                  </a:cubicBezTo>
                  <a:cubicBezTo>
                    <a:pt x="68" y="71"/>
                    <a:pt x="68" y="72"/>
                    <a:pt x="69" y="74"/>
                  </a:cubicBezTo>
                  <a:cubicBezTo>
                    <a:pt x="69" y="74"/>
                    <a:pt x="70" y="74"/>
                    <a:pt x="70" y="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"/>
            <p:cNvSpPr>
              <a:spLocks/>
            </p:cNvSpPr>
            <p:nvPr/>
          </p:nvSpPr>
          <p:spPr bwMode="auto">
            <a:xfrm>
              <a:off x="2670175" y="3170238"/>
              <a:ext cx="292100" cy="290513"/>
            </a:xfrm>
            <a:custGeom>
              <a:avLst/>
              <a:gdLst>
                <a:gd name="T0" fmla="*/ 44 w 91"/>
                <a:gd name="T1" fmla="*/ 0 h 91"/>
                <a:gd name="T2" fmla="*/ 72 w 91"/>
                <a:gd name="T3" fmla="*/ 13 h 91"/>
                <a:gd name="T4" fmla="*/ 75 w 91"/>
                <a:gd name="T5" fmla="*/ 17 h 91"/>
                <a:gd name="T6" fmla="*/ 83 w 91"/>
                <a:gd name="T7" fmla="*/ 32 h 91"/>
                <a:gd name="T8" fmla="*/ 77 w 91"/>
                <a:gd name="T9" fmla="*/ 56 h 91"/>
                <a:gd name="T10" fmla="*/ 74 w 91"/>
                <a:gd name="T11" fmla="*/ 59 h 91"/>
                <a:gd name="T12" fmla="*/ 64 w 91"/>
                <a:gd name="T13" fmla="*/ 76 h 91"/>
                <a:gd name="T14" fmla="*/ 25 w 91"/>
                <a:gd name="T15" fmla="*/ 77 h 91"/>
                <a:gd name="T16" fmla="*/ 15 w 91"/>
                <a:gd name="T17" fmla="*/ 60 h 91"/>
                <a:gd name="T18" fmla="*/ 10 w 91"/>
                <a:gd name="T19" fmla="*/ 56 h 91"/>
                <a:gd name="T20" fmla="*/ 1 w 91"/>
                <a:gd name="T21" fmla="*/ 44 h 91"/>
                <a:gd name="T22" fmla="*/ 9 w 91"/>
                <a:gd name="T23" fmla="*/ 29 h 91"/>
                <a:gd name="T24" fmla="*/ 12 w 91"/>
                <a:gd name="T25" fmla="*/ 23 h 91"/>
                <a:gd name="T26" fmla="*/ 29 w 91"/>
                <a:gd name="T27" fmla="*/ 3 h 91"/>
                <a:gd name="T28" fmla="*/ 44 w 91"/>
                <a:gd name="T2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91">
                  <a:moveTo>
                    <a:pt x="44" y="0"/>
                  </a:moveTo>
                  <a:cubicBezTo>
                    <a:pt x="56" y="0"/>
                    <a:pt x="66" y="3"/>
                    <a:pt x="72" y="13"/>
                  </a:cubicBezTo>
                  <a:cubicBezTo>
                    <a:pt x="73" y="14"/>
                    <a:pt x="74" y="16"/>
                    <a:pt x="75" y="17"/>
                  </a:cubicBezTo>
                  <a:cubicBezTo>
                    <a:pt x="77" y="23"/>
                    <a:pt x="78" y="28"/>
                    <a:pt x="83" y="32"/>
                  </a:cubicBezTo>
                  <a:cubicBezTo>
                    <a:pt x="91" y="38"/>
                    <a:pt x="86" y="53"/>
                    <a:pt x="77" y="56"/>
                  </a:cubicBezTo>
                  <a:cubicBezTo>
                    <a:pt x="76" y="57"/>
                    <a:pt x="75" y="58"/>
                    <a:pt x="74" y="59"/>
                  </a:cubicBezTo>
                  <a:cubicBezTo>
                    <a:pt x="70" y="65"/>
                    <a:pt x="68" y="71"/>
                    <a:pt x="64" y="76"/>
                  </a:cubicBezTo>
                  <a:cubicBezTo>
                    <a:pt x="52" y="90"/>
                    <a:pt x="38" y="91"/>
                    <a:pt x="25" y="77"/>
                  </a:cubicBezTo>
                  <a:cubicBezTo>
                    <a:pt x="21" y="72"/>
                    <a:pt x="17" y="67"/>
                    <a:pt x="15" y="60"/>
                  </a:cubicBezTo>
                  <a:cubicBezTo>
                    <a:pt x="15" y="58"/>
                    <a:pt x="13" y="56"/>
                    <a:pt x="10" y="56"/>
                  </a:cubicBezTo>
                  <a:cubicBezTo>
                    <a:pt x="4" y="55"/>
                    <a:pt x="2" y="50"/>
                    <a:pt x="1" y="44"/>
                  </a:cubicBezTo>
                  <a:cubicBezTo>
                    <a:pt x="0" y="37"/>
                    <a:pt x="2" y="33"/>
                    <a:pt x="9" y="29"/>
                  </a:cubicBezTo>
                  <a:cubicBezTo>
                    <a:pt x="11" y="28"/>
                    <a:pt x="12" y="25"/>
                    <a:pt x="12" y="23"/>
                  </a:cubicBezTo>
                  <a:cubicBezTo>
                    <a:pt x="15" y="14"/>
                    <a:pt x="19" y="6"/>
                    <a:pt x="29" y="3"/>
                  </a:cubicBezTo>
                  <a:cubicBezTo>
                    <a:pt x="34" y="2"/>
                    <a:pt x="39" y="1"/>
                    <a:pt x="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"/>
            <p:cNvSpPr>
              <a:spLocks/>
            </p:cNvSpPr>
            <p:nvPr/>
          </p:nvSpPr>
          <p:spPr bwMode="auto">
            <a:xfrm>
              <a:off x="2779713" y="3525838"/>
              <a:ext cx="60325" cy="114300"/>
            </a:xfrm>
            <a:custGeom>
              <a:avLst/>
              <a:gdLst>
                <a:gd name="T0" fmla="*/ 6 w 19"/>
                <a:gd name="T1" fmla="*/ 0 h 36"/>
                <a:gd name="T2" fmla="*/ 14 w 19"/>
                <a:gd name="T3" fmla="*/ 0 h 36"/>
                <a:gd name="T4" fmla="*/ 10 w 19"/>
                <a:gd name="T5" fmla="*/ 36 h 36"/>
                <a:gd name="T6" fmla="*/ 6 w 19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6">
                  <a:moveTo>
                    <a:pt x="6" y="0"/>
                  </a:moveTo>
                  <a:cubicBezTo>
                    <a:pt x="8" y="0"/>
                    <a:pt x="11" y="0"/>
                    <a:pt x="14" y="0"/>
                  </a:cubicBezTo>
                  <a:cubicBezTo>
                    <a:pt x="19" y="12"/>
                    <a:pt x="16" y="24"/>
                    <a:pt x="10" y="36"/>
                  </a:cubicBezTo>
                  <a:cubicBezTo>
                    <a:pt x="5" y="24"/>
                    <a:pt x="0" y="13"/>
                    <a:pt x="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0"/>
            <p:cNvSpPr>
              <a:spLocks/>
            </p:cNvSpPr>
            <p:nvPr/>
          </p:nvSpPr>
          <p:spPr bwMode="auto">
            <a:xfrm>
              <a:off x="2789238" y="3473451"/>
              <a:ext cx="44450" cy="36513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11 h 11"/>
                <a:gd name="T4" fmla="*/ 0 w 14"/>
                <a:gd name="T5" fmla="*/ 11 h 11"/>
                <a:gd name="T6" fmla="*/ 0 w 14"/>
                <a:gd name="T7" fmla="*/ 0 h 11"/>
                <a:gd name="T8" fmla="*/ 14 w 1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cubicBezTo>
                    <a:pt x="14" y="4"/>
                    <a:pt x="14" y="7"/>
                    <a:pt x="14" y="11"/>
                  </a:cubicBezTo>
                  <a:cubicBezTo>
                    <a:pt x="10" y="11"/>
                    <a:pt x="5" y="11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ubicBezTo>
                    <a:pt x="4" y="0"/>
                    <a:pt x="9" y="0"/>
                    <a:pt x="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4245291" y="2013375"/>
            <a:ext cx="2308475" cy="2315032"/>
            <a:chOff x="2257425" y="2868613"/>
            <a:chExt cx="1117600" cy="1120775"/>
          </a:xfrm>
        </p:grpSpPr>
        <p:sp>
          <p:nvSpPr>
            <p:cNvPr id="97" name="Freeform 5"/>
            <p:cNvSpPr>
              <a:spLocks noEditPoints="1"/>
            </p:cNvSpPr>
            <p:nvPr/>
          </p:nvSpPr>
          <p:spPr bwMode="auto">
            <a:xfrm>
              <a:off x="2257425" y="2868613"/>
              <a:ext cx="1117600" cy="1120775"/>
            </a:xfrm>
            <a:custGeom>
              <a:avLst/>
              <a:gdLst>
                <a:gd name="T0" fmla="*/ 320 w 349"/>
                <a:gd name="T1" fmla="*/ 91 h 350"/>
                <a:gd name="T2" fmla="*/ 337 w 349"/>
                <a:gd name="T3" fmla="*/ 115 h 350"/>
                <a:gd name="T4" fmla="*/ 323 w 349"/>
                <a:gd name="T5" fmla="*/ 133 h 350"/>
                <a:gd name="T6" fmla="*/ 318 w 349"/>
                <a:gd name="T7" fmla="*/ 157 h 350"/>
                <a:gd name="T8" fmla="*/ 338 w 349"/>
                <a:gd name="T9" fmla="*/ 177 h 350"/>
                <a:gd name="T10" fmla="*/ 344 w 349"/>
                <a:gd name="T11" fmla="*/ 208 h 350"/>
                <a:gd name="T12" fmla="*/ 322 w 349"/>
                <a:gd name="T13" fmla="*/ 217 h 350"/>
                <a:gd name="T14" fmla="*/ 306 w 349"/>
                <a:gd name="T15" fmla="*/ 236 h 350"/>
                <a:gd name="T16" fmla="*/ 317 w 349"/>
                <a:gd name="T17" fmla="*/ 260 h 350"/>
                <a:gd name="T18" fmla="*/ 307 w 349"/>
                <a:gd name="T19" fmla="*/ 286 h 350"/>
                <a:gd name="T20" fmla="*/ 279 w 349"/>
                <a:gd name="T21" fmla="*/ 283 h 350"/>
                <a:gd name="T22" fmla="*/ 258 w 349"/>
                <a:gd name="T23" fmla="*/ 294 h 350"/>
                <a:gd name="T24" fmla="*/ 256 w 349"/>
                <a:gd name="T25" fmla="*/ 321 h 350"/>
                <a:gd name="T26" fmla="*/ 233 w 349"/>
                <a:gd name="T27" fmla="*/ 337 h 350"/>
                <a:gd name="T28" fmla="*/ 212 w 349"/>
                <a:gd name="T29" fmla="*/ 322 h 350"/>
                <a:gd name="T30" fmla="*/ 187 w 349"/>
                <a:gd name="T31" fmla="*/ 320 h 350"/>
                <a:gd name="T32" fmla="*/ 171 w 349"/>
                <a:gd name="T33" fmla="*/ 343 h 350"/>
                <a:gd name="T34" fmla="*/ 140 w 349"/>
                <a:gd name="T35" fmla="*/ 346 h 350"/>
                <a:gd name="T36" fmla="*/ 133 w 349"/>
                <a:gd name="T37" fmla="*/ 324 h 350"/>
                <a:gd name="T38" fmla="*/ 113 w 349"/>
                <a:gd name="T39" fmla="*/ 308 h 350"/>
                <a:gd name="T40" fmla="*/ 87 w 349"/>
                <a:gd name="T41" fmla="*/ 321 h 350"/>
                <a:gd name="T42" fmla="*/ 61 w 349"/>
                <a:gd name="T43" fmla="*/ 307 h 350"/>
                <a:gd name="T44" fmla="*/ 65 w 349"/>
                <a:gd name="T45" fmla="*/ 283 h 350"/>
                <a:gd name="T46" fmla="*/ 53 w 349"/>
                <a:gd name="T47" fmla="*/ 258 h 350"/>
                <a:gd name="T48" fmla="*/ 28 w 349"/>
                <a:gd name="T49" fmla="*/ 255 h 350"/>
                <a:gd name="T50" fmla="*/ 8 w 349"/>
                <a:gd name="T51" fmla="*/ 233 h 350"/>
                <a:gd name="T52" fmla="*/ 25 w 349"/>
                <a:gd name="T53" fmla="*/ 211 h 350"/>
                <a:gd name="T54" fmla="*/ 28 w 349"/>
                <a:gd name="T55" fmla="*/ 189 h 350"/>
                <a:gd name="T56" fmla="*/ 7 w 349"/>
                <a:gd name="T57" fmla="*/ 170 h 350"/>
                <a:gd name="T58" fmla="*/ 2 w 349"/>
                <a:gd name="T59" fmla="*/ 142 h 350"/>
                <a:gd name="T60" fmla="*/ 28 w 349"/>
                <a:gd name="T61" fmla="*/ 131 h 350"/>
                <a:gd name="T62" fmla="*/ 41 w 349"/>
                <a:gd name="T63" fmla="*/ 113 h 350"/>
                <a:gd name="T64" fmla="*/ 29 w 349"/>
                <a:gd name="T65" fmla="*/ 88 h 350"/>
                <a:gd name="T66" fmla="*/ 39 w 349"/>
                <a:gd name="T67" fmla="*/ 62 h 350"/>
                <a:gd name="T68" fmla="*/ 66 w 349"/>
                <a:gd name="T69" fmla="*/ 65 h 350"/>
                <a:gd name="T70" fmla="*/ 79 w 349"/>
                <a:gd name="T71" fmla="*/ 62 h 350"/>
                <a:gd name="T72" fmla="*/ 97 w 349"/>
                <a:gd name="T73" fmla="*/ 17 h 350"/>
                <a:gd name="T74" fmla="*/ 124 w 349"/>
                <a:gd name="T75" fmla="*/ 13 h 350"/>
                <a:gd name="T76" fmla="*/ 148 w 349"/>
                <a:gd name="T77" fmla="*/ 31 h 350"/>
                <a:gd name="T78" fmla="*/ 172 w 349"/>
                <a:gd name="T79" fmla="*/ 21 h 350"/>
                <a:gd name="T80" fmla="*/ 187 w 349"/>
                <a:gd name="T81" fmla="*/ 0 h 350"/>
                <a:gd name="T82" fmla="*/ 214 w 349"/>
                <a:gd name="T83" fmla="*/ 11 h 350"/>
                <a:gd name="T84" fmla="*/ 225 w 349"/>
                <a:gd name="T85" fmla="*/ 38 h 350"/>
                <a:gd name="T86" fmla="*/ 248 w 349"/>
                <a:gd name="T87" fmla="*/ 40 h 350"/>
                <a:gd name="T88" fmla="*/ 273 w 349"/>
                <a:gd name="T89" fmla="*/ 31 h 350"/>
                <a:gd name="T90" fmla="*/ 288 w 349"/>
                <a:gd name="T91" fmla="*/ 55 h 350"/>
                <a:gd name="T92" fmla="*/ 283 w 349"/>
                <a:gd name="T93" fmla="*/ 76 h 350"/>
                <a:gd name="T94" fmla="*/ 301 w 349"/>
                <a:gd name="T95" fmla="*/ 94 h 350"/>
                <a:gd name="T96" fmla="*/ 62 w 349"/>
                <a:gd name="T97" fmla="*/ 174 h 350"/>
                <a:gd name="T98" fmla="*/ 285 w 349"/>
                <a:gd name="T99" fmla="*/ 17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9" h="350">
                  <a:moveTo>
                    <a:pt x="301" y="94"/>
                  </a:moveTo>
                  <a:cubicBezTo>
                    <a:pt x="308" y="93"/>
                    <a:pt x="314" y="92"/>
                    <a:pt x="320" y="91"/>
                  </a:cubicBezTo>
                  <a:cubicBezTo>
                    <a:pt x="324" y="90"/>
                    <a:pt x="328" y="92"/>
                    <a:pt x="330" y="96"/>
                  </a:cubicBezTo>
                  <a:cubicBezTo>
                    <a:pt x="332" y="102"/>
                    <a:pt x="335" y="109"/>
                    <a:pt x="337" y="115"/>
                  </a:cubicBezTo>
                  <a:cubicBezTo>
                    <a:pt x="339" y="119"/>
                    <a:pt x="337" y="122"/>
                    <a:pt x="335" y="125"/>
                  </a:cubicBezTo>
                  <a:cubicBezTo>
                    <a:pt x="331" y="128"/>
                    <a:pt x="327" y="130"/>
                    <a:pt x="323" y="133"/>
                  </a:cubicBezTo>
                  <a:cubicBezTo>
                    <a:pt x="317" y="138"/>
                    <a:pt x="316" y="141"/>
                    <a:pt x="317" y="149"/>
                  </a:cubicBezTo>
                  <a:cubicBezTo>
                    <a:pt x="318" y="151"/>
                    <a:pt x="318" y="154"/>
                    <a:pt x="318" y="157"/>
                  </a:cubicBezTo>
                  <a:cubicBezTo>
                    <a:pt x="318" y="168"/>
                    <a:pt x="324" y="173"/>
                    <a:pt x="333" y="176"/>
                  </a:cubicBezTo>
                  <a:cubicBezTo>
                    <a:pt x="335" y="176"/>
                    <a:pt x="336" y="177"/>
                    <a:pt x="338" y="177"/>
                  </a:cubicBezTo>
                  <a:cubicBezTo>
                    <a:pt x="349" y="182"/>
                    <a:pt x="347" y="184"/>
                    <a:pt x="346" y="194"/>
                  </a:cubicBezTo>
                  <a:cubicBezTo>
                    <a:pt x="346" y="199"/>
                    <a:pt x="345" y="203"/>
                    <a:pt x="344" y="208"/>
                  </a:cubicBezTo>
                  <a:cubicBezTo>
                    <a:pt x="343" y="212"/>
                    <a:pt x="340" y="215"/>
                    <a:pt x="336" y="215"/>
                  </a:cubicBezTo>
                  <a:cubicBezTo>
                    <a:pt x="331" y="216"/>
                    <a:pt x="327" y="216"/>
                    <a:pt x="322" y="217"/>
                  </a:cubicBezTo>
                  <a:cubicBezTo>
                    <a:pt x="317" y="217"/>
                    <a:pt x="313" y="220"/>
                    <a:pt x="310" y="225"/>
                  </a:cubicBezTo>
                  <a:cubicBezTo>
                    <a:pt x="309" y="229"/>
                    <a:pt x="308" y="232"/>
                    <a:pt x="306" y="236"/>
                  </a:cubicBezTo>
                  <a:cubicBezTo>
                    <a:pt x="304" y="241"/>
                    <a:pt x="305" y="245"/>
                    <a:pt x="308" y="249"/>
                  </a:cubicBezTo>
                  <a:cubicBezTo>
                    <a:pt x="311" y="253"/>
                    <a:pt x="314" y="256"/>
                    <a:pt x="317" y="260"/>
                  </a:cubicBezTo>
                  <a:cubicBezTo>
                    <a:pt x="321" y="265"/>
                    <a:pt x="321" y="269"/>
                    <a:pt x="317" y="274"/>
                  </a:cubicBezTo>
                  <a:cubicBezTo>
                    <a:pt x="313" y="278"/>
                    <a:pt x="310" y="282"/>
                    <a:pt x="307" y="286"/>
                  </a:cubicBezTo>
                  <a:cubicBezTo>
                    <a:pt x="302" y="292"/>
                    <a:pt x="299" y="292"/>
                    <a:pt x="293" y="289"/>
                  </a:cubicBezTo>
                  <a:cubicBezTo>
                    <a:pt x="288" y="287"/>
                    <a:pt x="284" y="285"/>
                    <a:pt x="279" y="283"/>
                  </a:cubicBezTo>
                  <a:cubicBezTo>
                    <a:pt x="275" y="282"/>
                    <a:pt x="271" y="284"/>
                    <a:pt x="268" y="286"/>
                  </a:cubicBezTo>
                  <a:cubicBezTo>
                    <a:pt x="264" y="289"/>
                    <a:pt x="261" y="291"/>
                    <a:pt x="258" y="294"/>
                  </a:cubicBezTo>
                  <a:cubicBezTo>
                    <a:pt x="254" y="297"/>
                    <a:pt x="253" y="301"/>
                    <a:pt x="254" y="306"/>
                  </a:cubicBezTo>
                  <a:cubicBezTo>
                    <a:pt x="255" y="311"/>
                    <a:pt x="255" y="316"/>
                    <a:pt x="256" y="321"/>
                  </a:cubicBezTo>
                  <a:cubicBezTo>
                    <a:pt x="256" y="326"/>
                    <a:pt x="254" y="329"/>
                    <a:pt x="251" y="330"/>
                  </a:cubicBezTo>
                  <a:cubicBezTo>
                    <a:pt x="245" y="333"/>
                    <a:pt x="239" y="335"/>
                    <a:pt x="233" y="337"/>
                  </a:cubicBezTo>
                  <a:cubicBezTo>
                    <a:pt x="227" y="339"/>
                    <a:pt x="224" y="338"/>
                    <a:pt x="220" y="333"/>
                  </a:cubicBezTo>
                  <a:cubicBezTo>
                    <a:pt x="218" y="329"/>
                    <a:pt x="215" y="325"/>
                    <a:pt x="212" y="322"/>
                  </a:cubicBezTo>
                  <a:cubicBezTo>
                    <a:pt x="209" y="318"/>
                    <a:pt x="205" y="317"/>
                    <a:pt x="201" y="318"/>
                  </a:cubicBezTo>
                  <a:cubicBezTo>
                    <a:pt x="196" y="318"/>
                    <a:pt x="192" y="319"/>
                    <a:pt x="187" y="320"/>
                  </a:cubicBezTo>
                  <a:cubicBezTo>
                    <a:pt x="182" y="321"/>
                    <a:pt x="179" y="324"/>
                    <a:pt x="177" y="328"/>
                  </a:cubicBezTo>
                  <a:cubicBezTo>
                    <a:pt x="175" y="333"/>
                    <a:pt x="173" y="338"/>
                    <a:pt x="171" y="343"/>
                  </a:cubicBezTo>
                  <a:cubicBezTo>
                    <a:pt x="169" y="347"/>
                    <a:pt x="167" y="350"/>
                    <a:pt x="162" y="349"/>
                  </a:cubicBezTo>
                  <a:cubicBezTo>
                    <a:pt x="155" y="348"/>
                    <a:pt x="147" y="348"/>
                    <a:pt x="140" y="346"/>
                  </a:cubicBezTo>
                  <a:cubicBezTo>
                    <a:pt x="137" y="345"/>
                    <a:pt x="135" y="341"/>
                    <a:pt x="134" y="338"/>
                  </a:cubicBezTo>
                  <a:cubicBezTo>
                    <a:pt x="133" y="333"/>
                    <a:pt x="133" y="328"/>
                    <a:pt x="133" y="324"/>
                  </a:cubicBezTo>
                  <a:cubicBezTo>
                    <a:pt x="132" y="318"/>
                    <a:pt x="129" y="313"/>
                    <a:pt x="123" y="312"/>
                  </a:cubicBezTo>
                  <a:cubicBezTo>
                    <a:pt x="119" y="310"/>
                    <a:pt x="116" y="309"/>
                    <a:pt x="113" y="308"/>
                  </a:cubicBezTo>
                  <a:cubicBezTo>
                    <a:pt x="108" y="306"/>
                    <a:pt x="104" y="307"/>
                    <a:pt x="101" y="310"/>
                  </a:cubicBezTo>
                  <a:cubicBezTo>
                    <a:pt x="96" y="314"/>
                    <a:pt x="92" y="317"/>
                    <a:pt x="87" y="321"/>
                  </a:cubicBezTo>
                  <a:cubicBezTo>
                    <a:pt x="84" y="323"/>
                    <a:pt x="81" y="323"/>
                    <a:pt x="78" y="320"/>
                  </a:cubicBezTo>
                  <a:cubicBezTo>
                    <a:pt x="72" y="316"/>
                    <a:pt x="66" y="312"/>
                    <a:pt x="61" y="307"/>
                  </a:cubicBezTo>
                  <a:cubicBezTo>
                    <a:pt x="57" y="304"/>
                    <a:pt x="58" y="299"/>
                    <a:pt x="60" y="295"/>
                  </a:cubicBezTo>
                  <a:cubicBezTo>
                    <a:pt x="62" y="291"/>
                    <a:pt x="63" y="287"/>
                    <a:pt x="65" y="283"/>
                  </a:cubicBezTo>
                  <a:cubicBezTo>
                    <a:pt x="67" y="278"/>
                    <a:pt x="66" y="274"/>
                    <a:pt x="64" y="271"/>
                  </a:cubicBezTo>
                  <a:cubicBezTo>
                    <a:pt x="60" y="266"/>
                    <a:pt x="57" y="262"/>
                    <a:pt x="53" y="258"/>
                  </a:cubicBezTo>
                  <a:cubicBezTo>
                    <a:pt x="51" y="254"/>
                    <a:pt x="47" y="253"/>
                    <a:pt x="43" y="253"/>
                  </a:cubicBezTo>
                  <a:cubicBezTo>
                    <a:pt x="38" y="254"/>
                    <a:pt x="33" y="254"/>
                    <a:pt x="28" y="255"/>
                  </a:cubicBezTo>
                  <a:cubicBezTo>
                    <a:pt x="22" y="257"/>
                    <a:pt x="18" y="255"/>
                    <a:pt x="15" y="249"/>
                  </a:cubicBezTo>
                  <a:cubicBezTo>
                    <a:pt x="13" y="244"/>
                    <a:pt x="10" y="239"/>
                    <a:pt x="8" y="233"/>
                  </a:cubicBezTo>
                  <a:cubicBezTo>
                    <a:pt x="6" y="229"/>
                    <a:pt x="7" y="225"/>
                    <a:pt x="11" y="222"/>
                  </a:cubicBezTo>
                  <a:cubicBezTo>
                    <a:pt x="15" y="218"/>
                    <a:pt x="20" y="214"/>
                    <a:pt x="25" y="211"/>
                  </a:cubicBezTo>
                  <a:cubicBezTo>
                    <a:pt x="29" y="208"/>
                    <a:pt x="30" y="204"/>
                    <a:pt x="30" y="199"/>
                  </a:cubicBezTo>
                  <a:cubicBezTo>
                    <a:pt x="29" y="195"/>
                    <a:pt x="28" y="192"/>
                    <a:pt x="28" y="189"/>
                  </a:cubicBezTo>
                  <a:cubicBezTo>
                    <a:pt x="28" y="180"/>
                    <a:pt x="23" y="176"/>
                    <a:pt x="16" y="174"/>
                  </a:cubicBezTo>
                  <a:cubicBezTo>
                    <a:pt x="13" y="173"/>
                    <a:pt x="10" y="171"/>
                    <a:pt x="7" y="170"/>
                  </a:cubicBezTo>
                  <a:cubicBezTo>
                    <a:pt x="2" y="169"/>
                    <a:pt x="0" y="166"/>
                    <a:pt x="0" y="162"/>
                  </a:cubicBezTo>
                  <a:cubicBezTo>
                    <a:pt x="1" y="155"/>
                    <a:pt x="1" y="149"/>
                    <a:pt x="2" y="142"/>
                  </a:cubicBezTo>
                  <a:cubicBezTo>
                    <a:pt x="2" y="136"/>
                    <a:pt x="5" y="134"/>
                    <a:pt x="11" y="133"/>
                  </a:cubicBezTo>
                  <a:cubicBezTo>
                    <a:pt x="17" y="132"/>
                    <a:pt x="23" y="132"/>
                    <a:pt x="28" y="131"/>
                  </a:cubicBezTo>
                  <a:cubicBezTo>
                    <a:pt x="32" y="130"/>
                    <a:pt x="35" y="128"/>
                    <a:pt x="36" y="124"/>
                  </a:cubicBezTo>
                  <a:cubicBezTo>
                    <a:pt x="38" y="120"/>
                    <a:pt x="40" y="117"/>
                    <a:pt x="41" y="113"/>
                  </a:cubicBezTo>
                  <a:cubicBezTo>
                    <a:pt x="42" y="109"/>
                    <a:pt x="42" y="105"/>
                    <a:pt x="39" y="101"/>
                  </a:cubicBezTo>
                  <a:cubicBezTo>
                    <a:pt x="36" y="97"/>
                    <a:pt x="32" y="93"/>
                    <a:pt x="29" y="88"/>
                  </a:cubicBezTo>
                  <a:cubicBezTo>
                    <a:pt x="26" y="84"/>
                    <a:pt x="26" y="80"/>
                    <a:pt x="29" y="76"/>
                  </a:cubicBezTo>
                  <a:cubicBezTo>
                    <a:pt x="32" y="71"/>
                    <a:pt x="36" y="66"/>
                    <a:pt x="39" y="62"/>
                  </a:cubicBezTo>
                  <a:cubicBezTo>
                    <a:pt x="42" y="57"/>
                    <a:pt x="46" y="56"/>
                    <a:pt x="52" y="58"/>
                  </a:cubicBezTo>
                  <a:cubicBezTo>
                    <a:pt x="57" y="60"/>
                    <a:pt x="62" y="62"/>
                    <a:pt x="66" y="65"/>
                  </a:cubicBezTo>
                  <a:cubicBezTo>
                    <a:pt x="70" y="67"/>
                    <a:pt x="74" y="66"/>
                    <a:pt x="77" y="64"/>
                  </a:cubicBezTo>
                  <a:cubicBezTo>
                    <a:pt x="78" y="63"/>
                    <a:pt x="79" y="63"/>
                    <a:pt x="79" y="62"/>
                  </a:cubicBezTo>
                  <a:cubicBezTo>
                    <a:pt x="94" y="51"/>
                    <a:pt x="94" y="51"/>
                    <a:pt x="90" y="30"/>
                  </a:cubicBezTo>
                  <a:cubicBezTo>
                    <a:pt x="89" y="23"/>
                    <a:pt x="91" y="20"/>
                    <a:pt x="97" y="17"/>
                  </a:cubicBezTo>
                  <a:cubicBezTo>
                    <a:pt x="102" y="15"/>
                    <a:pt x="107" y="13"/>
                    <a:pt x="112" y="11"/>
                  </a:cubicBezTo>
                  <a:cubicBezTo>
                    <a:pt x="117" y="8"/>
                    <a:pt x="120" y="9"/>
                    <a:pt x="124" y="13"/>
                  </a:cubicBezTo>
                  <a:cubicBezTo>
                    <a:pt x="127" y="17"/>
                    <a:pt x="130" y="22"/>
                    <a:pt x="133" y="26"/>
                  </a:cubicBezTo>
                  <a:cubicBezTo>
                    <a:pt x="138" y="31"/>
                    <a:pt x="142" y="32"/>
                    <a:pt x="148" y="31"/>
                  </a:cubicBezTo>
                  <a:cubicBezTo>
                    <a:pt x="152" y="29"/>
                    <a:pt x="156" y="29"/>
                    <a:pt x="160" y="29"/>
                  </a:cubicBezTo>
                  <a:cubicBezTo>
                    <a:pt x="166" y="28"/>
                    <a:pt x="170" y="26"/>
                    <a:pt x="172" y="21"/>
                  </a:cubicBezTo>
                  <a:cubicBezTo>
                    <a:pt x="173" y="16"/>
                    <a:pt x="175" y="11"/>
                    <a:pt x="177" y="6"/>
                  </a:cubicBezTo>
                  <a:cubicBezTo>
                    <a:pt x="179" y="2"/>
                    <a:pt x="182" y="0"/>
                    <a:pt x="187" y="0"/>
                  </a:cubicBezTo>
                  <a:cubicBezTo>
                    <a:pt x="194" y="1"/>
                    <a:pt x="201" y="2"/>
                    <a:pt x="208" y="3"/>
                  </a:cubicBezTo>
                  <a:cubicBezTo>
                    <a:pt x="212" y="3"/>
                    <a:pt x="214" y="6"/>
                    <a:pt x="214" y="11"/>
                  </a:cubicBezTo>
                  <a:cubicBezTo>
                    <a:pt x="215" y="17"/>
                    <a:pt x="216" y="23"/>
                    <a:pt x="217" y="29"/>
                  </a:cubicBezTo>
                  <a:cubicBezTo>
                    <a:pt x="218" y="34"/>
                    <a:pt x="221" y="36"/>
                    <a:pt x="225" y="38"/>
                  </a:cubicBezTo>
                  <a:cubicBezTo>
                    <a:pt x="228" y="39"/>
                    <a:pt x="231" y="40"/>
                    <a:pt x="234" y="41"/>
                  </a:cubicBezTo>
                  <a:cubicBezTo>
                    <a:pt x="239" y="45"/>
                    <a:pt x="244" y="43"/>
                    <a:pt x="248" y="40"/>
                  </a:cubicBezTo>
                  <a:cubicBezTo>
                    <a:pt x="252" y="37"/>
                    <a:pt x="256" y="34"/>
                    <a:pt x="259" y="31"/>
                  </a:cubicBezTo>
                  <a:cubicBezTo>
                    <a:pt x="264" y="27"/>
                    <a:pt x="268" y="27"/>
                    <a:pt x="273" y="31"/>
                  </a:cubicBezTo>
                  <a:cubicBezTo>
                    <a:pt x="277" y="34"/>
                    <a:pt x="281" y="37"/>
                    <a:pt x="285" y="41"/>
                  </a:cubicBezTo>
                  <a:cubicBezTo>
                    <a:pt x="290" y="45"/>
                    <a:pt x="291" y="49"/>
                    <a:pt x="288" y="55"/>
                  </a:cubicBezTo>
                  <a:cubicBezTo>
                    <a:pt x="286" y="59"/>
                    <a:pt x="284" y="64"/>
                    <a:pt x="283" y="68"/>
                  </a:cubicBezTo>
                  <a:cubicBezTo>
                    <a:pt x="282" y="71"/>
                    <a:pt x="282" y="74"/>
                    <a:pt x="283" y="76"/>
                  </a:cubicBezTo>
                  <a:cubicBezTo>
                    <a:pt x="286" y="81"/>
                    <a:pt x="290" y="86"/>
                    <a:pt x="295" y="91"/>
                  </a:cubicBezTo>
                  <a:cubicBezTo>
                    <a:pt x="296" y="93"/>
                    <a:pt x="299" y="93"/>
                    <a:pt x="301" y="94"/>
                  </a:cubicBezTo>
                  <a:close/>
                  <a:moveTo>
                    <a:pt x="174" y="63"/>
                  </a:moveTo>
                  <a:cubicBezTo>
                    <a:pt x="112" y="63"/>
                    <a:pt x="62" y="113"/>
                    <a:pt x="62" y="174"/>
                  </a:cubicBezTo>
                  <a:cubicBezTo>
                    <a:pt x="62" y="236"/>
                    <a:pt x="112" y="285"/>
                    <a:pt x="173" y="286"/>
                  </a:cubicBezTo>
                  <a:cubicBezTo>
                    <a:pt x="235" y="286"/>
                    <a:pt x="285" y="236"/>
                    <a:pt x="285" y="174"/>
                  </a:cubicBezTo>
                  <a:cubicBezTo>
                    <a:pt x="285" y="112"/>
                    <a:pt x="234" y="63"/>
                    <a:pt x="174" y="6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6"/>
            <p:cNvSpPr>
              <a:spLocks noEditPoints="1"/>
            </p:cNvSpPr>
            <p:nvPr/>
          </p:nvSpPr>
          <p:spPr bwMode="auto">
            <a:xfrm>
              <a:off x="2455863" y="3070226"/>
              <a:ext cx="714375" cy="714375"/>
            </a:xfrm>
            <a:custGeom>
              <a:avLst/>
              <a:gdLst>
                <a:gd name="T0" fmla="*/ 112 w 223"/>
                <a:gd name="T1" fmla="*/ 0 h 223"/>
                <a:gd name="T2" fmla="*/ 223 w 223"/>
                <a:gd name="T3" fmla="*/ 111 h 223"/>
                <a:gd name="T4" fmla="*/ 111 w 223"/>
                <a:gd name="T5" fmla="*/ 223 h 223"/>
                <a:gd name="T6" fmla="*/ 0 w 223"/>
                <a:gd name="T7" fmla="*/ 111 h 223"/>
                <a:gd name="T8" fmla="*/ 112 w 223"/>
                <a:gd name="T9" fmla="*/ 0 h 223"/>
                <a:gd name="T10" fmla="*/ 112 w 223"/>
                <a:gd name="T11" fmla="*/ 196 h 223"/>
                <a:gd name="T12" fmla="*/ 111 w 223"/>
                <a:gd name="T13" fmla="*/ 197 h 223"/>
                <a:gd name="T14" fmla="*/ 109 w 223"/>
                <a:gd name="T15" fmla="*/ 192 h 223"/>
                <a:gd name="T16" fmla="*/ 102 w 223"/>
                <a:gd name="T17" fmla="*/ 172 h 223"/>
                <a:gd name="T18" fmla="*/ 89 w 223"/>
                <a:gd name="T19" fmla="*/ 129 h 223"/>
                <a:gd name="T20" fmla="*/ 81 w 223"/>
                <a:gd name="T21" fmla="*/ 125 h 223"/>
                <a:gd name="T22" fmla="*/ 72 w 223"/>
                <a:gd name="T23" fmla="*/ 128 h 223"/>
                <a:gd name="T24" fmla="*/ 57 w 223"/>
                <a:gd name="T25" fmla="*/ 133 h 223"/>
                <a:gd name="T26" fmla="*/ 46 w 223"/>
                <a:gd name="T27" fmla="*/ 146 h 223"/>
                <a:gd name="T28" fmla="*/ 43 w 223"/>
                <a:gd name="T29" fmla="*/ 175 h 223"/>
                <a:gd name="T30" fmla="*/ 45 w 223"/>
                <a:gd name="T31" fmla="*/ 182 h 223"/>
                <a:gd name="T32" fmla="*/ 132 w 223"/>
                <a:gd name="T33" fmla="*/ 206 h 223"/>
                <a:gd name="T34" fmla="*/ 177 w 223"/>
                <a:gd name="T35" fmla="*/ 181 h 223"/>
                <a:gd name="T36" fmla="*/ 180 w 223"/>
                <a:gd name="T37" fmla="*/ 176 h 223"/>
                <a:gd name="T38" fmla="*/ 175 w 223"/>
                <a:gd name="T39" fmla="*/ 144 h 223"/>
                <a:gd name="T40" fmla="*/ 165 w 223"/>
                <a:gd name="T41" fmla="*/ 133 h 223"/>
                <a:gd name="T42" fmla="*/ 153 w 223"/>
                <a:gd name="T43" fmla="*/ 128 h 223"/>
                <a:gd name="T44" fmla="*/ 136 w 223"/>
                <a:gd name="T45" fmla="*/ 123 h 223"/>
                <a:gd name="T46" fmla="*/ 112 w 223"/>
                <a:gd name="T47" fmla="*/ 196 h 223"/>
                <a:gd name="T48" fmla="*/ 111 w 223"/>
                <a:gd name="T49" fmla="*/ 31 h 223"/>
                <a:gd name="T50" fmla="*/ 96 w 223"/>
                <a:gd name="T51" fmla="*/ 34 h 223"/>
                <a:gd name="T52" fmla="*/ 79 w 223"/>
                <a:gd name="T53" fmla="*/ 54 h 223"/>
                <a:gd name="T54" fmla="*/ 76 w 223"/>
                <a:gd name="T55" fmla="*/ 60 h 223"/>
                <a:gd name="T56" fmla="*/ 68 w 223"/>
                <a:gd name="T57" fmla="*/ 75 h 223"/>
                <a:gd name="T58" fmla="*/ 77 w 223"/>
                <a:gd name="T59" fmla="*/ 87 h 223"/>
                <a:gd name="T60" fmla="*/ 82 w 223"/>
                <a:gd name="T61" fmla="*/ 91 h 223"/>
                <a:gd name="T62" fmla="*/ 92 w 223"/>
                <a:gd name="T63" fmla="*/ 108 h 223"/>
                <a:gd name="T64" fmla="*/ 131 w 223"/>
                <a:gd name="T65" fmla="*/ 107 h 223"/>
                <a:gd name="T66" fmla="*/ 141 w 223"/>
                <a:gd name="T67" fmla="*/ 90 h 223"/>
                <a:gd name="T68" fmla="*/ 144 w 223"/>
                <a:gd name="T69" fmla="*/ 87 h 223"/>
                <a:gd name="T70" fmla="*/ 150 w 223"/>
                <a:gd name="T71" fmla="*/ 63 h 223"/>
                <a:gd name="T72" fmla="*/ 142 w 223"/>
                <a:gd name="T73" fmla="*/ 48 h 223"/>
                <a:gd name="T74" fmla="*/ 139 w 223"/>
                <a:gd name="T75" fmla="*/ 44 h 223"/>
                <a:gd name="T76" fmla="*/ 111 w 223"/>
                <a:gd name="T77" fmla="*/ 31 h 223"/>
                <a:gd name="T78" fmla="*/ 107 w 223"/>
                <a:gd name="T79" fmla="*/ 143 h 223"/>
                <a:gd name="T80" fmla="*/ 111 w 223"/>
                <a:gd name="T81" fmla="*/ 179 h 223"/>
                <a:gd name="T82" fmla="*/ 115 w 223"/>
                <a:gd name="T83" fmla="*/ 143 h 223"/>
                <a:gd name="T84" fmla="*/ 107 w 223"/>
                <a:gd name="T85" fmla="*/ 143 h 223"/>
                <a:gd name="T86" fmla="*/ 118 w 223"/>
                <a:gd name="T87" fmla="*/ 127 h 223"/>
                <a:gd name="T88" fmla="*/ 104 w 223"/>
                <a:gd name="T89" fmla="*/ 127 h 223"/>
                <a:gd name="T90" fmla="*/ 104 w 223"/>
                <a:gd name="T91" fmla="*/ 138 h 223"/>
                <a:gd name="T92" fmla="*/ 118 w 223"/>
                <a:gd name="T93" fmla="*/ 138 h 223"/>
                <a:gd name="T94" fmla="*/ 118 w 223"/>
                <a:gd name="T95" fmla="*/ 12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3" h="223">
                  <a:moveTo>
                    <a:pt x="112" y="0"/>
                  </a:moveTo>
                  <a:cubicBezTo>
                    <a:pt x="172" y="0"/>
                    <a:pt x="223" y="49"/>
                    <a:pt x="223" y="111"/>
                  </a:cubicBezTo>
                  <a:cubicBezTo>
                    <a:pt x="223" y="173"/>
                    <a:pt x="173" y="223"/>
                    <a:pt x="111" y="223"/>
                  </a:cubicBezTo>
                  <a:cubicBezTo>
                    <a:pt x="50" y="222"/>
                    <a:pt x="0" y="173"/>
                    <a:pt x="0" y="111"/>
                  </a:cubicBezTo>
                  <a:cubicBezTo>
                    <a:pt x="0" y="50"/>
                    <a:pt x="50" y="0"/>
                    <a:pt x="112" y="0"/>
                  </a:cubicBezTo>
                  <a:close/>
                  <a:moveTo>
                    <a:pt x="112" y="196"/>
                  </a:moveTo>
                  <a:cubicBezTo>
                    <a:pt x="112" y="197"/>
                    <a:pt x="111" y="197"/>
                    <a:pt x="111" y="197"/>
                  </a:cubicBezTo>
                  <a:cubicBezTo>
                    <a:pt x="110" y="195"/>
                    <a:pt x="110" y="194"/>
                    <a:pt x="109" y="192"/>
                  </a:cubicBezTo>
                  <a:cubicBezTo>
                    <a:pt x="107" y="185"/>
                    <a:pt x="105" y="178"/>
                    <a:pt x="102" y="172"/>
                  </a:cubicBezTo>
                  <a:cubicBezTo>
                    <a:pt x="98" y="157"/>
                    <a:pt x="93" y="143"/>
                    <a:pt x="89" y="129"/>
                  </a:cubicBezTo>
                  <a:cubicBezTo>
                    <a:pt x="87" y="124"/>
                    <a:pt x="87" y="123"/>
                    <a:pt x="81" y="125"/>
                  </a:cubicBezTo>
                  <a:cubicBezTo>
                    <a:pt x="78" y="126"/>
                    <a:pt x="75" y="127"/>
                    <a:pt x="72" y="128"/>
                  </a:cubicBezTo>
                  <a:cubicBezTo>
                    <a:pt x="67" y="130"/>
                    <a:pt x="62" y="131"/>
                    <a:pt x="57" y="133"/>
                  </a:cubicBezTo>
                  <a:cubicBezTo>
                    <a:pt x="51" y="135"/>
                    <a:pt x="47" y="140"/>
                    <a:pt x="46" y="146"/>
                  </a:cubicBezTo>
                  <a:cubicBezTo>
                    <a:pt x="45" y="156"/>
                    <a:pt x="43" y="166"/>
                    <a:pt x="43" y="175"/>
                  </a:cubicBezTo>
                  <a:cubicBezTo>
                    <a:pt x="42" y="178"/>
                    <a:pt x="44" y="181"/>
                    <a:pt x="45" y="182"/>
                  </a:cubicBezTo>
                  <a:cubicBezTo>
                    <a:pt x="70" y="205"/>
                    <a:pt x="99" y="213"/>
                    <a:pt x="132" y="206"/>
                  </a:cubicBezTo>
                  <a:cubicBezTo>
                    <a:pt x="150" y="202"/>
                    <a:pt x="164" y="193"/>
                    <a:pt x="177" y="181"/>
                  </a:cubicBezTo>
                  <a:cubicBezTo>
                    <a:pt x="179" y="180"/>
                    <a:pt x="180" y="178"/>
                    <a:pt x="180" y="176"/>
                  </a:cubicBezTo>
                  <a:cubicBezTo>
                    <a:pt x="179" y="165"/>
                    <a:pt x="177" y="154"/>
                    <a:pt x="175" y="144"/>
                  </a:cubicBezTo>
                  <a:cubicBezTo>
                    <a:pt x="174" y="139"/>
                    <a:pt x="170" y="135"/>
                    <a:pt x="165" y="133"/>
                  </a:cubicBezTo>
                  <a:cubicBezTo>
                    <a:pt x="161" y="131"/>
                    <a:pt x="157" y="130"/>
                    <a:pt x="153" y="128"/>
                  </a:cubicBezTo>
                  <a:cubicBezTo>
                    <a:pt x="147" y="126"/>
                    <a:pt x="142" y="125"/>
                    <a:pt x="136" y="123"/>
                  </a:cubicBezTo>
                  <a:cubicBezTo>
                    <a:pt x="128" y="148"/>
                    <a:pt x="120" y="172"/>
                    <a:pt x="112" y="196"/>
                  </a:cubicBezTo>
                  <a:close/>
                  <a:moveTo>
                    <a:pt x="111" y="31"/>
                  </a:moveTo>
                  <a:cubicBezTo>
                    <a:pt x="106" y="32"/>
                    <a:pt x="101" y="33"/>
                    <a:pt x="96" y="34"/>
                  </a:cubicBezTo>
                  <a:cubicBezTo>
                    <a:pt x="86" y="37"/>
                    <a:pt x="82" y="45"/>
                    <a:pt x="79" y="54"/>
                  </a:cubicBezTo>
                  <a:cubicBezTo>
                    <a:pt x="79" y="56"/>
                    <a:pt x="78" y="59"/>
                    <a:pt x="76" y="60"/>
                  </a:cubicBezTo>
                  <a:cubicBezTo>
                    <a:pt x="69" y="64"/>
                    <a:pt x="67" y="68"/>
                    <a:pt x="68" y="75"/>
                  </a:cubicBezTo>
                  <a:cubicBezTo>
                    <a:pt x="69" y="81"/>
                    <a:pt x="71" y="86"/>
                    <a:pt x="77" y="87"/>
                  </a:cubicBezTo>
                  <a:cubicBezTo>
                    <a:pt x="80" y="87"/>
                    <a:pt x="82" y="89"/>
                    <a:pt x="82" y="91"/>
                  </a:cubicBezTo>
                  <a:cubicBezTo>
                    <a:pt x="84" y="98"/>
                    <a:pt x="88" y="103"/>
                    <a:pt x="92" y="108"/>
                  </a:cubicBezTo>
                  <a:cubicBezTo>
                    <a:pt x="105" y="122"/>
                    <a:pt x="119" y="121"/>
                    <a:pt x="131" y="107"/>
                  </a:cubicBezTo>
                  <a:cubicBezTo>
                    <a:pt x="135" y="102"/>
                    <a:pt x="137" y="96"/>
                    <a:pt x="141" y="90"/>
                  </a:cubicBezTo>
                  <a:cubicBezTo>
                    <a:pt x="142" y="89"/>
                    <a:pt x="143" y="88"/>
                    <a:pt x="144" y="87"/>
                  </a:cubicBezTo>
                  <a:cubicBezTo>
                    <a:pt x="153" y="84"/>
                    <a:pt x="158" y="69"/>
                    <a:pt x="150" y="63"/>
                  </a:cubicBezTo>
                  <a:cubicBezTo>
                    <a:pt x="145" y="59"/>
                    <a:pt x="144" y="54"/>
                    <a:pt x="142" y="48"/>
                  </a:cubicBezTo>
                  <a:cubicBezTo>
                    <a:pt x="141" y="47"/>
                    <a:pt x="140" y="45"/>
                    <a:pt x="139" y="44"/>
                  </a:cubicBezTo>
                  <a:cubicBezTo>
                    <a:pt x="133" y="34"/>
                    <a:pt x="123" y="31"/>
                    <a:pt x="111" y="31"/>
                  </a:cubicBezTo>
                  <a:close/>
                  <a:moveTo>
                    <a:pt x="107" y="143"/>
                  </a:moveTo>
                  <a:cubicBezTo>
                    <a:pt x="101" y="156"/>
                    <a:pt x="106" y="167"/>
                    <a:pt x="111" y="179"/>
                  </a:cubicBezTo>
                  <a:cubicBezTo>
                    <a:pt x="117" y="167"/>
                    <a:pt x="120" y="155"/>
                    <a:pt x="115" y="143"/>
                  </a:cubicBezTo>
                  <a:cubicBezTo>
                    <a:pt x="112" y="143"/>
                    <a:pt x="109" y="143"/>
                    <a:pt x="107" y="143"/>
                  </a:cubicBezTo>
                  <a:close/>
                  <a:moveTo>
                    <a:pt x="118" y="127"/>
                  </a:moveTo>
                  <a:cubicBezTo>
                    <a:pt x="113" y="127"/>
                    <a:pt x="108" y="127"/>
                    <a:pt x="104" y="127"/>
                  </a:cubicBezTo>
                  <a:cubicBezTo>
                    <a:pt x="104" y="131"/>
                    <a:pt x="104" y="134"/>
                    <a:pt x="104" y="138"/>
                  </a:cubicBezTo>
                  <a:cubicBezTo>
                    <a:pt x="109" y="138"/>
                    <a:pt x="114" y="138"/>
                    <a:pt x="118" y="138"/>
                  </a:cubicBezTo>
                  <a:cubicBezTo>
                    <a:pt x="118" y="134"/>
                    <a:pt x="118" y="131"/>
                    <a:pt x="118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9" name="Freeform 7"/>
            <p:cNvSpPr>
              <a:spLocks/>
            </p:cNvSpPr>
            <p:nvPr/>
          </p:nvSpPr>
          <p:spPr bwMode="auto">
            <a:xfrm>
              <a:off x="2590800" y="3460751"/>
              <a:ext cx="441325" cy="288925"/>
            </a:xfrm>
            <a:custGeom>
              <a:avLst/>
              <a:gdLst>
                <a:gd name="T0" fmla="*/ 70 w 138"/>
                <a:gd name="T1" fmla="*/ 73 h 90"/>
                <a:gd name="T2" fmla="*/ 94 w 138"/>
                <a:gd name="T3" fmla="*/ 0 h 90"/>
                <a:gd name="T4" fmla="*/ 111 w 138"/>
                <a:gd name="T5" fmla="*/ 5 h 90"/>
                <a:gd name="T6" fmla="*/ 123 w 138"/>
                <a:gd name="T7" fmla="*/ 10 h 90"/>
                <a:gd name="T8" fmla="*/ 133 w 138"/>
                <a:gd name="T9" fmla="*/ 21 h 90"/>
                <a:gd name="T10" fmla="*/ 138 w 138"/>
                <a:gd name="T11" fmla="*/ 53 h 90"/>
                <a:gd name="T12" fmla="*/ 135 w 138"/>
                <a:gd name="T13" fmla="*/ 58 h 90"/>
                <a:gd name="T14" fmla="*/ 90 w 138"/>
                <a:gd name="T15" fmla="*/ 83 h 90"/>
                <a:gd name="T16" fmla="*/ 3 w 138"/>
                <a:gd name="T17" fmla="*/ 59 h 90"/>
                <a:gd name="T18" fmla="*/ 1 w 138"/>
                <a:gd name="T19" fmla="*/ 52 h 90"/>
                <a:gd name="T20" fmla="*/ 4 w 138"/>
                <a:gd name="T21" fmla="*/ 23 h 90"/>
                <a:gd name="T22" fmla="*/ 15 w 138"/>
                <a:gd name="T23" fmla="*/ 10 h 90"/>
                <a:gd name="T24" fmla="*/ 30 w 138"/>
                <a:gd name="T25" fmla="*/ 5 h 90"/>
                <a:gd name="T26" fmla="*/ 39 w 138"/>
                <a:gd name="T27" fmla="*/ 2 h 90"/>
                <a:gd name="T28" fmla="*/ 47 w 138"/>
                <a:gd name="T29" fmla="*/ 6 h 90"/>
                <a:gd name="T30" fmla="*/ 60 w 138"/>
                <a:gd name="T31" fmla="*/ 49 h 90"/>
                <a:gd name="T32" fmla="*/ 67 w 138"/>
                <a:gd name="T33" fmla="*/ 69 h 90"/>
                <a:gd name="T34" fmla="*/ 69 w 138"/>
                <a:gd name="T35" fmla="*/ 74 h 90"/>
                <a:gd name="T36" fmla="*/ 70 w 138"/>
                <a:gd name="T37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" h="90">
                  <a:moveTo>
                    <a:pt x="70" y="73"/>
                  </a:moveTo>
                  <a:cubicBezTo>
                    <a:pt x="78" y="49"/>
                    <a:pt x="86" y="25"/>
                    <a:pt x="94" y="0"/>
                  </a:cubicBezTo>
                  <a:cubicBezTo>
                    <a:pt x="100" y="2"/>
                    <a:pt x="105" y="3"/>
                    <a:pt x="111" y="5"/>
                  </a:cubicBezTo>
                  <a:cubicBezTo>
                    <a:pt x="115" y="7"/>
                    <a:pt x="119" y="8"/>
                    <a:pt x="123" y="10"/>
                  </a:cubicBezTo>
                  <a:cubicBezTo>
                    <a:pt x="128" y="12"/>
                    <a:pt x="132" y="16"/>
                    <a:pt x="133" y="21"/>
                  </a:cubicBezTo>
                  <a:cubicBezTo>
                    <a:pt x="135" y="31"/>
                    <a:pt x="137" y="42"/>
                    <a:pt x="138" y="53"/>
                  </a:cubicBezTo>
                  <a:cubicBezTo>
                    <a:pt x="138" y="55"/>
                    <a:pt x="137" y="57"/>
                    <a:pt x="135" y="58"/>
                  </a:cubicBezTo>
                  <a:cubicBezTo>
                    <a:pt x="122" y="70"/>
                    <a:pt x="108" y="79"/>
                    <a:pt x="90" y="83"/>
                  </a:cubicBezTo>
                  <a:cubicBezTo>
                    <a:pt x="57" y="90"/>
                    <a:pt x="28" y="82"/>
                    <a:pt x="3" y="59"/>
                  </a:cubicBezTo>
                  <a:cubicBezTo>
                    <a:pt x="2" y="58"/>
                    <a:pt x="0" y="55"/>
                    <a:pt x="1" y="52"/>
                  </a:cubicBezTo>
                  <a:cubicBezTo>
                    <a:pt x="1" y="43"/>
                    <a:pt x="3" y="33"/>
                    <a:pt x="4" y="23"/>
                  </a:cubicBezTo>
                  <a:cubicBezTo>
                    <a:pt x="5" y="17"/>
                    <a:pt x="9" y="12"/>
                    <a:pt x="15" y="10"/>
                  </a:cubicBezTo>
                  <a:cubicBezTo>
                    <a:pt x="20" y="8"/>
                    <a:pt x="25" y="7"/>
                    <a:pt x="30" y="5"/>
                  </a:cubicBezTo>
                  <a:cubicBezTo>
                    <a:pt x="33" y="4"/>
                    <a:pt x="36" y="3"/>
                    <a:pt x="39" y="2"/>
                  </a:cubicBezTo>
                  <a:cubicBezTo>
                    <a:pt x="45" y="0"/>
                    <a:pt x="45" y="1"/>
                    <a:pt x="47" y="6"/>
                  </a:cubicBezTo>
                  <a:cubicBezTo>
                    <a:pt x="51" y="20"/>
                    <a:pt x="56" y="34"/>
                    <a:pt x="60" y="49"/>
                  </a:cubicBezTo>
                  <a:cubicBezTo>
                    <a:pt x="63" y="55"/>
                    <a:pt x="65" y="62"/>
                    <a:pt x="67" y="69"/>
                  </a:cubicBezTo>
                  <a:cubicBezTo>
                    <a:pt x="68" y="71"/>
                    <a:pt x="68" y="72"/>
                    <a:pt x="69" y="74"/>
                  </a:cubicBezTo>
                  <a:cubicBezTo>
                    <a:pt x="69" y="74"/>
                    <a:pt x="70" y="74"/>
                    <a:pt x="70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0" name="Freeform 8"/>
            <p:cNvSpPr>
              <a:spLocks/>
            </p:cNvSpPr>
            <p:nvPr/>
          </p:nvSpPr>
          <p:spPr bwMode="auto">
            <a:xfrm>
              <a:off x="2670175" y="3170238"/>
              <a:ext cx="292100" cy="290513"/>
            </a:xfrm>
            <a:custGeom>
              <a:avLst/>
              <a:gdLst>
                <a:gd name="T0" fmla="*/ 44 w 91"/>
                <a:gd name="T1" fmla="*/ 0 h 91"/>
                <a:gd name="T2" fmla="*/ 72 w 91"/>
                <a:gd name="T3" fmla="*/ 13 h 91"/>
                <a:gd name="T4" fmla="*/ 75 w 91"/>
                <a:gd name="T5" fmla="*/ 17 h 91"/>
                <a:gd name="T6" fmla="*/ 83 w 91"/>
                <a:gd name="T7" fmla="*/ 32 h 91"/>
                <a:gd name="T8" fmla="*/ 77 w 91"/>
                <a:gd name="T9" fmla="*/ 56 h 91"/>
                <a:gd name="T10" fmla="*/ 74 w 91"/>
                <a:gd name="T11" fmla="*/ 59 h 91"/>
                <a:gd name="T12" fmla="*/ 64 w 91"/>
                <a:gd name="T13" fmla="*/ 76 h 91"/>
                <a:gd name="T14" fmla="*/ 25 w 91"/>
                <a:gd name="T15" fmla="*/ 77 h 91"/>
                <a:gd name="T16" fmla="*/ 15 w 91"/>
                <a:gd name="T17" fmla="*/ 60 h 91"/>
                <a:gd name="T18" fmla="*/ 10 w 91"/>
                <a:gd name="T19" fmla="*/ 56 h 91"/>
                <a:gd name="T20" fmla="*/ 1 w 91"/>
                <a:gd name="T21" fmla="*/ 44 h 91"/>
                <a:gd name="T22" fmla="*/ 9 w 91"/>
                <a:gd name="T23" fmla="*/ 29 h 91"/>
                <a:gd name="T24" fmla="*/ 12 w 91"/>
                <a:gd name="T25" fmla="*/ 23 h 91"/>
                <a:gd name="T26" fmla="*/ 29 w 91"/>
                <a:gd name="T27" fmla="*/ 3 h 91"/>
                <a:gd name="T28" fmla="*/ 44 w 91"/>
                <a:gd name="T2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91">
                  <a:moveTo>
                    <a:pt x="44" y="0"/>
                  </a:moveTo>
                  <a:cubicBezTo>
                    <a:pt x="56" y="0"/>
                    <a:pt x="66" y="3"/>
                    <a:pt x="72" y="13"/>
                  </a:cubicBezTo>
                  <a:cubicBezTo>
                    <a:pt x="73" y="14"/>
                    <a:pt x="74" y="16"/>
                    <a:pt x="75" y="17"/>
                  </a:cubicBezTo>
                  <a:cubicBezTo>
                    <a:pt x="77" y="23"/>
                    <a:pt x="78" y="28"/>
                    <a:pt x="83" y="32"/>
                  </a:cubicBezTo>
                  <a:cubicBezTo>
                    <a:pt x="91" y="38"/>
                    <a:pt x="86" y="53"/>
                    <a:pt x="77" y="56"/>
                  </a:cubicBezTo>
                  <a:cubicBezTo>
                    <a:pt x="76" y="57"/>
                    <a:pt x="75" y="58"/>
                    <a:pt x="74" y="59"/>
                  </a:cubicBezTo>
                  <a:cubicBezTo>
                    <a:pt x="70" y="65"/>
                    <a:pt x="68" y="71"/>
                    <a:pt x="64" y="76"/>
                  </a:cubicBezTo>
                  <a:cubicBezTo>
                    <a:pt x="52" y="90"/>
                    <a:pt x="38" y="91"/>
                    <a:pt x="25" y="77"/>
                  </a:cubicBezTo>
                  <a:cubicBezTo>
                    <a:pt x="21" y="72"/>
                    <a:pt x="17" y="67"/>
                    <a:pt x="15" y="60"/>
                  </a:cubicBezTo>
                  <a:cubicBezTo>
                    <a:pt x="15" y="58"/>
                    <a:pt x="13" y="56"/>
                    <a:pt x="10" y="56"/>
                  </a:cubicBezTo>
                  <a:cubicBezTo>
                    <a:pt x="4" y="55"/>
                    <a:pt x="2" y="50"/>
                    <a:pt x="1" y="44"/>
                  </a:cubicBezTo>
                  <a:cubicBezTo>
                    <a:pt x="0" y="37"/>
                    <a:pt x="2" y="33"/>
                    <a:pt x="9" y="29"/>
                  </a:cubicBezTo>
                  <a:cubicBezTo>
                    <a:pt x="11" y="28"/>
                    <a:pt x="12" y="25"/>
                    <a:pt x="12" y="23"/>
                  </a:cubicBezTo>
                  <a:cubicBezTo>
                    <a:pt x="15" y="14"/>
                    <a:pt x="19" y="6"/>
                    <a:pt x="29" y="3"/>
                  </a:cubicBezTo>
                  <a:cubicBezTo>
                    <a:pt x="34" y="2"/>
                    <a:pt x="39" y="1"/>
                    <a:pt x="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"/>
            <p:cNvSpPr>
              <a:spLocks/>
            </p:cNvSpPr>
            <p:nvPr/>
          </p:nvSpPr>
          <p:spPr bwMode="auto">
            <a:xfrm>
              <a:off x="2779713" y="3525838"/>
              <a:ext cx="60325" cy="114300"/>
            </a:xfrm>
            <a:custGeom>
              <a:avLst/>
              <a:gdLst>
                <a:gd name="T0" fmla="*/ 6 w 19"/>
                <a:gd name="T1" fmla="*/ 0 h 36"/>
                <a:gd name="T2" fmla="*/ 14 w 19"/>
                <a:gd name="T3" fmla="*/ 0 h 36"/>
                <a:gd name="T4" fmla="*/ 10 w 19"/>
                <a:gd name="T5" fmla="*/ 36 h 36"/>
                <a:gd name="T6" fmla="*/ 6 w 19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6">
                  <a:moveTo>
                    <a:pt x="6" y="0"/>
                  </a:moveTo>
                  <a:cubicBezTo>
                    <a:pt x="8" y="0"/>
                    <a:pt x="11" y="0"/>
                    <a:pt x="14" y="0"/>
                  </a:cubicBezTo>
                  <a:cubicBezTo>
                    <a:pt x="19" y="12"/>
                    <a:pt x="16" y="24"/>
                    <a:pt x="10" y="36"/>
                  </a:cubicBezTo>
                  <a:cubicBezTo>
                    <a:pt x="5" y="24"/>
                    <a:pt x="0" y="13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"/>
            <p:cNvSpPr>
              <a:spLocks/>
            </p:cNvSpPr>
            <p:nvPr/>
          </p:nvSpPr>
          <p:spPr bwMode="auto">
            <a:xfrm>
              <a:off x="2789238" y="3473451"/>
              <a:ext cx="44450" cy="36513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11 h 11"/>
                <a:gd name="T4" fmla="*/ 0 w 14"/>
                <a:gd name="T5" fmla="*/ 11 h 11"/>
                <a:gd name="T6" fmla="*/ 0 w 14"/>
                <a:gd name="T7" fmla="*/ 0 h 11"/>
                <a:gd name="T8" fmla="*/ 14 w 1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cubicBezTo>
                    <a:pt x="14" y="4"/>
                    <a:pt x="14" y="7"/>
                    <a:pt x="14" y="11"/>
                  </a:cubicBezTo>
                  <a:cubicBezTo>
                    <a:pt x="10" y="11"/>
                    <a:pt x="5" y="11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ubicBezTo>
                    <a:pt x="4" y="0"/>
                    <a:pt x="9" y="0"/>
                    <a:pt x="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B0A9C50-B290-4C30-A65A-9D7AB111D154}"/>
              </a:ext>
            </a:extLst>
          </p:cNvPr>
          <p:cNvSpPr txBox="1"/>
          <p:nvPr/>
        </p:nvSpPr>
        <p:spPr>
          <a:xfrm>
            <a:off x="714211" y="485997"/>
            <a:ext cx="38109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sz="5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Team Work</a:t>
            </a:r>
            <a:endParaRPr kumimoji="0" lang="en-GB" sz="5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8EB6B5D-84A6-4EA6-9AB4-A42F13EA240B}"/>
              </a:ext>
            </a:extLst>
          </p:cNvPr>
          <p:cNvSpPr txBox="1"/>
          <p:nvPr/>
        </p:nvSpPr>
        <p:spPr>
          <a:xfrm>
            <a:off x="807115" y="1287054"/>
            <a:ext cx="2803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subtitle text here</a:t>
            </a:r>
          </a:p>
        </p:txBody>
      </p:sp>
      <p:cxnSp>
        <p:nvCxnSpPr>
          <p:cNvPr id="108" name="Straight Connector 107"/>
          <p:cNvCxnSpPr/>
          <p:nvPr/>
        </p:nvCxnSpPr>
        <p:spPr>
          <a:xfrm flipH="1" flipV="1">
            <a:off x="8899072" y="4515372"/>
            <a:ext cx="545790" cy="11686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flipH="1" flipV="1">
            <a:off x="9432509" y="5678170"/>
            <a:ext cx="1885136" cy="58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>
            <a:extLst>
              <a:ext uri="{FF2B5EF4-FFF2-40B4-BE49-F238E27FC236}">
                <a16:creationId xmlns:a16="http://schemas.microsoft.com/office/drawing/2014/main" id="{68EB6B5D-84A6-4EA6-9AB4-A42F13EA240B}"/>
              </a:ext>
            </a:extLst>
          </p:cNvPr>
          <p:cNvSpPr txBox="1"/>
          <p:nvPr/>
        </p:nvSpPr>
        <p:spPr>
          <a:xfrm>
            <a:off x="9416485" y="4773206"/>
            <a:ext cx="19011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text here</a:t>
            </a:r>
          </a:p>
        </p:txBody>
      </p:sp>
      <p:cxnSp>
        <p:nvCxnSpPr>
          <p:cNvPr id="109" name="Straight Connector 108"/>
          <p:cNvCxnSpPr>
            <a:endCxn id="54" idx="23"/>
          </p:cNvCxnSpPr>
          <p:nvPr/>
        </p:nvCxnSpPr>
        <p:spPr>
          <a:xfrm flipV="1">
            <a:off x="2407605" y="4469852"/>
            <a:ext cx="778584" cy="76790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flipH="1">
            <a:off x="802543" y="5237754"/>
            <a:ext cx="16050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68EB6B5D-84A6-4EA6-9AB4-A42F13EA240B}"/>
              </a:ext>
            </a:extLst>
          </p:cNvPr>
          <p:cNvSpPr txBox="1"/>
          <p:nvPr/>
        </p:nvSpPr>
        <p:spPr>
          <a:xfrm>
            <a:off x="649142" y="4332385"/>
            <a:ext cx="19011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text here</a:t>
            </a:r>
          </a:p>
        </p:txBody>
      </p:sp>
      <p:cxnSp>
        <p:nvCxnSpPr>
          <p:cNvPr id="112" name="Straight Connector 111"/>
          <p:cNvCxnSpPr>
            <a:stCxn id="90" idx="42"/>
          </p:cNvCxnSpPr>
          <p:nvPr/>
        </p:nvCxnSpPr>
        <p:spPr>
          <a:xfrm flipV="1">
            <a:off x="7785614" y="1717027"/>
            <a:ext cx="636718" cy="8910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H="1" flipV="1">
            <a:off x="8410293" y="1713100"/>
            <a:ext cx="1790822" cy="63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68EB6B5D-84A6-4EA6-9AB4-A42F13EA240B}"/>
              </a:ext>
            </a:extLst>
          </p:cNvPr>
          <p:cNvSpPr txBox="1"/>
          <p:nvPr/>
        </p:nvSpPr>
        <p:spPr>
          <a:xfrm>
            <a:off x="8299955" y="759471"/>
            <a:ext cx="19011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Your text here</a:t>
            </a: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7B92844B-81F9-4EAB-A0DE-35D06E5D9BB8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AB077D1B-EF74-49E2-AEC8-A1F5B76E6AD0}"/>
              </a:ext>
            </a:extLst>
          </p:cNvPr>
          <p:cNvSpPr txBox="1"/>
          <p:nvPr/>
        </p:nvSpPr>
        <p:spPr>
          <a:xfrm>
            <a:off x="0" y="6292734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580450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282F39"/>
      </a:dk1>
      <a:lt1>
        <a:srgbClr val="FFFFFF"/>
      </a:lt1>
      <a:dk2>
        <a:srgbClr val="000000"/>
      </a:dk2>
      <a:lt2>
        <a:srgbClr val="EEEEEE"/>
      </a:lt2>
      <a:accent1>
        <a:srgbClr val="C2C923"/>
      </a:accent1>
      <a:accent2>
        <a:srgbClr val="42AFB6"/>
      </a:accent2>
      <a:accent3>
        <a:srgbClr val="074D67"/>
      </a:accent3>
      <a:accent4>
        <a:srgbClr val="CB1B4A"/>
      </a:accent4>
      <a:accent5>
        <a:srgbClr val="FCB414"/>
      </a:accent5>
      <a:accent6>
        <a:srgbClr val="007A7D"/>
      </a:accent6>
      <a:hlink>
        <a:srgbClr val="1EB7E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13897</TotalTime>
  <Words>42</Words>
  <Application>Microsoft Office PowerPoint</Application>
  <PresentationFormat>Widescreen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Noto Sans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</dc:creator>
  <cp:lastModifiedBy>Admin</cp:lastModifiedBy>
  <cp:revision>1011</cp:revision>
  <dcterms:created xsi:type="dcterms:W3CDTF">2017-12-05T16:25:52Z</dcterms:created>
  <dcterms:modified xsi:type="dcterms:W3CDTF">2018-08-04T11:02:06Z</dcterms:modified>
</cp:coreProperties>
</file>