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23" r:id="rId2"/>
    <p:sldId id="282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B414"/>
    <a:srgbClr val="282F39"/>
    <a:srgbClr val="007A7D"/>
    <a:srgbClr val="CB1B4A"/>
    <a:srgbClr val="074D67"/>
    <a:srgbClr val="42AFB6"/>
    <a:srgbClr val="C2C9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146" autoAdjust="0"/>
    <p:restoredTop sz="94669" autoAdjust="0"/>
  </p:normalViewPr>
  <p:slideViewPr>
    <p:cSldViewPr snapToGrid="0">
      <p:cViewPr varScale="1">
        <p:scale>
          <a:sx n="220" d="100"/>
          <a:sy n="220" d="100"/>
        </p:scale>
        <p:origin x="14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A0BF8-6686-4F02-AB36-9614142B3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B406FE-1165-421C-8D35-96F0CFEA6D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B22AA-13F6-430C-B5C3-3ED6A132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FB799C-1B8A-42C0-AD53-6DBEF2EC7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8C035E-958A-44D5-9920-E77375E90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749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E3A36-A7B5-4AED-90CE-DAABE341C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6DD818-2AC6-4AD8-ADB0-757AE6DE1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B561BE-2670-413D-B85D-350DC6A08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7469BC-9B02-4F1D-9332-C52CAA6CD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37A4D-841D-4B35-BD23-CCB82FC1C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148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4028CB-78B2-414A-9948-C32EA4A46C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2AA2E1-9030-407F-A8FB-98BCFFFDF7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22082-BED4-46DC-B1C0-9696140EF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85038-E165-45A4-8C75-C8A3CA817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9D7943-C606-446E-B743-3AB1AE587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305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28C7A-67F3-4CAD-9852-569FF656A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E717F-25DD-4AF6-8E4C-C3F0B7258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9BF79-C6C8-4A28-B317-36AB52011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2C1D1-F1BF-42DD-A7C6-2ED272DF8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916BF-016F-4056-985B-466516E68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158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FAECB-6827-4D91-8EB5-800DD8EA2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EBD6D-8344-4937-9A0D-E2DBE531B3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98055-7F4B-4E57-92A1-C43CE07ED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8293C-337A-46B9-801C-405BA28F9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E3A87-6EF6-4E32-958D-D3BDE968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121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C1E4F-8411-4152-A040-45E4E38D4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93C882-D441-40BC-AAB7-FB3EF79F6F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0FF742-A50B-4EB6-86AE-E67F120A5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B9172-F4DE-4657-A074-EF8778EE7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07DBE-C8F7-423C-9124-EE7B3D22E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81AC0B-71D5-43A5-AD86-9668B4D92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001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204D3-549C-4770-B620-7E3D4678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306D22-9474-474E-A4DD-36D304E57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9ED9F3-E75B-4CB6-9C20-44656AF01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AB8604-4E78-4EF6-AF81-B832751C75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C7266C-4F95-4B63-B8A4-5D430A6FCB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A605C0-AC58-49C3-BFDA-E7ADCFC7B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CDB99B-8E2F-47DA-B6C3-50842D8C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0ACA83-753D-4AEE-B568-755DCF5ED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662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38EDC-8D44-427B-90E0-FBD0FBAC9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AE544B-A36F-473A-86AF-50F024291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F2748-531A-4318-A370-27EDE490E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AD6E57-F20B-43D2-A268-2449E7D4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752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EC2F6E-BB8D-4A07-B873-A379FEAE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C64672-2E28-45BB-AB1E-9CA10E908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3CCF35-5028-4E4D-8F6E-2E2DF0FB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410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0471D-7A64-4A50-B9A6-0F3A78088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427B1-871E-4C56-AF97-3F78ADBFA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F52702-EC0A-4FBA-9939-DCF10E412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EDDBB8-93FE-4585-A97D-0E391EE24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B77A2A-D97D-4B06-A029-77A3A88DA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F4E011-48A8-486A-BF53-E7C085173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896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A2B76-0D50-4AE7-8E70-B69B2F112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700288-1A1C-45A8-B99A-68E661D708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D19D42-4449-4938-BE9F-F8A026382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5CB693-3AD5-4FB5-9BD7-DDA6EA895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28CAAB-378F-4646-836D-6723AF226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A5F22-2F00-4B7E-95E3-D4E37EE6F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39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73493B-E27E-4DC0-A41A-7E254FDDD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619A8B-408B-4DCB-AC39-AC640BF85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87CC5-FBB1-4FE5-893F-7BD071C75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E1BCB-E2F2-4D1B-BCFC-521169C8E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11173B-B48E-4DCF-8715-580539054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41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AEB7FD8D-AC69-4E90-A073-33A590B88A4A}"/>
              </a:ext>
            </a:extLst>
          </p:cNvPr>
          <p:cNvSpPr/>
          <p:nvPr/>
        </p:nvSpPr>
        <p:spPr>
          <a:xfrm>
            <a:off x="1610137" y="5213825"/>
            <a:ext cx="4003264" cy="38005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0A9C50-B290-4C30-A65A-9D7AB111D154}"/>
              </a:ext>
            </a:extLst>
          </p:cNvPr>
          <p:cNvSpPr txBox="1"/>
          <p:nvPr/>
        </p:nvSpPr>
        <p:spPr>
          <a:xfrm>
            <a:off x="6616970" y="951374"/>
            <a:ext cx="47812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Our Mission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352550" y="1454150"/>
            <a:ext cx="4160118" cy="3613151"/>
            <a:chOff x="1111250" y="2736547"/>
            <a:chExt cx="3473207" cy="3016554"/>
          </a:xfrm>
        </p:grpSpPr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1199068" y="3392988"/>
              <a:ext cx="3385389" cy="2360113"/>
            </a:xfrm>
            <a:custGeom>
              <a:avLst/>
              <a:gdLst>
                <a:gd name="T0" fmla="*/ 642 w 768"/>
                <a:gd name="T1" fmla="*/ 101 h 535"/>
                <a:gd name="T2" fmla="*/ 603 w 768"/>
                <a:gd name="T3" fmla="*/ 72 h 535"/>
                <a:gd name="T4" fmla="*/ 768 w 768"/>
                <a:gd name="T5" fmla="*/ 0 h 535"/>
                <a:gd name="T6" fmla="*/ 748 w 768"/>
                <a:gd name="T7" fmla="*/ 179 h 535"/>
                <a:gd name="T8" fmla="*/ 728 w 768"/>
                <a:gd name="T9" fmla="*/ 165 h 535"/>
                <a:gd name="T10" fmla="*/ 711 w 768"/>
                <a:gd name="T11" fmla="*/ 152 h 535"/>
                <a:gd name="T12" fmla="*/ 706 w 768"/>
                <a:gd name="T13" fmla="*/ 153 h 535"/>
                <a:gd name="T14" fmla="*/ 634 w 768"/>
                <a:gd name="T15" fmla="*/ 247 h 535"/>
                <a:gd name="T16" fmla="*/ 560 w 768"/>
                <a:gd name="T17" fmla="*/ 343 h 535"/>
                <a:gd name="T18" fmla="*/ 548 w 768"/>
                <a:gd name="T19" fmla="*/ 359 h 535"/>
                <a:gd name="T20" fmla="*/ 540 w 768"/>
                <a:gd name="T21" fmla="*/ 364 h 535"/>
                <a:gd name="T22" fmla="*/ 480 w 768"/>
                <a:gd name="T23" fmla="*/ 372 h 535"/>
                <a:gd name="T24" fmla="*/ 430 w 768"/>
                <a:gd name="T25" fmla="*/ 380 h 535"/>
                <a:gd name="T26" fmla="*/ 365 w 768"/>
                <a:gd name="T27" fmla="*/ 389 h 535"/>
                <a:gd name="T28" fmla="*/ 318 w 768"/>
                <a:gd name="T29" fmla="*/ 406 h 535"/>
                <a:gd name="T30" fmla="*/ 257 w 768"/>
                <a:gd name="T31" fmla="*/ 433 h 535"/>
                <a:gd name="T32" fmla="*/ 190 w 768"/>
                <a:gd name="T33" fmla="*/ 464 h 535"/>
                <a:gd name="T34" fmla="*/ 131 w 768"/>
                <a:gd name="T35" fmla="*/ 491 h 535"/>
                <a:gd name="T36" fmla="*/ 78 w 768"/>
                <a:gd name="T37" fmla="*/ 515 h 535"/>
                <a:gd name="T38" fmla="*/ 37 w 768"/>
                <a:gd name="T39" fmla="*/ 534 h 535"/>
                <a:gd name="T40" fmla="*/ 32 w 768"/>
                <a:gd name="T41" fmla="*/ 532 h 535"/>
                <a:gd name="T42" fmla="*/ 1 w 768"/>
                <a:gd name="T43" fmla="*/ 465 h 535"/>
                <a:gd name="T44" fmla="*/ 3 w 768"/>
                <a:gd name="T45" fmla="*/ 459 h 535"/>
                <a:gd name="T46" fmla="*/ 70 w 768"/>
                <a:gd name="T47" fmla="*/ 428 h 535"/>
                <a:gd name="T48" fmla="*/ 121 w 768"/>
                <a:gd name="T49" fmla="*/ 405 h 535"/>
                <a:gd name="T50" fmla="*/ 203 w 768"/>
                <a:gd name="T51" fmla="*/ 368 h 535"/>
                <a:gd name="T52" fmla="*/ 294 w 768"/>
                <a:gd name="T53" fmla="*/ 326 h 535"/>
                <a:gd name="T54" fmla="*/ 319 w 768"/>
                <a:gd name="T55" fmla="*/ 315 h 535"/>
                <a:gd name="T56" fmla="*/ 341 w 768"/>
                <a:gd name="T57" fmla="*/ 310 h 535"/>
                <a:gd name="T58" fmla="*/ 397 w 768"/>
                <a:gd name="T59" fmla="*/ 301 h 535"/>
                <a:gd name="T60" fmla="*/ 447 w 768"/>
                <a:gd name="T61" fmla="*/ 294 h 535"/>
                <a:gd name="T62" fmla="*/ 498 w 768"/>
                <a:gd name="T63" fmla="*/ 286 h 535"/>
                <a:gd name="T64" fmla="*/ 502 w 768"/>
                <a:gd name="T65" fmla="*/ 283 h 535"/>
                <a:gd name="T66" fmla="*/ 556 w 768"/>
                <a:gd name="T67" fmla="*/ 214 h 535"/>
                <a:gd name="T68" fmla="*/ 626 w 768"/>
                <a:gd name="T69" fmla="*/ 122 h 535"/>
                <a:gd name="T70" fmla="*/ 642 w 768"/>
                <a:gd name="T71" fmla="*/ 101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8" h="535">
                  <a:moveTo>
                    <a:pt x="642" y="101"/>
                  </a:moveTo>
                  <a:cubicBezTo>
                    <a:pt x="629" y="91"/>
                    <a:pt x="616" y="82"/>
                    <a:pt x="603" y="72"/>
                  </a:cubicBezTo>
                  <a:cubicBezTo>
                    <a:pt x="658" y="48"/>
                    <a:pt x="713" y="24"/>
                    <a:pt x="768" y="0"/>
                  </a:cubicBezTo>
                  <a:cubicBezTo>
                    <a:pt x="761" y="60"/>
                    <a:pt x="755" y="119"/>
                    <a:pt x="748" y="179"/>
                  </a:cubicBezTo>
                  <a:cubicBezTo>
                    <a:pt x="741" y="174"/>
                    <a:pt x="734" y="169"/>
                    <a:pt x="728" y="165"/>
                  </a:cubicBezTo>
                  <a:cubicBezTo>
                    <a:pt x="723" y="160"/>
                    <a:pt x="717" y="156"/>
                    <a:pt x="711" y="152"/>
                  </a:cubicBezTo>
                  <a:cubicBezTo>
                    <a:pt x="709" y="150"/>
                    <a:pt x="708" y="151"/>
                    <a:pt x="706" y="153"/>
                  </a:cubicBezTo>
                  <a:cubicBezTo>
                    <a:pt x="682" y="184"/>
                    <a:pt x="658" y="215"/>
                    <a:pt x="634" y="247"/>
                  </a:cubicBezTo>
                  <a:cubicBezTo>
                    <a:pt x="610" y="279"/>
                    <a:pt x="585" y="311"/>
                    <a:pt x="560" y="343"/>
                  </a:cubicBezTo>
                  <a:cubicBezTo>
                    <a:pt x="556" y="348"/>
                    <a:pt x="552" y="354"/>
                    <a:pt x="548" y="359"/>
                  </a:cubicBezTo>
                  <a:cubicBezTo>
                    <a:pt x="546" y="361"/>
                    <a:pt x="543" y="363"/>
                    <a:pt x="540" y="364"/>
                  </a:cubicBezTo>
                  <a:cubicBezTo>
                    <a:pt x="520" y="367"/>
                    <a:pt x="500" y="370"/>
                    <a:pt x="480" y="372"/>
                  </a:cubicBezTo>
                  <a:cubicBezTo>
                    <a:pt x="463" y="375"/>
                    <a:pt x="446" y="377"/>
                    <a:pt x="430" y="380"/>
                  </a:cubicBezTo>
                  <a:cubicBezTo>
                    <a:pt x="408" y="383"/>
                    <a:pt x="387" y="388"/>
                    <a:pt x="365" y="389"/>
                  </a:cubicBezTo>
                  <a:cubicBezTo>
                    <a:pt x="348" y="391"/>
                    <a:pt x="333" y="399"/>
                    <a:pt x="318" y="406"/>
                  </a:cubicBezTo>
                  <a:cubicBezTo>
                    <a:pt x="297" y="415"/>
                    <a:pt x="277" y="424"/>
                    <a:pt x="257" y="433"/>
                  </a:cubicBezTo>
                  <a:cubicBezTo>
                    <a:pt x="235" y="444"/>
                    <a:pt x="213" y="454"/>
                    <a:pt x="190" y="464"/>
                  </a:cubicBezTo>
                  <a:cubicBezTo>
                    <a:pt x="171" y="473"/>
                    <a:pt x="151" y="482"/>
                    <a:pt x="131" y="491"/>
                  </a:cubicBezTo>
                  <a:cubicBezTo>
                    <a:pt x="113" y="499"/>
                    <a:pt x="96" y="507"/>
                    <a:pt x="78" y="515"/>
                  </a:cubicBezTo>
                  <a:cubicBezTo>
                    <a:pt x="64" y="522"/>
                    <a:pt x="51" y="528"/>
                    <a:pt x="37" y="534"/>
                  </a:cubicBezTo>
                  <a:cubicBezTo>
                    <a:pt x="34" y="535"/>
                    <a:pt x="33" y="535"/>
                    <a:pt x="32" y="532"/>
                  </a:cubicBezTo>
                  <a:cubicBezTo>
                    <a:pt x="22" y="509"/>
                    <a:pt x="11" y="487"/>
                    <a:pt x="1" y="465"/>
                  </a:cubicBezTo>
                  <a:cubicBezTo>
                    <a:pt x="0" y="462"/>
                    <a:pt x="0" y="461"/>
                    <a:pt x="3" y="459"/>
                  </a:cubicBezTo>
                  <a:cubicBezTo>
                    <a:pt x="25" y="449"/>
                    <a:pt x="48" y="439"/>
                    <a:pt x="70" y="428"/>
                  </a:cubicBezTo>
                  <a:cubicBezTo>
                    <a:pt x="87" y="421"/>
                    <a:pt x="104" y="413"/>
                    <a:pt x="121" y="405"/>
                  </a:cubicBezTo>
                  <a:cubicBezTo>
                    <a:pt x="148" y="393"/>
                    <a:pt x="175" y="380"/>
                    <a:pt x="203" y="368"/>
                  </a:cubicBezTo>
                  <a:cubicBezTo>
                    <a:pt x="233" y="354"/>
                    <a:pt x="264" y="340"/>
                    <a:pt x="294" y="326"/>
                  </a:cubicBezTo>
                  <a:cubicBezTo>
                    <a:pt x="302" y="323"/>
                    <a:pt x="311" y="318"/>
                    <a:pt x="319" y="315"/>
                  </a:cubicBezTo>
                  <a:cubicBezTo>
                    <a:pt x="326" y="313"/>
                    <a:pt x="334" y="311"/>
                    <a:pt x="341" y="310"/>
                  </a:cubicBezTo>
                  <a:cubicBezTo>
                    <a:pt x="360" y="307"/>
                    <a:pt x="378" y="304"/>
                    <a:pt x="397" y="301"/>
                  </a:cubicBezTo>
                  <a:cubicBezTo>
                    <a:pt x="413" y="299"/>
                    <a:pt x="430" y="297"/>
                    <a:pt x="447" y="294"/>
                  </a:cubicBezTo>
                  <a:cubicBezTo>
                    <a:pt x="464" y="292"/>
                    <a:pt x="481" y="289"/>
                    <a:pt x="498" y="286"/>
                  </a:cubicBezTo>
                  <a:cubicBezTo>
                    <a:pt x="499" y="286"/>
                    <a:pt x="501" y="284"/>
                    <a:pt x="502" y="283"/>
                  </a:cubicBezTo>
                  <a:cubicBezTo>
                    <a:pt x="520" y="260"/>
                    <a:pt x="538" y="237"/>
                    <a:pt x="556" y="214"/>
                  </a:cubicBezTo>
                  <a:cubicBezTo>
                    <a:pt x="579" y="183"/>
                    <a:pt x="603" y="153"/>
                    <a:pt x="626" y="122"/>
                  </a:cubicBezTo>
                  <a:cubicBezTo>
                    <a:pt x="631" y="115"/>
                    <a:pt x="637" y="108"/>
                    <a:pt x="642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2689782" y="2736547"/>
              <a:ext cx="1159199" cy="1918826"/>
            </a:xfrm>
            <a:custGeom>
              <a:avLst/>
              <a:gdLst>
                <a:gd name="T0" fmla="*/ 30 w 263"/>
                <a:gd name="T1" fmla="*/ 255 h 435"/>
                <a:gd name="T2" fmla="*/ 19 w 263"/>
                <a:gd name="T3" fmla="*/ 304 h 435"/>
                <a:gd name="T4" fmla="*/ 1 w 263"/>
                <a:gd name="T5" fmla="*/ 248 h 435"/>
                <a:gd name="T6" fmla="*/ 34 w 263"/>
                <a:gd name="T7" fmla="*/ 202 h 435"/>
                <a:gd name="T8" fmla="*/ 48 w 263"/>
                <a:gd name="T9" fmla="*/ 175 h 435"/>
                <a:gd name="T10" fmla="*/ 40 w 263"/>
                <a:gd name="T11" fmla="*/ 122 h 435"/>
                <a:gd name="T12" fmla="*/ 93 w 263"/>
                <a:gd name="T13" fmla="*/ 150 h 435"/>
                <a:gd name="T14" fmla="*/ 88 w 263"/>
                <a:gd name="T15" fmla="*/ 186 h 435"/>
                <a:gd name="T16" fmla="*/ 129 w 263"/>
                <a:gd name="T17" fmla="*/ 188 h 435"/>
                <a:gd name="T18" fmla="*/ 154 w 263"/>
                <a:gd name="T19" fmla="*/ 174 h 435"/>
                <a:gd name="T20" fmla="*/ 158 w 263"/>
                <a:gd name="T21" fmla="*/ 15 h 435"/>
                <a:gd name="T22" fmla="*/ 178 w 263"/>
                <a:gd name="T23" fmla="*/ 13 h 435"/>
                <a:gd name="T24" fmla="*/ 255 w 263"/>
                <a:gd name="T25" fmla="*/ 22 h 435"/>
                <a:gd name="T26" fmla="*/ 252 w 263"/>
                <a:gd name="T27" fmla="*/ 38 h 435"/>
                <a:gd name="T28" fmla="*/ 243 w 263"/>
                <a:gd name="T29" fmla="*/ 55 h 435"/>
                <a:gd name="T30" fmla="*/ 263 w 263"/>
                <a:gd name="T31" fmla="*/ 84 h 435"/>
                <a:gd name="T32" fmla="*/ 183 w 263"/>
                <a:gd name="T33" fmla="*/ 84 h 435"/>
                <a:gd name="T34" fmla="*/ 178 w 263"/>
                <a:gd name="T35" fmla="*/ 157 h 435"/>
                <a:gd name="T36" fmla="*/ 190 w 263"/>
                <a:gd name="T37" fmla="*/ 174 h 435"/>
                <a:gd name="T38" fmla="*/ 178 w 263"/>
                <a:gd name="T39" fmla="*/ 199 h 435"/>
                <a:gd name="T40" fmla="*/ 169 w 263"/>
                <a:gd name="T41" fmla="*/ 225 h 435"/>
                <a:gd name="T42" fmla="*/ 158 w 263"/>
                <a:gd name="T43" fmla="*/ 205 h 435"/>
                <a:gd name="T44" fmla="*/ 135 w 263"/>
                <a:gd name="T45" fmla="*/ 217 h 435"/>
                <a:gd name="T46" fmla="*/ 91 w 263"/>
                <a:gd name="T47" fmla="*/ 217 h 435"/>
                <a:gd name="T48" fmla="*/ 95 w 263"/>
                <a:gd name="T49" fmla="*/ 276 h 435"/>
                <a:gd name="T50" fmla="*/ 102 w 263"/>
                <a:gd name="T51" fmla="*/ 292 h 435"/>
                <a:gd name="T52" fmla="*/ 149 w 263"/>
                <a:gd name="T53" fmla="*/ 312 h 435"/>
                <a:gd name="T54" fmla="*/ 171 w 263"/>
                <a:gd name="T55" fmla="*/ 381 h 435"/>
                <a:gd name="T56" fmla="*/ 140 w 263"/>
                <a:gd name="T57" fmla="*/ 364 h 435"/>
                <a:gd name="T58" fmla="*/ 120 w 263"/>
                <a:gd name="T59" fmla="*/ 330 h 435"/>
                <a:gd name="T60" fmla="*/ 89 w 263"/>
                <a:gd name="T61" fmla="*/ 321 h 435"/>
                <a:gd name="T62" fmla="*/ 92 w 263"/>
                <a:gd name="T63" fmla="*/ 365 h 435"/>
                <a:gd name="T64" fmla="*/ 63 w 263"/>
                <a:gd name="T65" fmla="*/ 423 h 435"/>
                <a:gd name="T66" fmla="*/ 35 w 263"/>
                <a:gd name="T67" fmla="*/ 408 h 435"/>
                <a:gd name="T68" fmla="*/ 60 w 263"/>
                <a:gd name="T69" fmla="*/ 359 h 435"/>
                <a:gd name="T70" fmla="*/ 53 w 263"/>
                <a:gd name="T71" fmla="*/ 320 h 435"/>
                <a:gd name="T72" fmla="*/ 41 w 263"/>
                <a:gd name="T73" fmla="*/ 242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3" h="435">
                  <a:moveTo>
                    <a:pt x="40" y="239"/>
                  </a:moveTo>
                  <a:cubicBezTo>
                    <a:pt x="33" y="241"/>
                    <a:pt x="29" y="249"/>
                    <a:pt x="30" y="255"/>
                  </a:cubicBezTo>
                  <a:cubicBezTo>
                    <a:pt x="31" y="267"/>
                    <a:pt x="32" y="278"/>
                    <a:pt x="32" y="290"/>
                  </a:cubicBezTo>
                  <a:cubicBezTo>
                    <a:pt x="32" y="298"/>
                    <a:pt x="27" y="304"/>
                    <a:pt x="19" y="304"/>
                  </a:cubicBezTo>
                  <a:cubicBezTo>
                    <a:pt x="11" y="305"/>
                    <a:pt x="5" y="300"/>
                    <a:pt x="4" y="291"/>
                  </a:cubicBezTo>
                  <a:cubicBezTo>
                    <a:pt x="3" y="277"/>
                    <a:pt x="3" y="262"/>
                    <a:pt x="1" y="248"/>
                  </a:cubicBezTo>
                  <a:cubicBezTo>
                    <a:pt x="0" y="240"/>
                    <a:pt x="2" y="235"/>
                    <a:pt x="7" y="230"/>
                  </a:cubicBezTo>
                  <a:cubicBezTo>
                    <a:pt x="17" y="221"/>
                    <a:pt x="25" y="211"/>
                    <a:pt x="34" y="202"/>
                  </a:cubicBezTo>
                  <a:cubicBezTo>
                    <a:pt x="36" y="200"/>
                    <a:pt x="37" y="199"/>
                    <a:pt x="37" y="197"/>
                  </a:cubicBezTo>
                  <a:cubicBezTo>
                    <a:pt x="38" y="189"/>
                    <a:pt x="40" y="181"/>
                    <a:pt x="48" y="175"/>
                  </a:cubicBezTo>
                  <a:cubicBezTo>
                    <a:pt x="35" y="168"/>
                    <a:pt x="29" y="157"/>
                    <a:pt x="30" y="143"/>
                  </a:cubicBezTo>
                  <a:cubicBezTo>
                    <a:pt x="30" y="135"/>
                    <a:pt x="34" y="128"/>
                    <a:pt x="40" y="122"/>
                  </a:cubicBezTo>
                  <a:cubicBezTo>
                    <a:pt x="52" y="111"/>
                    <a:pt x="72" y="111"/>
                    <a:pt x="84" y="123"/>
                  </a:cubicBezTo>
                  <a:cubicBezTo>
                    <a:pt x="91" y="131"/>
                    <a:pt x="94" y="139"/>
                    <a:pt x="93" y="150"/>
                  </a:cubicBezTo>
                  <a:cubicBezTo>
                    <a:pt x="92" y="160"/>
                    <a:pt x="86" y="168"/>
                    <a:pt x="78" y="173"/>
                  </a:cubicBezTo>
                  <a:cubicBezTo>
                    <a:pt x="82" y="178"/>
                    <a:pt x="84" y="182"/>
                    <a:pt x="88" y="186"/>
                  </a:cubicBezTo>
                  <a:cubicBezTo>
                    <a:pt x="88" y="187"/>
                    <a:pt x="90" y="188"/>
                    <a:pt x="92" y="188"/>
                  </a:cubicBezTo>
                  <a:cubicBezTo>
                    <a:pt x="104" y="188"/>
                    <a:pt x="117" y="188"/>
                    <a:pt x="129" y="188"/>
                  </a:cubicBezTo>
                  <a:cubicBezTo>
                    <a:pt x="131" y="188"/>
                    <a:pt x="133" y="187"/>
                    <a:pt x="135" y="186"/>
                  </a:cubicBezTo>
                  <a:cubicBezTo>
                    <a:pt x="141" y="182"/>
                    <a:pt x="147" y="178"/>
                    <a:pt x="154" y="174"/>
                  </a:cubicBezTo>
                  <a:cubicBezTo>
                    <a:pt x="157" y="172"/>
                    <a:pt x="158" y="169"/>
                    <a:pt x="158" y="165"/>
                  </a:cubicBezTo>
                  <a:cubicBezTo>
                    <a:pt x="158" y="115"/>
                    <a:pt x="158" y="65"/>
                    <a:pt x="158" y="15"/>
                  </a:cubicBezTo>
                  <a:cubicBezTo>
                    <a:pt x="158" y="11"/>
                    <a:pt x="159" y="6"/>
                    <a:pt x="163" y="4"/>
                  </a:cubicBezTo>
                  <a:cubicBezTo>
                    <a:pt x="170" y="0"/>
                    <a:pt x="178" y="4"/>
                    <a:pt x="178" y="13"/>
                  </a:cubicBezTo>
                  <a:cubicBezTo>
                    <a:pt x="179" y="22"/>
                    <a:pt x="179" y="22"/>
                    <a:pt x="187" y="22"/>
                  </a:cubicBezTo>
                  <a:cubicBezTo>
                    <a:pt x="210" y="22"/>
                    <a:pt x="232" y="22"/>
                    <a:pt x="255" y="22"/>
                  </a:cubicBezTo>
                  <a:cubicBezTo>
                    <a:pt x="257" y="22"/>
                    <a:pt x="259" y="22"/>
                    <a:pt x="263" y="22"/>
                  </a:cubicBezTo>
                  <a:cubicBezTo>
                    <a:pt x="259" y="28"/>
                    <a:pt x="255" y="33"/>
                    <a:pt x="252" y="38"/>
                  </a:cubicBezTo>
                  <a:cubicBezTo>
                    <a:pt x="249" y="42"/>
                    <a:pt x="246" y="46"/>
                    <a:pt x="244" y="49"/>
                  </a:cubicBezTo>
                  <a:cubicBezTo>
                    <a:pt x="242" y="51"/>
                    <a:pt x="242" y="53"/>
                    <a:pt x="243" y="55"/>
                  </a:cubicBezTo>
                  <a:cubicBezTo>
                    <a:pt x="249" y="63"/>
                    <a:pt x="254" y="71"/>
                    <a:pt x="260" y="79"/>
                  </a:cubicBezTo>
                  <a:cubicBezTo>
                    <a:pt x="261" y="80"/>
                    <a:pt x="262" y="82"/>
                    <a:pt x="263" y="84"/>
                  </a:cubicBezTo>
                  <a:cubicBezTo>
                    <a:pt x="260" y="84"/>
                    <a:pt x="259" y="84"/>
                    <a:pt x="257" y="84"/>
                  </a:cubicBezTo>
                  <a:cubicBezTo>
                    <a:pt x="232" y="84"/>
                    <a:pt x="208" y="84"/>
                    <a:pt x="183" y="84"/>
                  </a:cubicBezTo>
                  <a:cubicBezTo>
                    <a:pt x="179" y="84"/>
                    <a:pt x="178" y="85"/>
                    <a:pt x="178" y="89"/>
                  </a:cubicBezTo>
                  <a:cubicBezTo>
                    <a:pt x="178" y="112"/>
                    <a:pt x="178" y="134"/>
                    <a:pt x="178" y="157"/>
                  </a:cubicBezTo>
                  <a:cubicBezTo>
                    <a:pt x="178" y="160"/>
                    <a:pt x="179" y="161"/>
                    <a:pt x="182" y="163"/>
                  </a:cubicBezTo>
                  <a:cubicBezTo>
                    <a:pt x="187" y="164"/>
                    <a:pt x="190" y="168"/>
                    <a:pt x="190" y="174"/>
                  </a:cubicBezTo>
                  <a:cubicBezTo>
                    <a:pt x="191" y="180"/>
                    <a:pt x="189" y="185"/>
                    <a:pt x="184" y="188"/>
                  </a:cubicBezTo>
                  <a:cubicBezTo>
                    <a:pt x="179" y="190"/>
                    <a:pt x="178" y="194"/>
                    <a:pt x="178" y="199"/>
                  </a:cubicBezTo>
                  <a:cubicBezTo>
                    <a:pt x="178" y="204"/>
                    <a:pt x="178" y="210"/>
                    <a:pt x="178" y="215"/>
                  </a:cubicBezTo>
                  <a:cubicBezTo>
                    <a:pt x="178" y="222"/>
                    <a:pt x="175" y="225"/>
                    <a:pt x="169" y="225"/>
                  </a:cubicBezTo>
                  <a:cubicBezTo>
                    <a:pt x="163" y="226"/>
                    <a:pt x="159" y="222"/>
                    <a:pt x="158" y="216"/>
                  </a:cubicBezTo>
                  <a:cubicBezTo>
                    <a:pt x="158" y="213"/>
                    <a:pt x="158" y="210"/>
                    <a:pt x="158" y="205"/>
                  </a:cubicBezTo>
                  <a:cubicBezTo>
                    <a:pt x="153" y="209"/>
                    <a:pt x="149" y="212"/>
                    <a:pt x="144" y="214"/>
                  </a:cubicBezTo>
                  <a:cubicBezTo>
                    <a:pt x="142" y="216"/>
                    <a:pt x="138" y="217"/>
                    <a:pt x="135" y="217"/>
                  </a:cubicBezTo>
                  <a:cubicBezTo>
                    <a:pt x="122" y="217"/>
                    <a:pt x="109" y="217"/>
                    <a:pt x="96" y="216"/>
                  </a:cubicBezTo>
                  <a:cubicBezTo>
                    <a:pt x="94" y="216"/>
                    <a:pt x="93" y="217"/>
                    <a:pt x="91" y="217"/>
                  </a:cubicBezTo>
                  <a:cubicBezTo>
                    <a:pt x="92" y="225"/>
                    <a:pt x="92" y="234"/>
                    <a:pt x="93" y="243"/>
                  </a:cubicBezTo>
                  <a:cubicBezTo>
                    <a:pt x="94" y="254"/>
                    <a:pt x="94" y="265"/>
                    <a:pt x="95" y="276"/>
                  </a:cubicBezTo>
                  <a:cubicBezTo>
                    <a:pt x="96" y="279"/>
                    <a:pt x="96" y="282"/>
                    <a:pt x="96" y="285"/>
                  </a:cubicBezTo>
                  <a:cubicBezTo>
                    <a:pt x="96" y="289"/>
                    <a:pt x="99" y="290"/>
                    <a:pt x="102" y="292"/>
                  </a:cubicBezTo>
                  <a:cubicBezTo>
                    <a:pt x="115" y="295"/>
                    <a:pt x="128" y="299"/>
                    <a:pt x="140" y="303"/>
                  </a:cubicBezTo>
                  <a:cubicBezTo>
                    <a:pt x="143" y="305"/>
                    <a:pt x="147" y="309"/>
                    <a:pt x="149" y="312"/>
                  </a:cubicBezTo>
                  <a:cubicBezTo>
                    <a:pt x="157" y="328"/>
                    <a:pt x="165" y="344"/>
                    <a:pt x="174" y="360"/>
                  </a:cubicBezTo>
                  <a:cubicBezTo>
                    <a:pt x="178" y="367"/>
                    <a:pt x="177" y="376"/>
                    <a:pt x="171" y="381"/>
                  </a:cubicBezTo>
                  <a:cubicBezTo>
                    <a:pt x="165" y="385"/>
                    <a:pt x="155" y="386"/>
                    <a:pt x="150" y="380"/>
                  </a:cubicBezTo>
                  <a:cubicBezTo>
                    <a:pt x="146" y="375"/>
                    <a:pt x="144" y="370"/>
                    <a:pt x="140" y="364"/>
                  </a:cubicBezTo>
                  <a:cubicBezTo>
                    <a:pt x="135" y="354"/>
                    <a:pt x="130" y="344"/>
                    <a:pt x="125" y="335"/>
                  </a:cubicBezTo>
                  <a:cubicBezTo>
                    <a:pt x="124" y="333"/>
                    <a:pt x="122" y="330"/>
                    <a:pt x="120" y="330"/>
                  </a:cubicBezTo>
                  <a:cubicBezTo>
                    <a:pt x="110" y="327"/>
                    <a:pt x="101" y="324"/>
                    <a:pt x="91" y="321"/>
                  </a:cubicBezTo>
                  <a:cubicBezTo>
                    <a:pt x="91" y="321"/>
                    <a:pt x="90" y="321"/>
                    <a:pt x="89" y="321"/>
                  </a:cubicBezTo>
                  <a:cubicBezTo>
                    <a:pt x="89" y="327"/>
                    <a:pt x="90" y="334"/>
                    <a:pt x="90" y="340"/>
                  </a:cubicBezTo>
                  <a:cubicBezTo>
                    <a:pt x="91" y="348"/>
                    <a:pt x="93" y="357"/>
                    <a:pt x="92" y="365"/>
                  </a:cubicBezTo>
                  <a:cubicBezTo>
                    <a:pt x="91" y="371"/>
                    <a:pt x="88" y="378"/>
                    <a:pt x="85" y="383"/>
                  </a:cubicBezTo>
                  <a:cubicBezTo>
                    <a:pt x="78" y="397"/>
                    <a:pt x="70" y="410"/>
                    <a:pt x="63" y="423"/>
                  </a:cubicBezTo>
                  <a:cubicBezTo>
                    <a:pt x="58" y="432"/>
                    <a:pt x="49" y="435"/>
                    <a:pt x="41" y="431"/>
                  </a:cubicBezTo>
                  <a:cubicBezTo>
                    <a:pt x="33" y="426"/>
                    <a:pt x="30" y="417"/>
                    <a:pt x="35" y="408"/>
                  </a:cubicBezTo>
                  <a:cubicBezTo>
                    <a:pt x="43" y="394"/>
                    <a:pt x="51" y="379"/>
                    <a:pt x="59" y="365"/>
                  </a:cubicBezTo>
                  <a:cubicBezTo>
                    <a:pt x="60" y="363"/>
                    <a:pt x="60" y="361"/>
                    <a:pt x="60" y="359"/>
                  </a:cubicBezTo>
                  <a:cubicBezTo>
                    <a:pt x="60" y="349"/>
                    <a:pt x="59" y="340"/>
                    <a:pt x="58" y="330"/>
                  </a:cubicBezTo>
                  <a:cubicBezTo>
                    <a:pt x="58" y="326"/>
                    <a:pt x="57" y="323"/>
                    <a:pt x="53" y="320"/>
                  </a:cubicBezTo>
                  <a:cubicBezTo>
                    <a:pt x="48" y="316"/>
                    <a:pt x="46" y="309"/>
                    <a:pt x="45" y="302"/>
                  </a:cubicBezTo>
                  <a:cubicBezTo>
                    <a:pt x="44" y="282"/>
                    <a:pt x="42" y="262"/>
                    <a:pt x="41" y="242"/>
                  </a:cubicBezTo>
                  <a:cubicBezTo>
                    <a:pt x="41" y="241"/>
                    <a:pt x="41" y="240"/>
                    <a:pt x="40" y="23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1111250" y="4178960"/>
              <a:ext cx="656441" cy="1124072"/>
            </a:xfrm>
            <a:custGeom>
              <a:avLst/>
              <a:gdLst>
                <a:gd name="T0" fmla="*/ 72 w 149"/>
                <a:gd name="T1" fmla="*/ 163 h 255"/>
                <a:gd name="T2" fmla="*/ 74 w 149"/>
                <a:gd name="T3" fmla="*/ 182 h 255"/>
                <a:gd name="T4" fmla="*/ 75 w 149"/>
                <a:gd name="T5" fmla="*/ 198 h 255"/>
                <a:gd name="T6" fmla="*/ 71 w 149"/>
                <a:gd name="T7" fmla="*/ 211 h 255"/>
                <a:gd name="T8" fmla="*/ 54 w 149"/>
                <a:gd name="T9" fmla="*/ 244 h 255"/>
                <a:gd name="T10" fmla="*/ 35 w 149"/>
                <a:gd name="T11" fmla="*/ 250 h 255"/>
                <a:gd name="T12" fmla="*/ 33 w 149"/>
                <a:gd name="T13" fmla="*/ 232 h 255"/>
                <a:gd name="T14" fmla="*/ 49 w 149"/>
                <a:gd name="T15" fmla="*/ 199 h 255"/>
                <a:gd name="T16" fmla="*/ 51 w 149"/>
                <a:gd name="T17" fmla="*/ 193 h 255"/>
                <a:gd name="T18" fmla="*/ 48 w 149"/>
                <a:gd name="T19" fmla="*/ 170 h 255"/>
                <a:gd name="T20" fmla="*/ 45 w 149"/>
                <a:gd name="T21" fmla="*/ 165 h 255"/>
                <a:gd name="T22" fmla="*/ 37 w 149"/>
                <a:gd name="T23" fmla="*/ 149 h 255"/>
                <a:gd name="T24" fmla="*/ 33 w 149"/>
                <a:gd name="T25" fmla="*/ 106 h 255"/>
                <a:gd name="T26" fmla="*/ 32 w 149"/>
                <a:gd name="T27" fmla="*/ 101 h 255"/>
                <a:gd name="T28" fmla="*/ 24 w 149"/>
                <a:gd name="T29" fmla="*/ 116 h 255"/>
                <a:gd name="T30" fmla="*/ 27 w 149"/>
                <a:gd name="T31" fmla="*/ 141 h 255"/>
                <a:gd name="T32" fmla="*/ 11 w 149"/>
                <a:gd name="T33" fmla="*/ 152 h 255"/>
                <a:gd name="T34" fmla="*/ 5 w 149"/>
                <a:gd name="T35" fmla="*/ 141 h 255"/>
                <a:gd name="T36" fmla="*/ 2 w 149"/>
                <a:gd name="T37" fmla="*/ 114 h 255"/>
                <a:gd name="T38" fmla="*/ 9 w 149"/>
                <a:gd name="T39" fmla="*/ 91 h 255"/>
                <a:gd name="T40" fmla="*/ 27 w 149"/>
                <a:gd name="T41" fmla="*/ 72 h 255"/>
                <a:gd name="T42" fmla="*/ 29 w 149"/>
                <a:gd name="T43" fmla="*/ 68 h 255"/>
                <a:gd name="T44" fmla="*/ 36 w 149"/>
                <a:gd name="T45" fmla="*/ 51 h 255"/>
                <a:gd name="T46" fmla="*/ 22 w 149"/>
                <a:gd name="T47" fmla="*/ 23 h 255"/>
                <a:gd name="T48" fmla="*/ 34 w 149"/>
                <a:gd name="T49" fmla="*/ 7 h 255"/>
                <a:gd name="T50" fmla="*/ 68 w 149"/>
                <a:gd name="T51" fmla="*/ 16 h 255"/>
                <a:gd name="T52" fmla="*/ 60 w 149"/>
                <a:gd name="T53" fmla="*/ 48 h 255"/>
                <a:gd name="T54" fmla="*/ 68 w 149"/>
                <a:gd name="T55" fmla="*/ 59 h 255"/>
                <a:gd name="T56" fmla="*/ 71 w 149"/>
                <a:gd name="T57" fmla="*/ 60 h 255"/>
                <a:gd name="T58" fmla="*/ 100 w 149"/>
                <a:gd name="T59" fmla="*/ 60 h 255"/>
                <a:gd name="T60" fmla="*/ 105 w 149"/>
                <a:gd name="T61" fmla="*/ 58 h 255"/>
                <a:gd name="T62" fmla="*/ 129 w 149"/>
                <a:gd name="T63" fmla="*/ 40 h 255"/>
                <a:gd name="T64" fmla="*/ 146 w 149"/>
                <a:gd name="T65" fmla="*/ 42 h 255"/>
                <a:gd name="T66" fmla="*/ 143 w 149"/>
                <a:gd name="T67" fmla="*/ 58 h 255"/>
                <a:gd name="T68" fmla="*/ 112 w 149"/>
                <a:gd name="T69" fmla="*/ 80 h 255"/>
                <a:gd name="T70" fmla="*/ 106 w 149"/>
                <a:gd name="T71" fmla="*/ 82 h 255"/>
                <a:gd name="T72" fmla="*/ 77 w 149"/>
                <a:gd name="T73" fmla="*/ 82 h 255"/>
                <a:gd name="T74" fmla="*/ 71 w 149"/>
                <a:gd name="T75" fmla="*/ 82 h 255"/>
                <a:gd name="T76" fmla="*/ 73 w 149"/>
                <a:gd name="T77" fmla="*/ 105 h 255"/>
                <a:gd name="T78" fmla="*/ 76 w 149"/>
                <a:gd name="T79" fmla="*/ 133 h 255"/>
                <a:gd name="T80" fmla="*/ 82 w 149"/>
                <a:gd name="T81" fmla="*/ 141 h 255"/>
                <a:gd name="T82" fmla="*/ 109 w 149"/>
                <a:gd name="T83" fmla="*/ 149 h 255"/>
                <a:gd name="T84" fmla="*/ 118 w 149"/>
                <a:gd name="T85" fmla="*/ 155 h 255"/>
                <a:gd name="T86" fmla="*/ 140 w 149"/>
                <a:gd name="T87" fmla="*/ 193 h 255"/>
                <a:gd name="T88" fmla="*/ 135 w 149"/>
                <a:gd name="T89" fmla="*/ 210 h 255"/>
                <a:gd name="T90" fmla="*/ 118 w 149"/>
                <a:gd name="T91" fmla="*/ 205 h 255"/>
                <a:gd name="T92" fmla="*/ 101 w 149"/>
                <a:gd name="T93" fmla="*/ 174 h 255"/>
                <a:gd name="T94" fmla="*/ 97 w 149"/>
                <a:gd name="T95" fmla="*/ 171 h 255"/>
                <a:gd name="T96" fmla="*/ 72 w 149"/>
                <a:gd name="T97" fmla="*/ 16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9" h="255">
                  <a:moveTo>
                    <a:pt x="72" y="163"/>
                  </a:moveTo>
                  <a:cubicBezTo>
                    <a:pt x="72" y="170"/>
                    <a:pt x="73" y="176"/>
                    <a:pt x="74" y="182"/>
                  </a:cubicBezTo>
                  <a:cubicBezTo>
                    <a:pt x="74" y="187"/>
                    <a:pt x="76" y="193"/>
                    <a:pt x="75" y="198"/>
                  </a:cubicBezTo>
                  <a:cubicBezTo>
                    <a:pt x="75" y="203"/>
                    <a:pt x="73" y="207"/>
                    <a:pt x="71" y="211"/>
                  </a:cubicBezTo>
                  <a:cubicBezTo>
                    <a:pt x="66" y="222"/>
                    <a:pt x="60" y="233"/>
                    <a:pt x="54" y="244"/>
                  </a:cubicBezTo>
                  <a:cubicBezTo>
                    <a:pt x="50" y="252"/>
                    <a:pt x="42" y="255"/>
                    <a:pt x="35" y="250"/>
                  </a:cubicBezTo>
                  <a:cubicBezTo>
                    <a:pt x="30" y="246"/>
                    <a:pt x="29" y="239"/>
                    <a:pt x="33" y="232"/>
                  </a:cubicBezTo>
                  <a:cubicBezTo>
                    <a:pt x="38" y="221"/>
                    <a:pt x="44" y="210"/>
                    <a:pt x="49" y="199"/>
                  </a:cubicBezTo>
                  <a:cubicBezTo>
                    <a:pt x="50" y="197"/>
                    <a:pt x="51" y="195"/>
                    <a:pt x="51" y="193"/>
                  </a:cubicBezTo>
                  <a:cubicBezTo>
                    <a:pt x="50" y="185"/>
                    <a:pt x="49" y="177"/>
                    <a:pt x="48" y="170"/>
                  </a:cubicBezTo>
                  <a:cubicBezTo>
                    <a:pt x="48" y="168"/>
                    <a:pt x="47" y="166"/>
                    <a:pt x="45" y="165"/>
                  </a:cubicBezTo>
                  <a:cubicBezTo>
                    <a:pt x="40" y="161"/>
                    <a:pt x="38" y="155"/>
                    <a:pt x="37" y="149"/>
                  </a:cubicBezTo>
                  <a:cubicBezTo>
                    <a:pt x="36" y="134"/>
                    <a:pt x="35" y="120"/>
                    <a:pt x="33" y="106"/>
                  </a:cubicBezTo>
                  <a:cubicBezTo>
                    <a:pt x="33" y="105"/>
                    <a:pt x="32" y="103"/>
                    <a:pt x="32" y="101"/>
                  </a:cubicBezTo>
                  <a:cubicBezTo>
                    <a:pt x="27" y="105"/>
                    <a:pt x="23" y="109"/>
                    <a:pt x="24" y="116"/>
                  </a:cubicBezTo>
                  <a:cubicBezTo>
                    <a:pt x="26" y="124"/>
                    <a:pt x="26" y="132"/>
                    <a:pt x="27" y="141"/>
                  </a:cubicBezTo>
                  <a:cubicBezTo>
                    <a:pt x="28" y="150"/>
                    <a:pt x="20" y="155"/>
                    <a:pt x="11" y="152"/>
                  </a:cubicBezTo>
                  <a:cubicBezTo>
                    <a:pt x="7" y="150"/>
                    <a:pt x="5" y="146"/>
                    <a:pt x="5" y="141"/>
                  </a:cubicBezTo>
                  <a:cubicBezTo>
                    <a:pt x="4" y="132"/>
                    <a:pt x="4" y="123"/>
                    <a:pt x="2" y="114"/>
                  </a:cubicBezTo>
                  <a:cubicBezTo>
                    <a:pt x="0" y="104"/>
                    <a:pt x="3" y="98"/>
                    <a:pt x="9" y="91"/>
                  </a:cubicBezTo>
                  <a:cubicBezTo>
                    <a:pt x="16" y="85"/>
                    <a:pt x="21" y="79"/>
                    <a:pt x="27" y="72"/>
                  </a:cubicBezTo>
                  <a:cubicBezTo>
                    <a:pt x="28" y="71"/>
                    <a:pt x="29" y="69"/>
                    <a:pt x="29" y="68"/>
                  </a:cubicBezTo>
                  <a:cubicBezTo>
                    <a:pt x="29" y="61"/>
                    <a:pt x="32" y="56"/>
                    <a:pt x="36" y="51"/>
                  </a:cubicBezTo>
                  <a:cubicBezTo>
                    <a:pt x="26" y="45"/>
                    <a:pt x="20" y="36"/>
                    <a:pt x="22" y="23"/>
                  </a:cubicBezTo>
                  <a:cubicBezTo>
                    <a:pt x="24" y="16"/>
                    <a:pt x="28" y="10"/>
                    <a:pt x="34" y="7"/>
                  </a:cubicBezTo>
                  <a:cubicBezTo>
                    <a:pt x="45" y="0"/>
                    <a:pt x="62" y="4"/>
                    <a:pt x="68" y="16"/>
                  </a:cubicBezTo>
                  <a:cubicBezTo>
                    <a:pt x="75" y="29"/>
                    <a:pt x="71" y="43"/>
                    <a:pt x="60" y="48"/>
                  </a:cubicBezTo>
                  <a:cubicBezTo>
                    <a:pt x="62" y="52"/>
                    <a:pt x="65" y="56"/>
                    <a:pt x="68" y="59"/>
                  </a:cubicBezTo>
                  <a:cubicBezTo>
                    <a:pt x="69" y="60"/>
                    <a:pt x="70" y="60"/>
                    <a:pt x="71" y="60"/>
                  </a:cubicBezTo>
                  <a:cubicBezTo>
                    <a:pt x="81" y="60"/>
                    <a:pt x="90" y="60"/>
                    <a:pt x="100" y="60"/>
                  </a:cubicBezTo>
                  <a:cubicBezTo>
                    <a:pt x="101" y="60"/>
                    <a:pt x="103" y="59"/>
                    <a:pt x="105" y="58"/>
                  </a:cubicBezTo>
                  <a:cubicBezTo>
                    <a:pt x="113" y="52"/>
                    <a:pt x="121" y="46"/>
                    <a:pt x="129" y="40"/>
                  </a:cubicBezTo>
                  <a:cubicBezTo>
                    <a:pt x="135" y="36"/>
                    <a:pt x="142" y="37"/>
                    <a:pt x="146" y="42"/>
                  </a:cubicBezTo>
                  <a:cubicBezTo>
                    <a:pt x="149" y="46"/>
                    <a:pt x="149" y="54"/>
                    <a:pt x="143" y="58"/>
                  </a:cubicBezTo>
                  <a:cubicBezTo>
                    <a:pt x="132" y="65"/>
                    <a:pt x="122" y="73"/>
                    <a:pt x="112" y="80"/>
                  </a:cubicBezTo>
                  <a:cubicBezTo>
                    <a:pt x="110" y="81"/>
                    <a:pt x="108" y="82"/>
                    <a:pt x="106" y="82"/>
                  </a:cubicBezTo>
                  <a:cubicBezTo>
                    <a:pt x="96" y="82"/>
                    <a:pt x="87" y="82"/>
                    <a:pt x="77" y="82"/>
                  </a:cubicBezTo>
                  <a:cubicBezTo>
                    <a:pt x="76" y="82"/>
                    <a:pt x="74" y="82"/>
                    <a:pt x="71" y="82"/>
                  </a:cubicBezTo>
                  <a:cubicBezTo>
                    <a:pt x="72" y="90"/>
                    <a:pt x="73" y="98"/>
                    <a:pt x="73" y="105"/>
                  </a:cubicBezTo>
                  <a:cubicBezTo>
                    <a:pt x="74" y="114"/>
                    <a:pt x="75" y="124"/>
                    <a:pt x="76" y="133"/>
                  </a:cubicBezTo>
                  <a:cubicBezTo>
                    <a:pt x="77" y="137"/>
                    <a:pt x="77" y="140"/>
                    <a:pt x="82" y="141"/>
                  </a:cubicBezTo>
                  <a:cubicBezTo>
                    <a:pt x="91" y="143"/>
                    <a:pt x="100" y="146"/>
                    <a:pt x="109" y="149"/>
                  </a:cubicBezTo>
                  <a:cubicBezTo>
                    <a:pt x="112" y="150"/>
                    <a:pt x="116" y="152"/>
                    <a:pt x="118" y="155"/>
                  </a:cubicBezTo>
                  <a:cubicBezTo>
                    <a:pt x="125" y="168"/>
                    <a:pt x="132" y="181"/>
                    <a:pt x="140" y="193"/>
                  </a:cubicBezTo>
                  <a:cubicBezTo>
                    <a:pt x="143" y="200"/>
                    <a:pt x="141" y="207"/>
                    <a:pt x="135" y="210"/>
                  </a:cubicBezTo>
                  <a:cubicBezTo>
                    <a:pt x="129" y="214"/>
                    <a:pt x="122" y="212"/>
                    <a:pt x="118" y="205"/>
                  </a:cubicBezTo>
                  <a:cubicBezTo>
                    <a:pt x="112" y="195"/>
                    <a:pt x="107" y="185"/>
                    <a:pt x="101" y="174"/>
                  </a:cubicBezTo>
                  <a:cubicBezTo>
                    <a:pt x="100" y="173"/>
                    <a:pt x="99" y="171"/>
                    <a:pt x="97" y="171"/>
                  </a:cubicBezTo>
                  <a:cubicBezTo>
                    <a:pt x="89" y="168"/>
                    <a:pt x="81" y="166"/>
                    <a:pt x="72" y="1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1837946" y="3856228"/>
              <a:ext cx="656441" cy="1121877"/>
            </a:xfrm>
            <a:custGeom>
              <a:avLst/>
              <a:gdLst>
                <a:gd name="T0" fmla="*/ 59 w 149"/>
                <a:gd name="T1" fmla="*/ 48 h 254"/>
                <a:gd name="T2" fmla="*/ 67 w 149"/>
                <a:gd name="T3" fmla="*/ 58 h 254"/>
                <a:gd name="T4" fmla="*/ 71 w 149"/>
                <a:gd name="T5" fmla="*/ 59 h 254"/>
                <a:gd name="T6" fmla="*/ 98 w 149"/>
                <a:gd name="T7" fmla="*/ 59 h 254"/>
                <a:gd name="T8" fmla="*/ 105 w 149"/>
                <a:gd name="T9" fmla="*/ 56 h 254"/>
                <a:gd name="T10" fmla="*/ 129 w 149"/>
                <a:gd name="T11" fmla="*/ 39 h 254"/>
                <a:gd name="T12" fmla="*/ 145 w 149"/>
                <a:gd name="T13" fmla="*/ 41 h 254"/>
                <a:gd name="T14" fmla="*/ 142 w 149"/>
                <a:gd name="T15" fmla="*/ 57 h 254"/>
                <a:gd name="T16" fmla="*/ 112 w 149"/>
                <a:gd name="T17" fmla="*/ 78 h 254"/>
                <a:gd name="T18" fmla="*/ 104 w 149"/>
                <a:gd name="T19" fmla="*/ 81 h 254"/>
                <a:gd name="T20" fmla="*/ 75 w 149"/>
                <a:gd name="T21" fmla="*/ 81 h 254"/>
                <a:gd name="T22" fmla="*/ 71 w 149"/>
                <a:gd name="T23" fmla="*/ 86 h 254"/>
                <a:gd name="T24" fmla="*/ 75 w 149"/>
                <a:gd name="T25" fmla="*/ 134 h 254"/>
                <a:gd name="T26" fmla="*/ 81 w 149"/>
                <a:gd name="T27" fmla="*/ 140 h 254"/>
                <a:gd name="T28" fmla="*/ 105 w 149"/>
                <a:gd name="T29" fmla="*/ 146 h 254"/>
                <a:gd name="T30" fmla="*/ 119 w 149"/>
                <a:gd name="T31" fmla="*/ 157 h 254"/>
                <a:gd name="T32" fmla="*/ 139 w 149"/>
                <a:gd name="T33" fmla="*/ 192 h 254"/>
                <a:gd name="T34" fmla="*/ 134 w 149"/>
                <a:gd name="T35" fmla="*/ 209 h 254"/>
                <a:gd name="T36" fmla="*/ 118 w 149"/>
                <a:gd name="T37" fmla="*/ 204 h 254"/>
                <a:gd name="T38" fmla="*/ 100 w 149"/>
                <a:gd name="T39" fmla="*/ 173 h 254"/>
                <a:gd name="T40" fmla="*/ 95 w 149"/>
                <a:gd name="T41" fmla="*/ 169 h 254"/>
                <a:gd name="T42" fmla="*/ 71 w 149"/>
                <a:gd name="T43" fmla="*/ 162 h 254"/>
                <a:gd name="T44" fmla="*/ 73 w 149"/>
                <a:gd name="T45" fmla="*/ 183 h 254"/>
                <a:gd name="T46" fmla="*/ 74 w 149"/>
                <a:gd name="T47" fmla="*/ 199 h 254"/>
                <a:gd name="T48" fmla="*/ 67 w 149"/>
                <a:gd name="T49" fmla="*/ 215 h 254"/>
                <a:gd name="T50" fmla="*/ 54 w 149"/>
                <a:gd name="T51" fmla="*/ 242 h 254"/>
                <a:gd name="T52" fmla="*/ 33 w 149"/>
                <a:gd name="T53" fmla="*/ 248 h 254"/>
                <a:gd name="T54" fmla="*/ 32 w 149"/>
                <a:gd name="T55" fmla="*/ 230 h 254"/>
                <a:gd name="T56" fmla="*/ 49 w 149"/>
                <a:gd name="T57" fmla="*/ 198 h 254"/>
                <a:gd name="T58" fmla="*/ 50 w 149"/>
                <a:gd name="T59" fmla="*/ 192 h 254"/>
                <a:gd name="T60" fmla="*/ 47 w 149"/>
                <a:gd name="T61" fmla="*/ 169 h 254"/>
                <a:gd name="T62" fmla="*/ 44 w 149"/>
                <a:gd name="T63" fmla="*/ 164 h 254"/>
                <a:gd name="T64" fmla="*/ 37 w 149"/>
                <a:gd name="T65" fmla="*/ 149 h 254"/>
                <a:gd name="T66" fmla="*/ 31 w 149"/>
                <a:gd name="T67" fmla="*/ 102 h 254"/>
                <a:gd name="T68" fmla="*/ 31 w 149"/>
                <a:gd name="T69" fmla="*/ 100 h 254"/>
                <a:gd name="T70" fmla="*/ 23 w 149"/>
                <a:gd name="T71" fmla="*/ 113 h 254"/>
                <a:gd name="T72" fmla="*/ 26 w 149"/>
                <a:gd name="T73" fmla="*/ 138 h 254"/>
                <a:gd name="T74" fmla="*/ 16 w 149"/>
                <a:gd name="T75" fmla="*/ 151 h 254"/>
                <a:gd name="T76" fmla="*/ 4 w 149"/>
                <a:gd name="T77" fmla="*/ 141 h 254"/>
                <a:gd name="T78" fmla="*/ 0 w 149"/>
                <a:gd name="T79" fmla="*/ 103 h 254"/>
                <a:gd name="T80" fmla="*/ 2 w 149"/>
                <a:gd name="T81" fmla="*/ 98 h 254"/>
                <a:gd name="T82" fmla="*/ 26 w 149"/>
                <a:gd name="T83" fmla="*/ 71 h 254"/>
                <a:gd name="T84" fmla="*/ 28 w 149"/>
                <a:gd name="T85" fmla="*/ 67 h 254"/>
                <a:gd name="T86" fmla="*/ 35 w 149"/>
                <a:gd name="T87" fmla="*/ 50 h 254"/>
                <a:gd name="T88" fmla="*/ 21 w 149"/>
                <a:gd name="T89" fmla="*/ 28 h 254"/>
                <a:gd name="T90" fmla="*/ 28 w 149"/>
                <a:gd name="T91" fmla="*/ 9 h 254"/>
                <a:gd name="T92" fmla="*/ 63 w 149"/>
                <a:gd name="T93" fmla="*/ 9 h 254"/>
                <a:gd name="T94" fmla="*/ 59 w 149"/>
                <a:gd name="T95" fmla="*/ 48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9" h="254">
                  <a:moveTo>
                    <a:pt x="59" y="48"/>
                  </a:moveTo>
                  <a:cubicBezTo>
                    <a:pt x="62" y="51"/>
                    <a:pt x="64" y="55"/>
                    <a:pt x="67" y="58"/>
                  </a:cubicBezTo>
                  <a:cubicBezTo>
                    <a:pt x="68" y="59"/>
                    <a:pt x="69" y="59"/>
                    <a:pt x="71" y="59"/>
                  </a:cubicBezTo>
                  <a:cubicBezTo>
                    <a:pt x="80" y="59"/>
                    <a:pt x="89" y="59"/>
                    <a:pt x="98" y="59"/>
                  </a:cubicBezTo>
                  <a:cubicBezTo>
                    <a:pt x="101" y="59"/>
                    <a:pt x="103" y="57"/>
                    <a:pt x="105" y="56"/>
                  </a:cubicBezTo>
                  <a:cubicBezTo>
                    <a:pt x="113" y="51"/>
                    <a:pt x="121" y="45"/>
                    <a:pt x="129" y="39"/>
                  </a:cubicBezTo>
                  <a:cubicBezTo>
                    <a:pt x="134" y="35"/>
                    <a:pt x="141" y="36"/>
                    <a:pt x="145" y="41"/>
                  </a:cubicBezTo>
                  <a:cubicBezTo>
                    <a:pt x="149" y="46"/>
                    <a:pt x="147" y="53"/>
                    <a:pt x="142" y="57"/>
                  </a:cubicBezTo>
                  <a:cubicBezTo>
                    <a:pt x="132" y="64"/>
                    <a:pt x="122" y="71"/>
                    <a:pt x="112" y="78"/>
                  </a:cubicBezTo>
                  <a:cubicBezTo>
                    <a:pt x="110" y="80"/>
                    <a:pt x="107" y="80"/>
                    <a:pt x="104" y="81"/>
                  </a:cubicBezTo>
                  <a:cubicBezTo>
                    <a:pt x="95" y="81"/>
                    <a:pt x="85" y="81"/>
                    <a:pt x="75" y="81"/>
                  </a:cubicBezTo>
                  <a:cubicBezTo>
                    <a:pt x="72" y="81"/>
                    <a:pt x="70" y="82"/>
                    <a:pt x="71" y="86"/>
                  </a:cubicBezTo>
                  <a:cubicBezTo>
                    <a:pt x="73" y="102"/>
                    <a:pt x="74" y="118"/>
                    <a:pt x="75" y="134"/>
                  </a:cubicBezTo>
                  <a:cubicBezTo>
                    <a:pt x="76" y="138"/>
                    <a:pt x="78" y="139"/>
                    <a:pt x="81" y="140"/>
                  </a:cubicBezTo>
                  <a:cubicBezTo>
                    <a:pt x="89" y="142"/>
                    <a:pt x="97" y="145"/>
                    <a:pt x="105" y="146"/>
                  </a:cubicBezTo>
                  <a:cubicBezTo>
                    <a:pt x="111" y="148"/>
                    <a:pt x="116" y="151"/>
                    <a:pt x="119" y="157"/>
                  </a:cubicBezTo>
                  <a:cubicBezTo>
                    <a:pt x="125" y="169"/>
                    <a:pt x="132" y="181"/>
                    <a:pt x="139" y="192"/>
                  </a:cubicBezTo>
                  <a:cubicBezTo>
                    <a:pt x="142" y="199"/>
                    <a:pt x="140" y="206"/>
                    <a:pt x="134" y="209"/>
                  </a:cubicBezTo>
                  <a:cubicBezTo>
                    <a:pt x="129" y="212"/>
                    <a:pt x="121" y="210"/>
                    <a:pt x="118" y="204"/>
                  </a:cubicBezTo>
                  <a:cubicBezTo>
                    <a:pt x="112" y="194"/>
                    <a:pt x="106" y="184"/>
                    <a:pt x="100" y="173"/>
                  </a:cubicBezTo>
                  <a:cubicBezTo>
                    <a:pt x="99" y="172"/>
                    <a:pt x="97" y="170"/>
                    <a:pt x="95" y="169"/>
                  </a:cubicBezTo>
                  <a:cubicBezTo>
                    <a:pt x="88" y="167"/>
                    <a:pt x="80" y="165"/>
                    <a:pt x="71" y="162"/>
                  </a:cubicBezTo>
                  <a:cubicBezTo>
                    <a:pt x="72" y="170"/>
                    <a:pt x="72" y="177"/>
                    <a:pt x="73" y="183"/>
                  </a:cubicBezTo>
                  <a:cubicBezTo>
                    <a:pt x="74" y="189"/>
                    <a:pt x="75" y="194"/>
                    <a:pt x="74" y="199"/>
                  </a:cubicBezTo>
                  <a:cubicBezTo>
                    <a:pt x="73" y="205"/>
                    <a:pt x="70" y="210"/>
                    <a:pt x="67" y="215"/>
                  </a:cubicBezTo>
                  <a:cubicBezTo>
                    <a:pt x="63" y="224"/>
                    <a:pt x="58" y="233"/>
                    <a:pt x="54" y="242"/>
                  </a:cubicBezTo>
                  <a:cubicBezTo>
                    <a:pt x="49" y="251"/>
                    <a:pt x="40" y="254"/>
                    <a:pt x="33" y="248"/>
                  </a:cubicBezTo>
                  <a:cubicBezTo>
                    <a:pt x="29" y="244"/>
                    <a:pt x="28" y="237"/>
                    <a:pt x="32" y="230"/>
                  </a:cubicBezTo>
                  <a:cubicBezTo>
                    <a:pt x="38" y="219"/>
                    <a:pt x="43" y="209"/>
                    <a:pt x="49" y="198"/>
                  </a:cubicBezTo>
                  <a:cubicBezTo>
                    <a:pt x="49" y="196"/>
                    <a:pt x="50" y="194"/>
                    <a:pt x="50" y="192"/>
                  </a:cubicBezTo>
                  <a:cubicBezTo>
                    <a:pt x="49" y="184"/>
                    <a:pt x="48" y="177"/>
                    <a:pt x="47" y="169"/>
                  </a:cubicBezTo>
                  <a:cubicBezTo>
                    <a:pt x="47" y="168"/>
                    <a:pt x="46" y="165"/>
                    <a:pt x="44" y="164"/>
                  </a:cubicBezTo>
                  <a:cubicBezTo>
                    <a:pt x="40" y="160"/>
                    <a:pt x="37" y="155"/>
                    <a:pt x="37" y="149"/>
                  </a:cubicBezTo>
                  <a:cubicBezTo>
                    <a:pt x="35" y="133"/>
                    <a:pt x="33" y="118"/>
                    <a:pt x="31" y="102"/>
                  </a:cubicBezTo>
                  <a:cubicBezTo>
                    <a:pt x="31" y="102"/>
                    <a:pt x="31" y="101"/>
                    <a:pt x="31" y="100"/>
                  </a:cubicBezTo>
                  <a:cubicBezTo>
                    <a:pt x="25" y="103"/>
                    <a:pt x="23" y="108"/>
                    <a:pt x="23" y="113"/>
                  </a:cubicBezTo>
                  <a:cubicBezTo>
                    <a:pt x="24" y="121"/>
                    <a:pt x="25" y="130"/>
                    <a:pt x="26" y="138"/>
                  </a:cubicBezTo>
                  <a:cubicBezTo>
                    <a:pt x="27" y="146"/>
                    <a:pt x="23" y="151"/>
                    <a:pt x="16" y="151"/>
                  </a:cubicBezTo>
                  <a:cubicBezTo>
                    <a:pt x="10" y="152"/>
                    <a:pt x="5" y="148"/>
                    <a:pt x="4" y="141"/>
                  </a:cubicBezTo>
                  <a:cubicBezTo>
                    <a:pt x="3" y="128"/>
                    <a:pt x="1" y="116"/>
                    <a:pt x="0" y="103"/>
                  </a:cubicBezTo>
                  <a:cubicBezTo>
                    <a:pt x="0" y="101"/>
                    <a:pt x="1" y="99"/>
                    <a:pt x="2" y="98"/>
                  </a:cubicBezTo>
                  <a:cubicBezTo>
                    <a:pt x="10" y="89"/>
                    <a:pt x="18" y="80"/>
                    <a:pt x="26" y="71"/>
                  </a:cubicBezTo>
                  <a:cubicBezTo>
                    <a:pt x="27" y="70"/>
                    <a:pt x="28" y="69"/>
                    <a:pt x="28" y="67"/>
                  </a:cubicBezTo>
                  <a:cubicBezTo>
                    <a:pt x="30" y="57"/>
                    <a:pt x="30" y="57"/>
                    <a:pt x="35" y="50"/>
                  </a:cubicBezTo>
                  <a:cubicBezTo>
                    <a:pt x="27" y="45"/>
                    <a:pt x="21" y="38"/>
                    <a:pt x="21" y="28"/>
                  </a:cubicBezTo>
                  <a:cubicBezTo>
                    <a:pt x="21" y="21"/>
                    <a:pt x="23" y="15"/>
                    <a:pt x="28" y="9"/>
                  </a:cubicBezTo>
                  <a:cubicBezTo>
                    <a:pt x="37" y="0"/>
                    <a:pt x="53" y="0"/>
                    <a:pt x="63" y="9"/>
                  </a:cubicBezTo>
                  <a:cubicBezTo>
                    <a:pt x="74" y="19"/>
                    <a:pt x="73" y="35"/>
                    <a:pt x="59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7271DE3-81E9-4A7A-B4EE-C234FD7D4946}"/>
              </a:ext>
            </a:extLst>
          </p:cNvPr>
          <p:cNvSpPr txBox="1"/>
          <p:nvPr/>
        </p:nvSpPr>
        <p:spPr>
          <a:xfrm>
            <a:off x="2179602" y="6349245"/>
            <a:ext cx="8453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www.yourwebsite.com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016977A-112F-4154-95F5-0608714FBFEE}"/>
              </a:ext>
            </a:extLst>
          </p:cNvPr>
          <p:cNvSpPr txBox="1"/>
          <p:nvPr/>
        </p:nvSpPr>
        <p:spPr>
          <a:xfrm>
            <a:off x="6417273" y="2481978"/>
            <a:ext cx="498097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31CC331-F4E4-441B-A6FD-28B1F1032E83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97852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AEB7FD8D-AC69-4E90-A073-33A590B88A4A}"/>
              </a:ext>
            </a:extLst>
          </p:cNvPr>
          <p:cNvSpPr/>
          <p:nvPr/>
        </p:nvSpPr>
        <p:spPr>
          <a:xfrm>
            <a:off x="1610137" y="5213825"/>
            <a:ext cx="4003264" cy="380050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0A9C50-B290-4C30-A65A-9D7AB111D154}"/>
              </a:ext>
            </a:extLst>
          </p:cNvPr>
          <p:cNvSpPr txBox="1"/>
          <p:nvPr/>
        </p:nvSpPr>
        <p:spPr>
          <a:xfrm>
            <a:off x="6337570" y="951374"/>
            <a:ext cx="47812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7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Our Mission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352550" y="1454150"/>
            <a:ext cx="4160118" cy="3613151"/>
            <a:chOff x="1111250" y="2736547"/>
            <a:chExt cx="3473207" cy="3016554"/>
          </a:xfrm>
        </p:grpSpPr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1199068" y="3392988"/>
              <a:ext cx="3385389" cy="2360113"/>
            </a:xfrm>
            <a:custGeom>
              <a:avLst/>
              <a:gdLst>
                <a:gd name="T0" fmla="*/ 642 w 768"/>
                <a:gd name="T1" fmla="*/ 101 h 535"/>
                <a:gd name="T2" fmla="*/ 603 w 768"/>
                <a:gd name="T3" fmla="*/ 72 h 535"/>
                <a:gd name="T4" fmla="*/ 768 w 768"/>
                <a:gd name="T5" fmla="*/ 0 h 535"/>
                <a:gd name="T6" fmla="*/ 748 w 768"/>
                <a:gd name="T7" fmla="*/ 179 h 535"/>
                <a:gd name="T8" fmla="*/ 728 w 768"/>
                <a:gd name="T9" fmla="*/ 165 h 535"/>
                <a:gd name="T10" fmla="*/ 711 w 768"/>
                <a:gd name="T11" fmla="*/ 152 h 535"/>
                <a:gd name="T12" fmla="*/ 706 w 768"/>
                <a:gd name="T13" fmla="*/ 153 h 535"/>
                <a:gd name="T14" fmla="*/ 634 w 768"/>
                <a:gd name="T15" fmla="*/ 247 h 535"/>
                <a:gd name="T16" fmla="*/ 560 w 768"/>
                <a:gd name="T17" fmla="*/ 343 h 535"/>
                <a:gd name="T18" fmla="*/ 548 w 768"/>
                <a:gd name="T19" fmla="*/ 359 h 535"/>
                <a:gd name="T20" fmla="*/ 540 w 768"/>
                <a:gd name="T21" fmla="*/ 364 h 535"/>
                <a:gd name="T22" fmla="*/ 480 w 768"/>
                <a:gd name="T23" fmla="*/ 372 h 535"/>
                <a:gd name="T24" fmla="*/ 430 w 768"/>
                <a:gd name="T25" fmla="*/ 380 h 535"/>
                <a:gd name="T26" fmla="*/ 365 w 768"/>
                <a:gd name="T27" fmla="*/ 389 h 535"/>
                <a:gd name="T28" fmla="*/ 318 w 768"/>
                <a:gd name="T29" fmla="*/ 406 h 535"/>
                <a:gd name="T30" fmla="*/ 257 w 768"/>
                <a:gd name="T31" fmla="*/ 433 h 535"/>
                <a:gd name="T32" fmla="*/ 190 w 768"/>
                <a:gd name="T33" fmla="*/ 464 h 535"/>
                <a:gd name="T34" fmla="*/ 131 w 768"/>
                <a:gd name="T35" fmla="*/ 491 h 535"/>
                <a:gd name="T36" fmla="*/ 78 w 768"/>
                <a:gd name="T37" fmla="*/ 515 h 535"/>
                <a:gd name="T38" fmla="*/ 37 w 768"/>
                <a:gd name="T39" fmla="*/ 534 h 535"/>
                <a:gd name="T40" fmla="*/ 32 w 768"/>
                <a:gd name="T41" fmla="*/ 532 h 535"/>
                <a:gd name="T42" fmla="*/ 1 w 768"/>
                <a:gd name="T43" fmla="*/ 465 h 535"/>
                <a:gd name="T44" fmla="*/ 3 w 768"/>
                <a:gd name="T45" fmla="*/ 459 h 535"/>
                <a:gd name="T46" fmla="*/ 70 w 768"/>
                <a:gd name="T47" fmla="*/ 428 h 535"/>
                <a:gd name="T48" fmla="*/ 121 w 768"/>
                <a:gd name="T49" fmla="*/ 405 h 535"/>
                <a:gd name="T50" fmla="*/ 203 w 768"/>
                <a:gd name="T51" fmla="*/ 368 h 535"/>
                <a:gd name="T52" fmla="*/ 294 w 768"/>
                <a:gd name="T53" fmla="*/ 326 h 535"/>
                <a:gd name="T54" fmla="*/ 319 w 768"/>
                <a:gd name="T55" fmla="*/ 315 h 535"/>
                <a:gd name="T56" fmla="*/ 341 w 768"/>
                <a:gd name="T57" fmla="*/ 310 h 535"/>
                <a:gd name="T58" fmla="*/ 397 w 768"/>
                <a:gd name="T59" fmla="*/ 301 h 535"/>
                <a:gd name="T60" fmla="*/ 447 w 768"/>
                <a:gd name="T61" fmla="*/ 294 h 535"/>
                <a:gd name="T62" fmla="*/ 498 w 768"/>
                <a:gd name="T63" fmla="*/ 286 h 535"/>
                <a:gd name="T64" fmla="*/ 502 w 768"/>
                <a:gd name="T65" fmla="*/ 283 h 535"/>
                <a:gd name="T66" fmla="*/ 556 w 768"/>
                <a:gd name="T67" fmla="*/ 214 h 535"/>
                <a:gd name="T68" fmla="*/ 626 w 768"/>
                <a:gd name="T69" fmla="*/ 122 h 535"/>
                <a:gd name="T70" fmla="*/ 642 w 768"/>
                <a:gd name="T71" fmla="*/ 101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8" h="535">
                  <a:moveTo>
                    <a:pt x="642" y="101"/>
                  </a:moveTo>
                  <a:cubicBezTo>
                    <a:pt x="629" y="91"/>
                    <a:pt x="616" y="82"/>
                    <a:pt x="603" y="72"/>
                  </a:cubicBezTo>
                  <a:cubicBezTo>
                    <a:pt x="658" y="48"/>
                    <a:pt x="713" y="24"/>
                    <a:pt x="768" y="0"/>
                  </a:cubicBezTo>
                  <a:cubicBezTo>
                    <a:pt x="761" y="60"/>
                    <a:pt x="755" y="119"/>
                    <a:pt x="748" y="179"/>
                  </a:cubicBezTo>
                  <a:cubicBezTo>
                    <a:pt x="741" y="174"/>
                    <a:pt x="734" y="169"/>
                    <a:pt x="728" y="165"/>
                  </a:cubicBezTo>
                  <a:cubicBezTo>
                    <a:pt x="723" y="160"/>
                    <a:pt x="717" y="156"/>
                    <a:pt x="711" y="152"/>
                  </a:cubicBezTo>
                  <a:cubicBezTo>
                    <a:pt x="709" y="150"/>
                    <a:pt x="708" y="151"/>
                    <a:pt x="706" y="153"/>
                  </a:cubicBezTo>
                  <a:cubicBezTo>
                    <a:pt x="682" y="184"/>
                    <a:pt x="658" y="215"/>
                    <a:pt x="634" y="247"/>
                  </a:cubicBezTo>
                  <a:cubicBezTo>
                    <a:pt x="610" y="279"/>
                    <a:pt x="585" y="311"/>
                    <a:pt x="560" y="343"/>
                  </a:cubicBezTo>
                  <a:cubicBezTo>
                    <a:pt x="556" y="348"/>
                    <a:pt x="552" y="354"/>
                    <a:pt x="548" y="359"/>
                  </a:cubicBezTo>
                  <a:cubicBezTo>
                    <a:pt x="546" y="361"/>
                    <a:pt x="543" y="363"/>
                    <a:pt x="540" y="364"/>
                  </a:cubicBezTo>
                  <a:cubicBezTo>
                    <a:pt x="520" y="367"/>
                    <a:pt x="500" y="370"/>
                    <a:pt x="480" y="372"/>
                  </a:cubicBezTo>
                  <a:cubicBezTo>
                    <a:pt x="463" y="375"/>
                    <a:pt x="446" y="377"/>
                    <a:pt x="430" y="380"/>
                  </a:cubicBezTo>
                  <a:cubicBezTo>
                    <a:pt x="408" y="383"/>
                    <a:pt x="387" y="388"/>
                    <a:pt x="365" y="389"/>
                  </a:cubicBezTo>
                  <a:cubicBezTo>
                    <a:pt x="348" y="391"/>
                    <a:pt x="333" y="399"/>
                    <a:pt x="318" y="406"/>
                  </a:cubicBezTo>
                  <a:cubicBezTo>
                    <a:pt x="297" y="415"/>
                    <a:pt x="277" y="424"/>
                    <a:pt x="257" y="433"/>
                  </a:cubicBezTo>
                  <a:cubicBezTo>
                    <a:pt x="235" y="444"/>
                    <a:pt x="213" y="454"/>
                    <a:pt x="190" y="464"/>
                  </a:cubicBezTo>
                  <a:cubicBezTo>
                    <a:pt x="171" y="473"/>
                    <a:pt x="151" y="482"/>
                    <a:pt x="131" y="491"/>
                  </a:cubicBezTo>
                  <a:cubicBezTo>
                    <a:pt x="113" y="499"/>
                    <a:pt x="96" y="507"/>
                    <a:pt x="78" y="515"/>
                  </a:cubicBezTo>
                  <a:cubicBezTo>
                    <a:pt x="64" y="522"/>
                    <a:pt x="51" y="528"/>
                    <a:pt x="37" y="534"/>
                  </a:cubicBezTo>
                  <a:cubicBezTo>
                    <a:pt x="34" y="535"/>
                    <a:pt x="33" y="535"/>
                    <a:pt x="32" y="532"/>
                  </a:cubicBezTo>
                  <a:cubicBezTo>
                    <a:pt x="22" y="509"/>
                    <a:pt x="11" y="487"/>
                    <a:pt x="1" y="465"/>
                  </a:cubicBezTo>
                  <a:cubicBezTo>
                    <a:pt x="0" y="462"/>
                    <a:pt x="0" y="461"/>
                    <a:pt x="3" y="459"/>
                  </a:cubicBezTo>
                  <a:cubicBezTo>
                    <a:pt x="25" y="449"/>
                    <a:pt x="48" y="439"/>
                    <a:pt x="70" y="428"/>
                  </a:cubicBezTo>
                  <a:cubicBezTo>
                    <a:pt x="87" y="421"/>
                    <a:pt x="104" y="413"/>
                    <a:pt x="121" y="405"/>
                  </a:cubicBezTo>
                  <a:cubicBezTo>
                    <a:pt x="148" y="393"/>
                    <a:pt x="175" y="380"/>
                    <a:pt x="203" y="368"/>
                  </a:cubicBezTo>
                  <a:cubicBezTo>
                    <a:pt x="233" y="354"/>
                    <a:pt x="264" y="340"/>
                    <a:pt x="294" y="326"/>
                  </a:cubicBezTo>
                  <a:cubicBezTo>
                    <a:pt x="302" y="323"/>
                    <a:pt x="311" y="318"/>
                    <a:pt x="319" y="315"/>
                  </a:cubicBezTo>
                  <a:cubicBezTo>
                    <a:pt x="326" y="313"/>
                    <a:pt x="334" y="311"/>
                    <a:pt x="341" y="310"/>
                  </a:cubicBezTo>
                  <a:cubicBezTo>
                    <a:pt x="360" y="307"/>
                    <a:pt x="378" y="304"/>
                    <a:pt x="397" y="301"/>
                  </a:cubicBezTo>
                  <a:cubicBezTo>
                    <a:pt x="413" y="299"/>
                    <a:pt x="430" y="297"/>
                    <a:pt x="447" y="294"/>
                  </a:cubicBezTo>
                  <a:cubicBezTo>
                    <a:pt x="464" y="292"/>
                    <a:pt x="481" y="289"/>
                    <a:pt x="498" y="286"/>
                  </a:cubicBezTo>
                  <a:cubicBezTo>
                    <a:pt x="499" y="286"/>
                    <a:pt x="501" y="284"/>
                    <a:pt x="502" y="283"/>
                  </a:cubicBezTo>
                  <a:cubicBezTo>
                    <a:pt x="520" y="260"/>
                    <a:pt x="538" y="237"/>
                    <a:pt x="556" y="214"/>
                  </a:cubicBezTo>
                  <a:cubicBezTo>
                    <a:pt x="579" y="183"/>
                    <a:pt x="603" y="153"/>
                    <a:pt x="626" y="122"/>
                  </a:cubicBezTo>
                  <a:cubicBezTo>
                    <a:pt x="631" y="115"/>
                    <a:pt x="637" y="108"/>
                    <a:pt x="642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2689782" y="2736547"/>
              <a:ext cx="1159199" cy="1918826"/>
            </a:xfrm>
            <a:custGeom>
              <a:avLst/>
              <a:gdLst>
                <a:gd name="T0" fmla="*/ 30 w 263"/>
                <a:gd name="T1" fmla="*/ 255 h 435"/>
                <a:gd name="T2" fmla="*/ 19 w 263"/>
                <a:gd name="T3" fmla="*/ 304 h 435"/>
                <a:gd name="T4" fmla="*/ 1 w 263"/>
                <a:gd name="T5" fmla="*/ 248 h 435"/>
                <a:gd name="T6" fmla="*/ 34 w 263"/>
                <a:gd name="T7" fmla="*/ 202 h 435"/>
                <a:gd name="T8" fmla="*/ 48 w 263"/>
                <a:gd name="T9" fmla="*/ 175 h 435"/>
                <a:gd name="T10" fmla="*/ 40 w 263"/>
                <a:gd name="T11" fmla="*/ 122 h 435"/>
                <a:gd name="T12" fmla="*/ 93 w 263"/>
                <a:gd name="T13" fmla="*/ 150 h 435"/>
                <a:gd name="T14" fmla="*/ 88 w 263"/>
                <a:gd name="T15" fmla="*/ 186 h 435"/>
                <a:gd name="T16" fmla="*/ 129 w 263"/>
                <a:gd name="T17" fmla="*/ 188 h 435"/>
                <a:gd name="T18" fmla="*/ 154 w 263"/>
                <a:gd name="T19" fmla="*/ 174 h 435"/>
                <a:gd name="T20" fmla="*/ 158 w 263"/>
                <a:gd name="T21" fmla="*/ 15 h 435"/>
                <a:gd name="T22" fmla="*/ 178 w 263"/>
                <a:gd name="T23" fmla="*/ 13 h 435"/>
                <a:gd name="T24" fmla="*/ 255 w 263"/>
                <a:gd name="T25" fmla="*/ 22 h 435"/>
                <a:gd name="T26" fmla="*/ 252 w 263"/>
                <a:gd name="T27" fmla="*/ 38 h 435"/>
                <a:gd name="T28" fmla="*/ 243 w 263"/>
                <a:gd name="T29" fmla="*/ 55 h 435"/>
                <a:gd name="T30" fmla="*/ 263 w 263"/>
                <a:gd name="T31" fmla="*/ 84 h 435"/>
                <a:gd name="T32" fmla="*/ 183 w 263"/>
                <a:gd name="T33" fmla="*/ 84 h 435"/>
                <a:gd name="T34" fmla="*/ 178 w 263"/>
                <a:gd name="T35" fmla="*/ 157 h 435"/>
                <a:gd name="T36" fmla="*/ 190 w 263"/>
                <a:gd name="T37" fmla="*/ 174 h 435"/>
                <a:gd name="T38" fmla="*/ 178 w 263"/>
                <a:gd name="T39" fmla="*/ 199 h 435"/>
                <a:gd name="T40" fmla="*/ 169 w 263"/>
                <a:gd name="T41" fmla="*/ 225 h 435"/>
                <a:gd name="T42" fmla="*/ 158 w 263"/>
                <a:gd name="T43" fmla="*/ 205 h 435"/>
                <a:gd name="T44" fmla="*/ 135 w 263"/>
                <a:gd name="T45" fmla="*/ 217 h 435"/>
                <a:gd name="T46" fmla="*/ 91 w 263"/>
                <a:gd name="T47" fmla="*/ 217 h 435"/>
                <a:gd name="T48" fmla="*/ 95 w 263"/>
                <a:gd name="T49" fmla="*/ 276 h 435"/>
                <a:gd name="T50" fmla="*/ 102 w 263"/>
                <a:gd name="T51" fmla="*/ 292 h 435"/>
                <a:gd name="T52" fmla="*/ 149 w 263"/>
                <a:gd name="T53" fmla="*/ 312 h 435"/>
                <a:gd name="T54" fmla="*/ 171 w 263"/>
                <a:gd name="T55" fmla="*/ 381 h 435"/>
                <a:gd name="T56" fmla="*/ 140 w 263"/>
                <a:gd name="T57" fmla="*/ 364 h 435"/>
                <a:gd name="T58" fmla="*/ 120 w 263"/>
                <a:gd name="T59" fmla="*/ 330 h 435"/>
                <a:gd name="T60" fmla="*/ 89 w 263"/>
                <a:gd name="T61" fmla="*/ 321 h 435"/>
                <a:gd name="T62" fmla="*/ 92 w 263"/>
                <a:gd name="T63" fmla="*/ 365 h 435"/>
                <a:gd name="T64" fmla="*/ 63 w 263"/>
                <a:gd name="T65" fmla="*/ 423 h 435"/>
                <a:gd name="T66" fmla="*/ 35 w 263"/>
                <a:gd name="T67" fmla="*/ 408 h 435"/>
                <a:gd name="T68" fmla="*/ 60 w 263"/>
                <a:gd name="T69" fmla="*/ 359 h 435"/>
                <a:gd name="T70" fmla="*/ 53 w 263"/>
                <a:gd name="T71" fmla="*/ 320 h 435"/>
                <a:gd name="T72" fmla="*/ 41 w 263"/>
                <a:gd name="T73" fmla="*/ 242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3" h="435">
                  <a:moveTo>
                    <a:pt x="40" y="239"/>
                  </a:moveTo>
                  <a:cubicBezTo>
                    <a:pt x="33" y="241"/>
                    <a:pt x="29" y="249"/>
                    <a:pt x="30" y="255"/>
                  </a:cubicBezTo>
                  <a:cubicBezTo>
                    <a:pt x="31" y="267"/>
                    <a:pt x="32" y="278"/>
                    <a:pt x="32" y="290"/>
                  </a:cubicBezTo>
                  <a:cubicBezTo>
                    <a:pt x="32" y="298"/>
                    <a:pt x="27" y="304"/>
                    <a:pt x="19" y="304"/>
                  </a:cubicBezTo>
                  <a:cubicBezTo>
                    <a:pt x="11" y="305"/>
                    <a:pt x="5" y="300"/>
                    <a:pt x="4" y="291"/>
                  </a:cubicBezTo>
                  <a:cubicBezTo>
                    <a:pt x="3" y="277"/>
                    <a:pt x="3" y="262"/>
                    <a:pt x="1" y="248"/>
                  </a:cubicBezTo>
                  <a:cubicBezTo>
                    <a:pt x="0" y="240"/>
                    <a:pt x="2" y="235"/>
                    <a:pt x="7" y="230"/>
                  </a:cubicBezTo>
                  <a:cubicBezTo>
                    <a:pt x="17" y="221"/>
                    <a:pt x="25" y="211"/>
                    <a:pt x="34" y="202"/>
                  </a:cubicBezTo>
                  <a:cubicBezTo>
                    <a:pt x="36" y="200"/>
                    <a:pt x="37" y="199"/>
                    <a:pt x="37" y="197"/>
                  </a:cubicBezTo>
                  <a:cubicBezTo>
                    <a:pt x="38" y="189"/>
                    <a:pt x="40" y="181"/>
                    <a:pt x="48" y="175"/>
                  </a:cubicBezTo>
                  <a:cubicBezTo>
                    <a:pt x="35" y="168"/>
                    <a:pt x="29" y="157"/>
                    <a:pt x="30" y="143"/>
                  </a:cubicBezTo>
                  <a:cubicBezTo>
                    <a:pt x="30" y="135"/>
                    <a:pt x="34" y="128"/>
                    <a:pt x="40" y="122"/>
                  </a:cubicBezTo>
                  <a:cubicBezTo>
                    <a:pt x="52" y="111"/>
                    <a:pt x="72" y="111"/>
                    <a:pt x="84" y="123"/>
                  </a:cubicBezTo>
                  <a:cubicBezTo>
                    <a:pt x="91" y="131"/>
                    <a:pt x="94" y="139"/>
                    <a:pt x="93" y="150"/>
                  </a:cubicBezTo>
                  <a:cubicBezTo>
                    <a:pt x="92" y="160"/>
                    <a:pt x="86" y="168"/>
                    <a:pt x="78" y="173"/>
                  </a:cubicBezTo>
                  <a:cubicBezTo>
                    <a:pt x="82" y="178"/>
                    <a:pt x="84" y="182"/>
                    <a:pt x="88" y="186"/>
                  </a:cubicBezTo>
                  <a:cubicBezTo>
                    <a:pt x="88" y="187"/>
                    <a:pt x="90" y="188"/>
                    <a:pt x="92" y="188"/>
                  </a:cubicBezTo>
                  <a:cubicBezTo>
                    <a:pt x="104" y="188"/>
                    <a:pt x="117" y="188"/>
                    <a:pt x="129" y="188"/>
                  </a:cubicBezTo>
                  <a:cubicBezTo>
                    <a:pt x="131" y="188"/>
                    <a:pt x="133" y="187"/>
                    <a:pt x="135" y="186"/>
                  </a:cubicBezTo>
                  <a:cubicBezTo>
                    <a:pt x="141" y="182"/>
                    <a:pt x="147" y="178"/>
                    <a:pt x="154" y="174"/>
                  </a:cubicBezTo>
                  <a:cubicBezTo>
                    <a:pt x="157" y="172"/>
                    <a:pt x="158" y="169"/>
                    <a:pt x="158" y="165"/>
                  </a:cubicBezTo>
                  <a:cubicBezTo>
                    <a:pt x="158" y="115"/>
                    <a:pt x="158" y="65"/>
                    <a:pt x="158" y="15"/>
                  </a:cubicBezTo>
                  <a:cubicBezTo>
                    <a:pt x="158" y="11"/>
                    <a:pt x="159" y="6"/>
                    <a:pt x="163" y="4"/>
                  </a:cubicBezTo>
                  <a:cubicBezTo>
                    <a:pt x="170" y="0"/>
                    <a:pt x="178" y="4"/>
                    <a:pt x="178" y="13"/>
                  </a:cubicBezTo>
                  <a:cubicBezTo>
                    <a:pt x="179" y="22"/>
                    <a:pt x="179" y="22"/>
                    <a:pt x="187" y="22"/>
                  </a:cubicBezTo>
                  <a:cubicBezTo>
                    <a:pt x="210" y="22"/>
                    <a:pt x="232" y="22"/>
                    <a:pt x="255" y="22"/>
                  </a:cubicBezTo>
                  <a:cubicBezTo>
                    <a:pt x="257" y="22"/>
                    <a:pt x="259" y="22"/>
                    <a:pt x="263" y="22"/>
                  </a:cubicBezTo>
                  <a:cubicBezTo>
                    <a:pt x="259" y="28"/>
                    <a:pt x="255" y="33"/>
                    <a:pt x="252" y="38"/>
                  </a:cubicBezTo>
                  <a:cubicBezTo>
                    <a:pt x="249" y="42"/>
                    <a:pt x="246" y="46"/>
                    <a:pt x="244" y="49"/>
                  </a:cubicBezTo>
                  <a:cubicBezTo>
                    <a:pt x="242" y="51"/>
                    <a:pt x="242" y="53"/>
                    <a:pt x="243" y="55"/>
                  </a:cubicBezTo>
                  <a:cubicBezTo>
                    <a:pt x="249" y="63"/>
                    <a:pt x="254" y="71"/>
                    <a:pt x="260" y="79"/>
                  </a:cubicBezTo>
                  <a:cubicBezTo>
                    <a:pt x="261" y="80"/>
                    <a:pt x="262" y="82"/>
                    <a:pt x="263" y="84"/>
                  </a:cubicBezTo>
                  <a:cubicBezTo>
                    <a:pt x="260" y="84"/>
                    <a:pt x="259" y="84"/>
                    <a:pt x="257" y="84"/>
                  </a:cubicBezTo>
                  <a:cubicBezTo>
                    <a:pt x="232" y="84"/>
                    <a:pt x="208" y="84"/>
                    <a:pt x="183" y="84"/>
                  </a:cubicBezTo>
                  <a:cubicBezTo>
                    <a:pt x="179" y="84"/>
                    <a:pt x="178" y="85"/>
                    <a:pt x="178" y="89"/>
                  </a:cubicBezTo>
                  <a:cubicBezTo>
                    <a:pt x="178" y="112"/>
                    <a:pt x="178" y="134"/>
                    <a:pt x="178" y="157"/>
                  </a:cubicBezTo>
                  <a:cubicBezTo>
                    <a:pt x="178" y="160"/>
                    <a:pt x="179" y="161"/>
                    <a:pt x="182" y="163"/>
                  </a:cubicBezTo>
                  <a:cubicBezTo>
                    <a:pt x="187" y="164"/>
                    <a:pt x="190" y="168"/>
                    <a:pt x="190" y="174"/>
                  </a:cubicBezTo>
                  <a:cubicBezTo>
                    <a:pt x="191" y="180"/>
                    <a:pt x="189" y="185"/>
                    <a:pt x="184" y="188"/>
                  </a:cubicBezTo>
                  <a:cubicBezTo>
                    <a:pt x="179" y="190"/>
                    <a:pt x="178" y="194"/>
                    <a:pt x="178" y="199"/>
                  </a:cubicBezTo>
                  <a:cubicBezTo>
                    <a:pt x="178" y="204"/>
                    <a:pt x="178" y="210"/>
                    <a:pt x="178" y="215"/>
                  </a:cubicBezTo>
                  <a:cubicBezTo>
                    <a:pt x="178" y="222"/>
                    <a:pt x="175" y="225"/>
                    <a:pt x="169" y="225"/>
                  </a:cubicBezTo>
                  <a:cubicBezTo>
                    <a:pt x="163" y="226"/>
                    <a:pt x="159" y="222"/>
                    <a:pt x="158" y="216"/>
                  </a:cubicBezTo>
                  <a:cubicBezTo>
                    <a:pt x="158" y="213"/>
                    <a:pt x="158" y="210"/>
                    <a:pt x="158" y="205"/>
                  </a:cubicBezTo>
                  <a:cubicBezTo>
                    <a:pt x="153" y="209"/>
                    <a:pt x="149" y="212"/>
                    <a:pt x="144" y="214"/>
                  </a:cubicBezTo>
                  <a:cubicBezTo>
                    <a:pt x="142" y="216"/>
                    <a:pt x="138" y="217"/>
                    <a:pt x="135" y="217"/>
                  </a:cubicBezTo>
                  <a:cubicBezTo>
                    <a:pt x="122" y="217"/>
                    <a:pt x="109" y="217"/>
                    <a:pt x="96" y="216"/>
                  </a:cubicBezTo>
                  <a:cubicBezTo>
                    <a:pt x="94" y="216"/>
                    <a:pt x="93" y="217"/>
                    <a:pt x="91" y="217"/>
                  </a:cubicBezTo>
                  <a:cubicBezTo>
                    <a:pt x="92" y="225"/>
                    <a:pt x="92" y="234"/>
                    <a:pt x="93" y="243"/>
                  </a:cubicBezTo>
                  <a:cubicBezTo>
                    <a:pt x="94" y="254"/>
                    <a:pt x="94" y="265"/>
                    <a:pt x="95" y="276"/>
                  </a:cubicBezTo>
                  <a:cubicBezTo>
                    <a:pt x="96" y="279"/>
                    <a:pt x="96" y="282"/>
                    <a:pt x="96" y="285"/>
                  </a:cubicBezTo>
                  <a:cubicBezTo>
                    <a:pt x="96" y="289"/>
                    <a:pt x="99" y="290"/>
                    <a:pt x="102" y="292"/>
                  </a:cubicBezTo>
                  <a:cubicBezTo>
                    <a:pt x="115" y="295"/>
                    <a:pt x="128" y="299"/>
                    <a:pt x="140" y="303"/>
                  </a:cubicBezTo>
                  <a:cubicBezTo>
                    <a:pt x="143" y="305"/>
                    <a:pt x="147" y="309"/>
                    <a:pt x="149" y="312"/>
                  </a:cubicBezTo>
                  <a:cubicBezTo>
                    <a:pt x="157" y="328"/>
                    <a:pt x="165" y="344"/>
                    <a:pt x="174" y="360"/>
                  </a:cubicBezTo>
                  <a:cubicBezTo>
                    <a:pt x="178" y="367"/>
                    <a:pt x="177" y="376"/>
                    <a:pt x="171" y="381"/>
                  </a:cubicBezTo>
                  <a:cubicBezTo>
                    <a:pt x="165" y="385"/>
                    <a:pt x="155" y="386"/>
                    <a:pt x="150" y="380"/>
                  </a:cubicBezTo>
                  <a:cubicBezTo>
                    <a:pt x="146" y="375"/>
                    <a:pt x="144" y="370"/>
                    <a:pt x="140" y="364"/>
                  </a:cubicBezTo>
                  <a:cubicBezTo>
                    <a:pt x="135" y="354"/>
                    <a:pt x="130" y="344"/>
                    <a:pt x="125" y="335"/>
                  </a:cubicBezTo>
                  <a:cubicBezTo>
                    <a:pt x="124" y="333"/>
                    <a:pt x="122" y="330"/>
                    <a:pt x="120" y="330"/>
                  </a:cubicBezTo>
                  <a:cubicBezTo>
                    <a:pt x="110" y="327"/>
                    <a:pt x="101" y="324"/>
                    <a:pt x="91" y="321"/>
                  </a:cubicBezTo>
                  <a:cubicBezTo>
                    <a:pt x="91" y="321"/>
                    <a:pt x="90" y="321"/>
                    <a:pt x="89" y="321"/>
                  </a:cubicBezTo>
                  <a:cubicBezTo>
                    <a:pt x="89" y="327"/>
                    <a:pt x="90" y="334"/>
                    <a:pt x="90" y="340"/>
                  </a:cubicBezTo>
                  <a:cubicBezTo>
                    <a:pt x="91" y="348"/>
                    <a:pt x="93" y="357"/>
                    <a:pt x="92" y="365"/>
                  </a:cubicBezTo>
                  <a:cubicBezTo>
                    <a:pt x="91" y="371"/>
                    <a:pt x="88" y="378"/>
                    <a:pt x="85" y="383"/>
                  </a:cubicBezTo>
                  <a:cubicBezTo>
                    <a:pt x="78" y="397"/>
                    <a:pt x="70" y="410"/>
                    <a:pt x="63" y="423"/>
                  </a:cubicBezTo>
                  <a:cubicBezTo>
                    <a:pt x="58" y="432"/>
                    <a:pt x="49" y="435"/>
                    <a:pt x="41" y="431"/>
                  </a:cubicBezTo>
                  <a:cubicBezTo>
                    <a:pt x="33" y="426"/>
                    <a:pt x="30" y="417"/>
                    <a:pt x="35" y="408"/>
                  </a:cubicBezTo>
                  <a:cubicBezTo>
                    <a:pt x="43" y="394"/>
                    <a:pt x="51" y="379"/>
                    <a:pt x="59" y="365"/>
                  </a:cubicBezTo>
                  <a:cubicBezTo>
                    <a:pt x="60" y="363"/>
                    <a:pt x="60" y="361"/>
                    <a:pt x="60" y="359"/>
                  </a:cubicBezTo>
                  <a:cubicBezTo>
                    <a:pt x="60" y="349"/>
                    <a:pt x="59" y="340"/>
                    <a:pt x="58" y="330"/>
                  </a:cubicBezTo>
                  <a:cubicBezTo>
                    <a:pt x="58" y="326"/>
                    <a:pt x="57" y="323"/>
                    <a:pt x="53" y="320"/>
                  </a:cubicBezTo>
                  <a:cubicBezTo>
                    <a:pt x="48" y="316"/>
                    <a:pt x="46" y="309"/>
                    <a:pt x="45" y="302"/>
                  </a:cubicBezTo>
                  <a:cubicBezTo>
                    <a:pt x="44" y="282"/>
                    <a:pt x="42" y="262"/>
                    <a:pt x="41" y="242"/>
                  </a:cubicBezTo>
                  <a:cubicBezTo>
                    <a:pt x="41" y="241"/>
                    <a:pt x="41" y="240"/>
                    <a:pt x="40" y="23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1111250" y="4178960"/>
              <a:ext cx="656441" cy="1124072"/>
            </a:xfrm>
            <a:custGeom>
              <a:avLst/>
              <a:gdLst>
                <a:gd name="T0" fmla="*/ 72 w 149"/>
                <a:gd name="T1" fmla="*/ 163 h 255"/>
                <a:gd name="T2" fmla="*/ 74 w 149"/>
                <a:gd name="T3" fmla="*/ 182 h 255"/>
                <a:gd name="T4" fmla="*/ 75 w 149"/>
                <a:gd name="T5" fmla="*/ 198 h 255"/>
                <a:gd name="T6" fmla="*/ 71 w 149"/>
                <a:gd name="T7" fmla="*/ 211 h 255"/>
                <a:gd name="T8" fmla="*/ 54 w 149"/>
                <a:gd name="T9" fmla="*/ 244 h 255"/>
                <a:gd name="T10" fmla="*/ 35 w 149"/>
                <a:gd name="T11" fmla="*/ 250 h 255"/>
                <a:gd name="T12" fmla="*/ 33 w 149"/>
                <a:gd name="T13" fmla="*/ 232 h 255"/>
                <a:gd name="T14" fmla="*/ 49 w 149"/>
                <a:gd name="T15" fmla="*/ 199 h 255"/>
                <a:gd name="T16" fmla="*/ 51 w 149"/>
                <a:gd name="T17" fmla="*/ 193 h 255"/>
                <a:gd name="T18" fmla="*/ 48 w 149"/>
                <a:gd name="T19" fmla="*/ 170 h 255"/>
                <a:gd name="T20" fmla="*/ 45 w 149"/>
                <a:gd name="T21" fmla="*/ 165 h 255"/>
                <a:gd name="T22" fmla="*/ 37 w 149"/>
                <a:gd name="T23" fmla="*/ 149 h 255"/>
                <a:gd name="T24" fmla="*/ 33 w 149"/>
                <a:gd name="T25" fmla="*/ 106 h 255"/>
                <a:gd name="T26" fmla="*/ 32 w 149"/>
                <a:gd name="T27" fmla="*/ 101 h 255"/>
                <a:gd name="T28" fmla="*/ 24 w 149"/>
                <a:gd name="T29" fmla="*/ 116 h 255"/>
                <a:gd name="T30" fmla="*/ 27 w 149"/>
                <a:gd name="T31" fmla="*/ 141 h 255"/>
                <a:gd name="T32" fmla="*/ 11 w 149"/>
                <a:gd name="T33" fmla="*/ 152 h 255"/>
                <a:gd name="T34" fmla="*/ 5 w 149"/>
                <a:gd name="T35" fmla="*/ 141 h 255"/>
                <a:gd name="T36" fmla="*/ 2 w 149"/>
                <a:gd name="T37" fmla="*/ 114 h 255"/>
                <a:gd name="T38" fmla="*/ 9 w 149"/>
                <a:gd name="T39" fmla="*/ 91 h 255"/>
                <a:gd name="T40" fmla="*/ 27 w 149"/>
                <a:gd name="T41" fmla="*/ 72 h 255"/>
                <a:gd name="T42" fmla="*/ 29 w 149"/>
                <a:gd name="T43" fmla="*/ 68 h 255"/>
                <a:gd name="T44" fmla="*/ 36 w 149"/>
                <a:gd name="T45" fmla="*/ 51 h 255"/>
                <a:gd name="T46" fmla="*/ 22 w 149"/>
                <a:gd name="T47" fmla="*/ 23 h 255"/>
                <a:gd name="T48" fmla="*/ 34 w 149"/>
                <a:gd name="T49" fmla="*/ 7 h 255"/>
                <a:gd name="T50" fmla="*/ 68 w 149"/>
                <a:gd name="T51" fmla="*/ 16 h 255"/>
                <a:gd name="T52" fmla="*/ 60 w 149"/>
                <a:gd name="T53" fmla="*/ 48 h 255"/>
                <a:gd name="T54" fmla="*/ 68 w 149"/>
                <a:gd name="T55" fmla="*/ 59 h 255"/>
                <a:gd name="T56" fmla="*/ 71 w 149"/>
                <a:gd name="T57" fmla="*/ 60 h 255"/>
                <a:gd name="T58" fmla="*/ 100 w 149"/>
                <a:gd name="T59" fmla="*/ 60 h 255"/>
                <a:gd name="T60" fmla="*/ 105 w 149"/>
                <a:gd name="T61" fmla="*/ 58 h 255"/>
                <a:gd name="T62" fmla="*/ 129 w 149"/>
                <a:gd name="T63" fmla="*/ 40 h 255"/>
                <a:gd name="T64" fmla="*/ 146 w 149"/>
                <a:gd name="T65" fmla="*/ 42 h 255"/>
                <a:gd name="T66" fmla="*/ 143 w 149"/>
                <a:gd name="T67" fmla="*/ 58 h 255"/>
                <a:gd name="T68" fmla="*/ 112 w 149"/>
                <a:gd name="T69" fmla="*/ 80 h 255"/>
                <a:gd name="T70" fmla="*/ 106 w 149"/>
                <a:gd name="T71" fmla="*/ 82 h 255"/>
                <a:gd name="T72" fmla="*/ 77 w 149"/>
                <a:gd name="T73" fmla="*/ 82 h 255"/>
                <a:gd name="T74" fmla="*/ 71 w 149"/>
                <a:gd name="T75" fmla="*/ 82 h 255"/>
                <a:gd name="T76" fmla="*/ 73 w 149"/>
                <a:gd name="T77" fmla="*/ 105 h 255"/>
                <a:gd name="T78" fmla="*/ 76 w 149"/>
                <a:gd name="T79" fmla="*/ 133 h 255"/>
                <a:gd name="T80" fmla="*/ 82 w 149"/>
                <a:gd name="T81" fmla="*/ 141 h 255"/>
                <a:gd name="T82" fmla="*/ 109 w 149"/>
                <a:gd name="T83" fmla="*/ 149 h 255"/>
                <a:gd name="T84" fmla="*/ 118 w 149"/>
                <a:gd name="T85" fmla="*/ 155 h 255"/>
                <a:gd name="T86" fmla="*/ 140 w 149"/>
                <a:gd name="T87" fmla="*/ 193 h 255"/>
                <a:gd name="T88" fmla="*/ 135 w 149"/>
                <a:gd name="T89" fmla="*/ 210 h 255"/>
                <a:gd name="T90" fmla="*/ 118 w 149"/>
                <a:gd name="T91" fmla="*/ 205 h 255"/>
                <a:gd name="T92" fmla="*/ 101 w 149"/>
                <a:gd name="T93" fmla="*/ 174 h 255"/>
                <a:gd name="T94" fmla="*/ 97 w 149"/>
                <a:gd name="T95" fmla="*/ 171 h 255"/>
                <a:gd name="T96" fmla="*/ 72 w 149"/>
                <a:gd name="T97" fmla="*/ 16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9" h="255">
                  <a:moveTo>
                    <a:pt x="72" y="163"/>
                  </a:moveTo>
                  <a:cubicBezTo>
                    <a:pt x="72" y="170"/>
                    <a:pt x="73" y="176"/>
                    <a:pt x="74" y="182"/>
                  </a:cubicBezTo>
                  <a:cubicBezTo>
                    <a:pt x="74" y="187"/>
                    <a:pt x="76" y="193"/>
                    <a:pt x="75" y="198"/>
                  </a:cubicBezTo>
                  <a:cubicBezTo>
                    <a:pt x="75" y="203"/>
                    <a:pt x="73" y="207"/>
                    <a:pt x="71" y="211"/>
                  </a:cubicBezTo>
                  <a:cubicBezTo>
                    <a:pt x="66" y="222"/>
                    <a:pt x="60" y="233"/>
                    <a:pt x="54" y="244"/>
                  </a:cubicBezTo>
                  <a:cubicBezTo>
                    <a:pt x="50" y="252"/>
                    <a:pt x="42" y="255"/>
                    <a:pt x="35" y="250"/>
                  </a:cubicBezTo>
                  <a:cubicBezTo>
                    <a:pt x="30" y="246"/>
                    <a:pt x="29" y="239"/>
                    <a:pt x="33" y="232"/>
                  </a:cubicBezTo>
                  <a:cubicBezTo>
                    <a:pt x="38" y="221"/>
                    <a:pt x="44" y="210"/>
                    <a:pt x="49" y="199"/>
                  </a:cubicBezTo>
                  <a:cubicBezTo>
                    <a:pt x="50" y="197"/>
                    <a:pt x="51" y="195"/>
                    <a:pt x="51" y="193"/>
                  </a:cubicBezTo>
                  <a:cubicBezTo>
                    <a:pt x="50" y="185"/>
                    <a:pt x="49" y="177"/>
                    <a:pt x="48" y="170"/>
                  </a:cubicBezTo>
                  <a:cubicBezTo>
                    <a:pt x="48" y="168"/>
                    <a:pt x="47" y="166"/>
                    <a:pt x="45" y="165"/>
                  </a:cubicBezTo>
                  <a:cubicBezTo>
                    <a:pt x="40" y="161"/>
                    <a:pt x="38" y="155"/>
                    <a:pt x="37" y="149"/>
                  </a:cubicBezTo>
                  <a:cubicBezTo>
                    <a:pt x="36" y="134"/>
                    <a:pt x="35" y="120"/>
                    <a:pt x="33" y="106"/>
                  </a:cubicBezTo>
                  <a:cubicBezTo>
                    <a:pt x="33" y="105"/>
                    <a:pt x="32" y="103"/>
                    <a:pt x="32" y="101"/>
                  </a:cubicBezTo>
                  <a:cubicBezTo>
                    <a:pt x="27" y="105"/>
                    <a:pt x="23" y="109"/>
                    <a:pt x="24" y="116"/>
                  </a:cubicBezTo>
                  <a:cubicBezTo>
                    <a:pt x="26" y="124"/>
                    <a:pt x="26" y="132"/>
                    <a:pt x="27" y="141"/>
                  </a:cubicBezTo>
                  <a:cubicBezTo>
                    <a:pt x="28" y="150"/>
                    <a:pt x="20" y="155"/>
                    <a:pt x="11" y="152"/>
                  </a:cubicBezTo>
                  <a:cubicBezTo>
                    <a:pt x="7" y="150"/>
                    <a:pt x="5" y="146"/>
                    <a:pt x="5" y="141"/>
                  </a:cubicBezTo>
                  <a:cubicBezTo>
                    <a:pt x="4" y="132"/>
                    <a:pt x="4" y="123"/>
                    <a:pt x="2" y="114"/>
                  </a:cubicBezTo>
                  <a:cubicBezTo>
                    <a:pt x="0" y="104"/>
                    <a:pt x="3" y="98"/>
                    <a:pt x="9" y="91"/>
                  </a:cubicBezTo>
                  <a:cubicBezTo>
                    <a:pt x="16" y="85"/>
                    <a:pt x="21" y="79"/>
                    <a:pt x="27" y="72"/>
                  </a:cubicBezTo>
                  <a:cubicBezTo>
                    <a:pt x="28" y="71"/>
                    <a:pt x="29" y="69"/>
                    <a:pt x="29" y="68"/>
                  </a:cubicBezTo>
                  <a:cubicBezTo>
                    <a:pt x="29" y="61"/>
                    <a:pt x="32" y="56"/>
                    <a:pt x="36" y="51"/>
                  </a:cubicBezTo>
                  <a:cubicBezTo>
                    <a:pt x="26" y="45"/>
                    <a:pt x="20" y="36"/>
                    <a:pt x="22" y="23"/>
                  </a:cubicBezTo>
                  <a:cubicBezTo>
                    <a:pt x="24" y="16"/>
                    <a:pt x="28" y="10"/>
                    <a:pt x="34" y="7"/>
                  </a:cubicBezTo>
                  <a:cubicBezTo>
                    <a:pt x="45" y="0"/>
                    <a:pt x="62" y="4"/>
                    <a:pt x="68" y="16"/>
                  </a:cubicBezTo>
                  <a:cubicBezTo>
                    <a:pt x="75" y="29"/>
                    <a:pt x="71" y="43"/>
                    <a:pt x="60" y="48"/>
                  </a:cubicBezTo>
                  <a:cubicBezTo>
                    <a:pt x="62" y="52"/>
                    <a:pt x="65" y="56"/>
                    <a:pt x="68" y="59"/>
                  </a:cubicBezTo>
                  <a:cubicBezTo>
                    <a:pt x="69" y="60"/>
                    <a:pt x="70" y="60"/>
                    <a:pt x="71" y="60"/>
                  </a:cubicBezTo>
                  <a:cubicBezTo>
                    <a:pt x="81" y="60"/>
                    <a:pt x="90" y="60"/>
                    <a:pt x="100" y="60"/>
                  </a:cubicBezTo>
                  <a:cubicBezTo>
                    <a:pt x="101" y="60"/>
                    <a:pt x="103" y="59"/>
                    <a:pt x="105" y="58"/>
                  </a:cubicBezTo>
                  <a:cubicBezTo>
                    <a:pt x="113" y="52"/>
                    <a:pt x="121" y="46"/>
                    <a:pt x="129" y="40"/>
                  </a:cubicBezTo>
                  <a:cubicBezTo>
                    <a:pt x="135" y="36"/>
                    <a:pt x="142" y="37"/>
                    <a:pt x="146" y="42"/>
                  </a:cubicBezTo>
                  <a:cubicBezTo>
                    <a:pt x="149" y="46"/>
                    <a:pt x="149" y="54"/>
                    <a:pt x="143" y="58"/>
                  </a:cubicBezTo>
                  <a:cubicBezTo>
                    <a:pt x="132" y="65"/>
                    <a:pt x="122" y="73"/>
                    <a:pt x="112" y="80"/>
                  </a:cubicBezTo>
                  <a:cubicBezTo>
                    <a:pt x="110" y="81"/>
                    <a:pt x="108" y="82"/>
                    <a:pt x="106" y="82"/>
                  </a:cubicBezTo>
                  <a:cubicBezTo>
                    <a:pt x="96" y="82"/>
                    <a:pt x="87" y="82"/>
                    <a:pt x="77" y="82"/>
                  </a:cubicBezTo>
                  <a:cubicBezTo>
                    <a:pt x="76" y="82"/>
                    <a:pt x="74" y="82"/>
                    <a:pt x="71" y="82"/>
                  </a:cubicBezTo>
                  <a:cubicBezTo>
                    <a:pt x="72" y="90"/>
                    <a:pt x="73" y="98"/>
                    <a:pt x="73" y="105"/>
                  </a:cubicBezTo>
                  <a:cubicBezTo>
                    <a:pt x="74" y="114"/>
                    <a:pt x="75" y="124"/>
                    <a:pt x="76" y="133"/>
                  </a:cubicBezTo>
                  <a:cubicBezTo>
                    <a:pt x="77" y="137"/>
                    <a:pt x="77" y="140"/>
                    <a:pt x="82" y="141"/>
                  </a:cubicBezTo>
                  <a:cubicBezTo>
                    <a:pt x="91" y="143"/>
                    <a:pt x="100" y="146"/>
                    <a:pt x="109" y="149"/>
                  </a:cubicBezTo>
                  <a:cubicBezTo>
                    <a:pt x="112" y="150"/>
                    <a:pt x="116" y="152"/>
                    <a:pt x="118" y="155"/>
                  </a:cubicBezTo>
                  <a:cubicBezTo>
                    <a:pt x="125" y="168"/>
                    <a:pt x="132" y="181"/>
                    <a:pt x="140" y="193"/>
                  </a:cubicBezTo>
                  <a:cubicBezTo>
                    <a:pt x="143" y="200"/>
                    <a:pt x="141" y="207"/>
                    <a:pt x="135" y="210"/>
                  </a:cubicBezTo>
                  <a:cubicBezTo>
                    <a:pt x="129" y="214"/>
                    <a:pt x="122" y="212"/>
                    <a:pt x="118" y="205"/>
                  </a:cubicBezTo>
                  <a:cubicBezTo>
                    <a:pt x="112" y="195"/>
                    <a:pt x="107" y="185"/>
                    <a:pt x="101" y="174"/>
                  </a:cubicBezTo>
                  <a:cubicBezTo>
                    <a:pt x="100" y="173"/>
                    <a:pt x="99" y="171"/>
                    <a:pt x="97" y="171"/>
                  </a:cubicBezTo>
                  <a:cubicBezTo>
                    <a:pt x="89" y="168"/>
                    <a:pt x="81" y="166"/>
                    <a:pt x="72" y="16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1837946" y="3856228"/>
              <a:ext cx="656441" cy="1121877"/>
            </a:xfrm>
            <a:custGeom>
              <a:avLst/>
              <a:gdLst>
                <a:gd name="T0" fmla="*/ 59 w 149"/>
                <a:gd name="T1" fmla="*/ 48 h 254"/>
                <a:gd name="T2" fmla="*/ 67 w 149"/>
                <a:gd name="T3" fmla="*/ 58 h 254"/>
                <a:gd name="T4" fmla="*/ 71 w 149"/>
                <a:gd name="T5" fmla="*/ 59 h 254"/>
                <a:gd name="T6" fmla="*/ 98 w 149"/>
                <a:gd name="T7" fmla="*/ 59 h 254"/>
                <a:gd name="T8" fmla="*/ 105 w 149"/>
                <a:gd name="T9" fmla="*/ 56 h 254"/>
                <a:gd name="T10" fmla="*/ 129 w 149"/>
                <a:gd name="T11" fmla="*/ 39 h 254"/>
                <a:gd name="T12" fmla="*/ 145 w 149"/>
                <a:gd name="T13" fmla="*/ 41 h 254"/>
                <a:gd name="T14" fmla="*/ 142 w 149"/>
                <a:gd name="T15" fmla="*/ 57 h 254"/>
                <a:gd name="T16" fmla="*/ 112 w 149"/>
                <a:gd name="T17" fmla="*/ 78 h 254"/>
                <a:gd name="T18" fmla="*/ 104 w 149"/>
                <a:gd name="T19" fmla="*/ 81 h 254"/>
                <a:gd name="T20" fmla="*/ 75 w 149"/>
                <a:gd name="T21" fmla="*/ 81 h 254"/>
                <a:gd name="T22" fmla="*/ 71 w 149"/>
                <a:gd name="T23" fmla="*/ 86 h 254"/>
                <a:gd name="T24" fmla="*/ 75 w 149"/>
                <a:gd name="T25" fmla="*/ 134 h 254"/>
                <a:gd name="T26" fmla="*/ 81 w 149"/>
                <a:gd name="T27" fmla="*/ 140 h 254"/>
                <a:gd name="T28" fmla="*/ 105 w 149"/>
                <a:gd name="T29" fmla="*/ 146 h 254"/>
                <a:gd name="T30" fmla="*/ 119 w 149"/>
                <a:gd name="T31" fmla="*/ 157 h 254"/>
                <a:gd name="T32" fmla="*/ 139 w 149"/>
                <a:gd name="T33" fmla="*/ 192 h 254"/>
                <a:gd name="T34" fmla="*/ 134 w 149"/>
                <a:gd name="T35" fmla="*/ 209 h 254"/>
                <a:gd name="T36" fmla="*/ 118 w 149"/>
                <a:gd name="T37" fmla="*/ 204 h 254"/>
                <a:gd name="T38" fmla="*/ 100 w 149"/>
                <a:gd name="T39" fmla="*/ 173 h 254"/>
                <a:gd name="T40" fmla="*/ 95 w 149"/>
                <a:gd name="T41" fmla="*/ 169 h 254"/>
                <a:gd name="T42" fmla="*/ 71 w 149"/>
                <a:gd name="T43" fmla="*/ 162 h 254"/>
                <a:gd name="T44" fmla="*/ 73 w 149"/>
                <a:gd name="T45" fmla="*/ 183 h 254"/>
                <a:gd name="T46" fmla="*/ 74 w 149"/>
                <a:gd name="T47" fmla="*/ 199 h 254"/>
                <a:gd name="T48" fmla="*/ 67 w 149"/>
                <a:gd name="T49" fmla="*/ 215 h 254"/>
                <a:gd name="T50" fmla="*/ 54 w 149"/>
                <a:gd name="T51" fmla="*/ 242 h 254"/>
                <a:gd name="T52" fmla="*/ 33 w 149"/>
                <a:gd name="T53" fmla="*/ 248 h 254"/>
                <a:gd name="T54" fmla="*/ 32 w 149"/>
                <a:gd name="T55" fmla="*/ 230 h 254"/>
                <a:gd name="T56" fmla="*/ 49 w 149"/>
                <a:gd name="T57" fmla="*/ 198 h 254"/>
                <a:gd name="T58" fmla="*/ 50 w 149"/>
                <a:gd name="T59" fmla="*/ 192 h 254"/>
                <a:gd name="T60" fmla="*/ 47 w 149"/>
                <a:gd name="T61" fmla="*/ 169 h 254"/>
                <a:gd name="T62" fmla="*/ 44 w 149"/>
                <a:gd name="T63" fmla="*/ 164 h 254"/>
                <a:gd name="T64" fmla="*/ 37 w 149"/>
                <a:gd name="T65" fmla="*/ 149 h 254"/>
                <a:gd name="T66" fmla="*/ 31 w 149"/>
                <a:gd name="T67" fmla="*/ 102 h 254"/>
                <a:gd name="T68" fmla="*/ 31 w 149"/>
                <a:gd name="T69" fmla="*/ 100 h 254"/>
                <a:gd name="T70" fmla="*/ 23 w 149"/>
                <a:gd name="T71" fmla="*/ 113 h 254"/>
                <a:gd name="T72" fmla="*/ 26 w 149"/>
                <a:gd name="T73" fmla="*/ 138 h 254"/>
                <a:gd name="T74" fmla="*/ 16 w 149"/>
                <a:gd name="T75" fmla="*/ 151 h 254"/>
                <a:gd name="T76" fmla="*/ 4 w 149"/>
                <a:gd name="T77" fmla="*/ 141 h 254"/>
                <a:gd name="T78" fmla="*/ 0 w 149"/>
                <a:gd name="T79" fmla="*/ 103 h 254"/>
                <a:gd name="T80" fmla="*/ 2 w 149"/>
                <a:gd name="T81" fmla="*/ 98 h 254"/>
                <a:gd name="T82" fmla="*/ 26 w 149"/>
                <a:gd name="T83" fmla="*/ 71 h 254"/>
                <a:gd name="T84" fmla="*/ 28 w 149"/>
                <a:gd name="T85" fmla="*/ 67 h 254"/>
                <a:gd name="T86" fmla="*/ 35 w 149"/>
                <a:gd name="T87" fmla="*/ 50 h 254"/>
                <a:gd name="T88" fmla="*/ 21 w 149"/>
                <a:gd name="T89" fmla="*/ 28 h 254"/>
                <a:gd name="T90" fmla="*/ 28 w 149"/>
                <a:gd name="T91" fmla="*/ 9 h 254"/>
                <a:gd name="T92" fmla="*/ 63 w 149"/>
                <a:gd name="T93" fmla="*/ 9 h 254"/>
                <a:gd name="T94" fmla="*/ 59 w 149"/>
                <a:gd name="T95" fmla="*/ 48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9" h="254">
                  <a:moveTo>
                    <a:pt x="59" y="48"/>
                  </a:moveTo>
                  <a:cubicBezTo>
                    <a:pt x="62" y="51"/>
                    <a:pt x="64" y="55"/>
                    <a:pt x="67" y="58"/>
                  </a:cubicBezTo>
                  <a:cubicBezTo>
                    <a:pt x="68" y="59"/>
                    <a:pt x="69" y="59"/>
                    <a:pt x="71" y="59"/>
                  </a:cubicBezTo>
                  <a:cubicBezTo>
                    <a:pt x="80" y="59"/>
                    <a:pt x="89" y="59"/>
                    <a:pt x="98" y="59"/>
                  </a:cubicBezTo>
                  <a:cubicBezTo>
                    <a:pt x="101" y="59"/>
                    <a:pt x="103" y="57"/>
                    <a:pt x="105" y="56"/>
                  </a:cubicBezTo>
                  <a:cubicBezTo>
                    <a:pt x="113" y="51"/>
                    <a:pt x="121" y="45"/>
                    <a:pt x="129" y="39"/>
                  </a:cubicBezTo>
                  <a:cubicBezTo>
                    <a:pt x="134" y="35"/>
                    <a:pt x="141" y="36"/>
                    <a:pt x="145" y="41"/>
                  </a:cubicBezTo>
                  <a:cubicBezTo>
                    <a:pt x="149" y="46"/>
                    <a:pt x="147" y="53"/>
                    <a:pt x="142" y="57"/>
                  </a:cubicBezTo>
                  <a:cubicBezTo>
                    <a:pt x="132" y="64"/>
                    <a:pt x="122" y="71"/>
                    <a:pt x="112" y="78"/>
                  </a:cubicBezTo>
                  <a:cubicBezTo>
                    <a:pt x="110" y="80"/>
                    <a:pt x="107" y="80"/>
                    <a:pt x="104" y="81"/>
                  </a:cubicBezTo>
                  <a:cubicBezTo>
                    <a:pt x="95" y="81"/>
                    <a:pt x="85" y="81"/>
                    <a:pt x="75" y="81"/>
                  </a:cubicBezTo>
                  <a:cubicBezTo>
                    <a:pt x="72" y="81"/>
                    <a:pt x="70" y="82"/>
                    <a:pt x="71" y="86"/>
                  </a:cubicBezTo>
                  <a:cubicBezTo>
                    <a:pt x="73" y="102"/>
                    <a:pt x="74" y="118"/>
                    <a:pt x="75" y="134"/>
                  </a:cubicBezTo>
                  <a:cubicBezTo>
                    <a:pt x="76" y="138"/>
                    <a:pt x="78" y="139"/>
                    <a:pt x="81" y="140"/>
                  </a:cubicBezTo>
                  <a:cubicBezTo>
                    <a:pt x="89" y="142"/>
                    <a:pt x="97" y="145"/>
                    <a:pt x="105" y="146"/>
                  </a:cubicBezTo>
                  <a:cubicBezTo>
                    <a:pt x="111" y="148"/>
                    <a:pt x="116" y="151"/>
                    <a:pt x="119" y="157"/>
                  </a:cubicBezTo>
                  <a:cubicBezTo>
                    <a:pt x="125" y="169"/>
                    <a:pt x="132" y="181"/>
                    <a:pt x="139" y="192"/>
                  </a:cubicBezTo>
                  <a:cubicBezTo>
                    <a:pt x="142" y="199"/>
                    <a:pt x="140" y="206"/>
                    <a:pt x="134" y="209"/>
                  </a:cubicBezTo>
                  <a:cubicBezTo>
                    <a:pt x="129" y="212"/>
                    <a:pt x="121" y="210"/>
                    <a:pt x="118" y="204"/>
                  </a:cubicBezTo>
                  <a:cubicBezTo>
                    <a:pt x="112" y="194"/>
                    <a:pt x="106" y="184"/>
                    <a:pt x="100" y="173"/>
                  </a:cubicBezTo>
                  <a:cubicBezTo>
                    <a:pt x="99" y="172"/>
                    <a:pt x="97" y="170"/>
                    <a:pt x="95" y="169"/>
                  </a:cubicBezTo>
                  <a:cubicBezTo>
                    <a:pt x="88" y="167"/>
                    <a:pt x="80" y="165"/>
                    <a:pt x="71" y="162"/>
                  </a:cubicBezTo>
                  <a:cubicBezTo>
                    <a:pt x="72" y="170"/>
                    <a:pt x="72" y="177"/>
                    <a:pt x="73" y="183"/>
                  </a:cubicBezTo>
                  <a:cubicBezTo>
                    <a:pt x="74" y="189"/>
                    <a:pt x="75" y="194"/>
                    <a:pt x="74" y="199"/>
                  </a:cubicBezTo>
                  <a:cubicBezTo>
                    <a:pt x="73" y="205"/>
                    <a:pt x="70" y="210"/>
                    <a:pt x="67" y="215"/>
                  </a:cubicBezTo>
                  <a:cubicBezTo>
                    <a:pt x="63" y="224"/>
                    <a:pt x="58" y="233"/>
                    <a:pt x="54" y="242"/>
                  </a:cubicBezTo>
                  <a:cubicBezTo>
                    <a:pt x="49" y="251"/>
                    <a:pt x="40" y="254"/>
                    <a:pt x="33" y="248"/>
                  </a:cubicBezTo>
                  <a:cubicBezTo>
                    <a:pt x="29" y="244"/>
                    <a:pt x="28" y="237"/>
                    <a:pt x="32" y="230"/>
                  </a:cubicBezTo>
                  <a:cubicBezTo>
                    <a:pt x="38" y="219"/>
                    <a:pt x="43" y="209"/>
                    <a:pt x="49" y="198"/>
                  </a:cubicBezTo>
                  <a:cubicBezTo>
                    <a:pt x="49" y="196"/>
                    <a:pt x="50" y="194"/>
                    <a:pt x="50" y="192"/>
                  </a:cubicBezTo>
                  <a:cubicBezTo>
                    <a:pt x="49" y="184"/>
                    <a:pt x="48" y="177"/>
                    <a:pt x="47" y="169"/>
                  </a:cubicBezTo>
                  <a:cubicBezTo>
                    <a:pt x="47" y="168"/>
                    <a:pt x="46" y="165"/>
                    <a:pt x="44" y="164"/>
                  </a:cubicBezTo>
                  <a:cubicBezTo>
                    <a:pt x="40" y="160"/>
                    <a:pt x="37" y="155"/>
                    <a:pt x="37" y="149"/>
                  </a:cubicBezTo>
                  <a:cubicBezTo>
                    <a:pt x="35" y="133"/>
                    <a:pt x="33" y="118"/>
                    <a:pt x="31" y="102"/>
                  </a:cubicBezTo>
                  <a:cubicBezTo>
                    <a:pt x="31" y="102"/>
                    <a:pt x="31" y="101"/>
                    <a:pt x="31" y="100"/>
                  </a:cubicBezTo>
                  <a:cubicBezTo>
                    <a:pt x="25" y="103"/>
                    <a:pt x="23" y="108"/>
                    <a:pt x="23" y="113"/>
                  </a:cubicBezTo>
                  <a:cubicBezTo>
                    <a:pt x="24" y="121"/>
                    <a:pt x="25" y="130"/>
                    <a:pt x="26" y="138"/>
                  </a:cubicBezTo>
                  <a:cubicBezTo>
                    <a:pt x="27" y="146"/>
                    <a:pt x="23" y="151"/>
                    <a:pt x="16" y="151"/>
                  </a:cubicBezTo>
                  <a:cubicBezTo>
                    <a:pt x="10" y="152"/>
                    <a:pt x="5" y="148"/>
                    <a:pt x="4" y="141"/>
                  </a:cubicBezTo>
                  <a:cubicBezTo>
                    <a:pt x="3" y="128"/>
                    <a:pt x="1" y="116"/>
                    <a:pt x="0" y="103"/>
                  </a:cubicBezTo>
                  <a:cubicBezTo>
                    <a:pt x="0" y="101"/>
                    <a:pt x="1" y="99"/>
                    <a:pt x="2" y="98"/>
                  </a:cubicBezTo>
                  <a:cubicBezTo>
                    <a:pt x="10" y="89"/>
                    <a:pt x="18" y="80"/>
                    <a:pt x="26" y="71"/>
                  </a:cubicBezTo>
                  <a:cubicBezTo>
                    <a:pt x="27" y="70"/>
                    <a:pt x="28" y="69"/>
                    <a:pt x="28" y="67"/>
                  </a:cubicBezTo>
                  <a:cubicBezTo>
                    <a:pt x="30" y="57"/>
                    <a:pt x="30" y="57"/>
                    <a:pt x="35" y="50"/>
                  </a:cubicBezTo>
                  <a:cubicBezTo>
                    <a:pt x="27" y="45"/>
                    <a:pt x="21" y="38"/>
                    <a:pt x="21" y="28"/>
                  </a:cubicBezTo>
                  <a:cubicBezTo>
                    <a:pt x="21" y="21"/>
                    <a:pt x="23" y="15"/>
                    <a:pt x="28" y="9"/>
                  </a:cubicBezTo>
                  <a:cubicBezTo>
                    <a:pt x="37" y="0"/>
                    <a:pt x="53" y="0"/>
                    <a:pt x="63" y="9"/>
                  </a:cubicBezTo>
                  <a:cubicBezTo>
                    <a:pt x="74" y="19"/>
                    <a:pt x="73" y="35"/>
                    <a:pt x="59" y="4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8016977A-112F-4154-95F5-0608714FBFEE}"/>
              </a:ext>
            </a:extLst>
          </p:cNvPr>
          <p:cNvSpPr txBox="1"/>
          <p:nvPr/>
        </p:nvSpPr>
        <p:spPr>
          <a:xfrm>
            <a:off x="6417273" y="2481978"/>
            <a:ext cx="442217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Open Sans" panose="020B0606030504020204" pitchFamily="34" charset="0"/>
              </a:rPr>
              <a:t>Lorem Ipsum is simply dummy text of the printing and typesetting industry. 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  <a:defRPr/>
            </a:pPr>
            <a:endParaRPr lang="en-US" dirty="0">
              <a:latin typeface="Open Sans" panose="020B0606030504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Open Sans" panose="020B0606030504020204" pitchFamily="34" charset="0"/>
              </a:rPr>
              <a:t>Lorem Ipsum is simply dummy text of the printing and typesetting industry.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en-GB" dirty="0"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Open Sans" panose="020B0606030504020204" pitchFamily="34" charset="0"/>
              </a:rPr>
              <a:t>Lorem Ipsum is simply dummy text of the printing and typesetting industry. </a:t>
            </a:r>
            <a:endParaRPr lang="en-GB" dirty="0"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  <a:defRPr/>
            </a:pPr>
            <a:endParaRPr kumimoji="0" lang="en-GB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31CC331-F4E4-441B-A6FD-28B1F1032E83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GB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5C5CB25-1113-4FCB-A2BC-4EDE9147F7C1}"/>
              </a:ext>
            </a:extLst>
          </p:cNvPr>
          <p:cNvSpPr txBox="1"/>
          <p:nvPr/>
        </p:nvSpPr>
        <p:spPr>
          <a:xfrm>
            <a:off x="0" y="6292734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424910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282F39"/>
      </a:dk1>
      <a:lt1>
        <a:srgbClr val="FFFFFF"/>
      </a:lt1>
      <a:dk2>
        <a:srgbClr val="000000"/>
      </a:dk2>
      <a:lt2>
        <a:srgbClr val="EEEEEE"/>
      </a:lt2>
      <a:accent1>
        <a:srgbClr val="C2C923"/>
      </a:accent1>
      <a:accent2>
        <a:srgbClr val="42AFB6"/>
      </a:accent2>
      <a:accent3>
        <a:srgbClr val="074D67"/>
      </a:accent3>
      <a:accent4>
        <a:srgbClr val="CB1B4A"/>
      </a:accent4>
      <a:accent5>
        <a:srgbClr val="FCB414"/>
      </a:accent5>
      <a:accent6>
        <a:srgbClr val="007A7D"/>
      </a:accent6>
      <a:hlink>
        <a:srgbClr val="1EB7E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13897</TotalTime>
  <Words>20</Words>
  <Application>Microsoft Office PowerPoint</Application>
  <PresentationFormat>Widescreen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Noto Sans</vt:lpstr>
      <vt:lpstr>Open Sans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</dc:creator>
  <cp:lastModifiedBy>Admin</cp:lastModifiedBy>
  <cp:revision>1011</cp:revision>
  <dcterms:created xsi:type="dcterms:W3CDTF">2017-12-05T16:25:52Z</dcterms:created>
  <dcterms:modified xsi:type="dcterms:W3CDTF">2018-08-04T11:00:00Z</dcterms:modified>
</cp:coreProperties>
</file>