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646" r:id="rId2"/>
    <p:sldId id="308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CB414"/>
    <a:srgbClr val="282F39"/>
    <a:srgbClr val="007A7D"/>
    <a:srgbClr val="CB1B4A"/>
    <a:srgbClr val="074D67"/>
    <a:srgbClr val="42AFB6"/>
    <a:srgbClr val="C2C92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7146" autoAdjust="0"/>
    <p:restoredTop sz="94669" autoAdjust="0"/>
  </p:normalViewPr>
  <p:slideViewPr>
    <p:cSldViewPr snapToGrid="0">
      <p:cViewPr varScale="1">
        <p:scale>
          <a:sx n="220" d="100"/>
          <a:sy n="220" d="100"/>
        </p:scale>
        <p:origin x="140" y="3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1A0BF8-6686-4F02-AB36-9614142B369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3B406FE-1165-421C-8D35-96F0CFEA6D5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7B22AA-13F6-430C-B5C3-3ED6A1325F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/>
              <a:t>04/08/2018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FB799C-1B8A-42C0-AD53-6DBEF2EC7E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8C035E-958A-44D5-9920-E77375E903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27497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BE3A36-A7B5-4AED-90CE-DAABE341C7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26DD818-2AC6-4AD8-ADB0-757AE6DE1FE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B561BE-2670-413D-B85D-350DC6A08A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/>
              <a:t>04/08/2018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7469BC-9B02-4F1D-9332-C52CAA6CD6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F37A4D-841D-4B35-BD23-CCB82FC1C5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31484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24028CB-78B2-414A-9948-C32EA4A46C8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52AA2E1-9030-407F-A8FB-98BCFFFDF77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722082-BED4-46DC-B1C0-9696140EF4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/>
              <a:t>04/08/2018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485038-E165-45A4-8C75-C8A3CA8177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9D7943-C606-446E-B743-3AB1AE587B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93053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628C7A-67F3-4CAD-9852-569FF656AD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1E717F-25DD-4AF6-8E4C-C3F0B72587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B9BF79-C6C8-4A28-B317-36AB52011B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/>
              <a:t>04/08/2018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52C1D1-F1BF-42DD-A7C6-2ED272DF8A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5916BF-016F-4056-985B-466516E684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51580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9FAECB-6827-4D91-8EB5-800DD8EA28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3CEBD6D-8344-4937-9A0D-E2DBE531B3F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598055-7F4B-4E57-92A1-C43CE07ED7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/>
              <a:t>04/08/2018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C8293C-337A-46B9-801C-405BA28F91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FE3A87-6EF6-4E32-958D-D3BDE968E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61212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9C1E4F-8411-4152-A040-45E4E38D46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93C882-D441-40BC-AAB7-FB3EF79F6F5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80FF742-A50B-4EB6-86AE-E67F120A5B6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ACB9172-F4DE-4657-A074-EF8778EE7E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/>
              <a:t>04/08/2018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7507DBE-C8F7-423C-9124-EE7B3D22E3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881AC0B-71D5-43A5-AD86-9668B4D92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30013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C204D3-549C-4770-B620-7E3D4678A9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4306D22-9474-474E-A4DD-36D304E576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D9ED9F3-E75B-4CB6-9C20-44656AF015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2AB8604-4E78-4EF6-AF81-B832751C756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4C7266C-4F95-4B63-B8A4-5D430A6FCB5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DA605C0-AC58-49C3-BFDA-E7ADCFC7B8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/>
              <a:t>04/08/2018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8CDB99B-8E2F-47DA-B6C3-50842D8C3D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00ACA83-753D-4AEE-B568-755DCF5ED7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26622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738EDC-8D44-427B-90E0-FBD0FBAC96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8AE544B-A36F-473A-86AF-50F0242918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/>
              <a:t>04/08/2018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E6F2748-531A-4318-A370-27EDE490E8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5AD6E57-F20B-43D2-A268-2449E7D4AD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87520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CEC2F6E-BB8D-4A07-B873-A379FEAE4F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/>
              <a:t>04/08/2018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9C64672-2E28-45BB-AB1E-9CA10E9088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33CCF35-5028-4E4D-8F6E-2E2DF0FB42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64100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60471D-7A64-4A50-B9A6-0F3A78088A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6427B1-871E-4C56-AF97-3F78ADBFA9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CF52702-EC0A-4FBA-9939-DCF10E412D8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EDDBB8-93FE-4585-A97D-0E391EE246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/>
              <a:t>04/08/2018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CB77A2A-D97D-4B06-A029-77A3A88DA3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BF4E011-48A8-486A-BF53-E7C085173F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08965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EA2B76-0D50-4AE7-8E70-B69B2F112A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E700288-1A1C-45A8-B99A-68E661D708A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8D19D42-4449-4938-BE9F-F8A026382E8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5CB693-3AD5-4FB5-9BD7-DDA6EA895A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/>
              <a:t>04/08/2018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B28CAAB-378F-4646-836D-6723AF2269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08A5F22-2F00-4B7E-95E3-D4E37EE6F9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7390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C73493B-E27E-4DC0-A41A-7E254FDDD4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B619A8B-408B-4DCB-AC39-AC640BF856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A87CC5-FBB1-4FE5-893F-7BD071C75E0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61375A-C223-44C8-917C-F7C3A1BCD50F}" type="datetimeFigureOut">
              <a:rPr lang="en-GB" smtClean="0"/>
              <a:t>04/08/2018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8E1BCB-E2F2-4D1B-BCFC-521169C8EA8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11173B-B48E-4DCF-8715-58053905491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83841B-0DB4-4C99-B5E5-79625F01DB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54111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6">
            <a:extLst>
              <a:ext uri="{FF2B5EF4-FFF2-40B4-BE49-F238E27FC236}">
                <a16:creationId xmlns:a16="http://schemas.microsoft.com/office/drawing/2014/main" id="{0E8AC398-2D66-4727-B035-364F29D70219}"/>
              </a:ext>
            </a:extLst>
          </p:cNvPr>
          <p:cNvSpPr/>
          <p:nvPr/>
        </p:nvSpPr>
        <p:spPr>
          <a:xfrm>
            <a:off x="4145594" y="6091830"/>
            <a:ext cx="3766861" cy="314021"/>
          </a:xfrm>
          <a:prstGeom prst="ellipse">
            <a:avLst/>
          </a:prstGeom>
          <a:solidFill>
            <a:schemeClr val="tx2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Freeform 13">
            <a:extLst>
              <a:ext uri="{FF2B5EF4-FFF2-40B4-BE49-F238E27FC236}">
                <a16:creationId xmlns:a16="http://schemas.microsoft.com/office/drawing/2014/main" id="{E18242A4-31C7-4940-B567-792D8F5F9D58}"/>
              </a:ext>
            </a:extLst>
          </p:cNvPr>
          <p:cNvSpPr>
            <a:spLocks/>
          </p:cNvSpPr>
          <p:nvPr/>
        </p:nvSpPr>
        <p:spPr bwMode="auto">
          <a:xfrm>
            <a:off x="3736292" y="2654683"/>
            <a:ext cx="2167746" cy="2152123"/>
          </a:xfrm>
          <a:custGeom>
            <a:avLst/>
            <a:gdLst>
              <a:gd name="T0" fmla="*/ 81 w 276"/>
              <a:gd name="T1" fmla="*/ 219 h 274"/>
              <a:gd name="T2" fmla="*/ 71 w 276"/>
              <a:gd name="T3" fmla="*/ 239 h 274"/>
              <a:gd name="T4" fmla="*/ 54 w 276"/>
              <a:gd name="T5" fmla="*/ 260 h 274"/>
              <a:gd name="T6" fmla="*/ 17 w 276"/>
              <a:gd name="T7" fmla="*/ 250 h 274"/>
              <a:gd name="T8" fmla="*/ 28 w 276"/>
              <a:gd name="T9" fmla="*/ 215 h 274"/>
              <a:gd name="T10" fmla="*/ 53 w 276"/>
              <a:gd name="T11" fmla="*/ 201 h 274"/>
              <a:gd name="T12" fmla="*/ 60 w 276"/>
              <a:gd name="T13" fmla="*/ 197 h 274"/>
              <a:gd name="T14" fmla="*/ 0 w 276"/>
              <a:gd name="T15" fmla="*/ 137 h 274"/>
              <a:gd name="T16" fmla="*/ 48 w 276"/>
              <a:gd name="T17" fmla="*/ 91 h 274"/>
              <a:gd name="T18" fmla="*/ 56 w 276"/>
              <a:gd name="T19" fmla="*/ 106 h 274"/>
              <a:gd name="T20" fmla="*/ 107 w 276"/>
              <a:gd name="T21" fmla="*/ 126 h 274"/>
              <a:gd name="T22" fmla="*/ 129 w 276"/>
              <a:gd name="T23" fmla="*/ 91 h 274"/>
              <a:gd name="T24" fmla="*/ 99 w 276"/>
              <a:gd name="T25" fmla="*/ 51 h 274"/>
              <a:gd name="T26" fmla="*/ 97 w 276"/>
              <a:gd name="T27" fmla="*/ 50 h 274"/>
              <a:gd name="T28" fmla="*/ 92 w 276"/>
              <a:gd name="T29" fmla="*/ 47 h 274"/>
              <a:gd name="T30" fmla="*/ 139 w 276"/>
              <a:gd name="T31" fmla="*/ 0 h 274"/>
              <a:gd name="T32" fmla="*/ 196 w 276"/>
              <a:gd name="T33" fmla="*/ 58 h 274"/>
              <a:gd name="T34" fmla="*/ 212 w 276"/>
              <a:gd name="T35" fmla="*/ 28 h 274"/>
              <a:gd name="T36" fmla="*/ 248 w 276"/>
              <a:gd name="T37" fmla="*/ 15 h 274"/>
              <a:gd name="T38" fmla="*/ 262 w 276"/>
              <a:gd name="T39" fmla="*/ 45 h 274"/>
              <a:gd name="T40" fmla="*/ 240 w 276"/>
              <a:gd name="T41" fmla="*/ 68 h 274"/>
              <a:gd name="T42" fmla="*/ 221 w 276"/>
              <a:gd name="T43" fmla="*/ 78 h 274"/>
              <a:gd name="T44" fmla="*/ 218 w 276"/>
              <a:gd name="T45" fmla="*/ 80 h 274"/>
              <a:gd name="T46" fmla="*/ 239 w 276"/>
              <a:gd name="T47" fmla="*/ 100 h 274"/>
              <a:gd name="T48" fmla="*/ 273 w 276"/>
              <a:gd name="T49" fmla="*/ 135 h 274"/>
              <a:gd name="T50" fmla="*/ 273 w 276"/>
              <a:gd name="T51" fmla="*/ 140 h 274"/>
              <a:gd name="T52" fmla="*/ 221 w 276"/>
              <a:gd name="T53" fmla="*/ 192 h 274"/>
              <a:gd name="T54" fmla="*/ 218 w 276"/>
              <a:gd name="T55" fmla="*/ 196 h 274"/>
              <a:gd name="T56" fmla="*/ 238 w 276"/>
              <a:gd name="T57" fmla="*/ 206 h 274"/>
              <a:gd name="T58" fmla="*/ 259 w 276"/>
              <a:gd name="T59" fmla="*/ 229 h 274"/>
              <a:gd name="T60" fmla="*/ 251 w 276"/>
              <a:gd name="T61" fmla="*/ 256 h 274"/>
              <a:gd name="T62" fmla="*/ 221 w 276"/>
              <a:gd name="T63" fmla="*/ 257 h 274"/>
              <a:gd name="T64" fmla="*/ 203 w 276"/>
              <a:gd name="T65" fmla="*/ 234 h 274"/>
              <a:gd name="T66" fmla="*/ 195 w 276"/>
              <a:gd name="T67" fmla="*/ 218 h 274"/>
              <a:gd name="T68" fmla="*/ 171 w 276"/>
              <a:gd name="T69" fmla="*/ 242 h 274"/>
              <a:gd name="T70" fmla="*/ 142 w 276"/>
              <a:gd name="T71" fmla="*/ 271 h 274"/>
              <a:gd name="T72" fmla="*/ 134 w 276"/>
              <a:gd name="T73" fmla="*/ 271 h 274"/>
              <a:gd name="T74" fmla="*/ 85 w 276"/>
              <a:gd name="T75" fmla="*/ 221 h 274"/>
              <a:gd name="T76" fmla="*/ 81 w 276"/>
              <a:gd name="T77" fmla="*/ 219 h 2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276" h="274">
                <a:moveTo>
                  <a:pt x="81" y="219"/>
                </a:moveTo>
                <a:cubicBezTo>
                  <a:pt x="78" y="226"/>
                  <a:pt x="74" y="232"/>
                  <a:pt x="71" y="239"/>
                </a:cubicBezTo>
                <a:cubicBezTo>
                  <a:pt x="67" y="247"/>
                  <a:pt x="62" y="255"/>
                  <a:pt x="54" y="260"/>
                </a:cubicBezTo>
                <a:cubicBezTo>
                  <a:pt x="40" y="268"/>
                  <a:pt x="24" y="263"/>
                  <a:pt x="17" y="250"/>
                </a:cubicBezTo>
                <a:cubicBezTo>
                  <a:pt x="12" y="239"/>
                  <a:pt x="16" y="222"/>
                  <a:pt x="28" y="215"/>
                </a:cubicBezTo>
                <a:cubicBezTo>
                  <a:pt x="36" y="210"/>
                  <a:pt x="45" y="205"/>
                  <a:pt x="53" y="201"/>
                </a:cubicBezTo>
                <a:cubicBezTo>
                  <a:pt x="55" y="200"/>
                  <a:pt x="57" y="199"/>
                  <a:pt x="60" y="197"/>
                </a:cubicBezTo>
                <a:cubicBezTo>
                  <a:pt x="40" y="177"/>
                  <a:pt x="21" y="157"/>
                  <a:pt x="0" y="137"/>
                </a:cubicBezTo>
                <a:cubicBezTo>
                  <a:pt x="16" y="122"/>
                  <a:pt x="32" y="107"/>
                  <a:pt x="48" y="91"/>
                </a:cubicBezTo>
                <a:cubicBezTo>
                  <a:pt x="51" y="96"/>
                  <a:pt x="53" y="101"/>
                  <a:pt x="56" y="106"/>
                </a:cubicBezTo>
                <a:cubicBezTo>
                  <a:pt x="65" y="123"/>
                  <a:pt x="88" y="134"/>
                  <a:pt x="107" y="126"/>
                </a:cubicBezTo>
                <a:cubicBezTo>
                  <a:pt x="120" y="121"/>
                  <a:pt x="130" y="106"/>
                  <a:pt x="129" y="91"/>
                </a:cubicBezTo>
                <a:cubicBezTo>
                  <a:pt x="128" y="71"/>
                  <a:pt x="116" y="59"/>
                  <a:pt x="99" y="51"/>
                </a:cubicBezTo>
                <a:cubicBezTo>
                  <a:pt x="99" y="51"/>
                  <a:pt x="98" y="51"/>
                  <a:pt x="97" y="50"/>
                </a:cubicBezTo>
                <a:cubicBezTo>
                  <a:pt x="96" y="49"/>
                  <a:pt x="94" y="48"/>
                  <a:pt x="92" y="47"/>
                </a:cubicBezTo>
                <a:cubicBezTo>
                  <a:pt x="107" y="32"/>
                  <a:pt x="123" y="16"/>
                  <a:pt x="139" y="0"/>
                </a:cubicBezTo>
                <a:cubicBezTo>
                  <a:pt x="158" y="19"/>
                  <a:pt x="177" y="38"/>
                  <a:pt x="196" y="58"/>
                </a:cubicBezTo>
                <a:cubicBezTo>
                  <a:pt x="202" y="47"/>
                  <a:pt x="207" y="38"/>
                  <a:pt x="212" y="28"/>
                </a:cubicBezTo>
                <a:cubicBezTo>
                  <a:pt x="219" y="16"/>
                  <a:pt x="236" y="10"/>
                  <a:pt x="248" y="15"/>
                </a:cubicBezTo>
                <a:cubicBezTo>
                  <a:pt x="259" y="20"/>
                  <a:pt x="265" y="32"/>
                  <a:pt x="262" y="45"/>
                </a:cubicBezTo>
                <a:cubicBezTo>
                  <a:pt x="259" y="57"/>
                  <a:pt x="250" y="63"/>
                  <a:pt x="240" y="68"/>
                </a:cubicBezTo>
                <a:cubicBezTo>
                  <a:pt x="233" y="71"/>
                  <a:pt x="227" y="75"/>
                  <a:pt x="221" y="78"/>
                </a:cubicBezTo>
                <a:cubicBezTo>
                  <a:pt x="220" y="78"/>
                  <a:pt x="220" y="79"/>
                  <a:pt x="218" y="80"/>
                </a:cubicBezTo>
                <a:cubicBezTo>
                  <a:pt x="225" y="87"/>
                  <a:pt x="232" y="94"/>
                  <a:pt x="239" y="100"/>
                </a:cubicBezTo>
                <a:cubicBezTo>
                  <a:pt x="250" y="112"/>
                  <a:pt x="262" y="123"/>
                  <a:pt x="273" y="135"/>
                </a:cubicBezTo>
                <a:cubicBezTo>
                  <a:pt x="276" y="137"/>
                  <a:pt x="275" y="138"/>
                  <a:pt x="273" y="140"/>
                </a:cubicBezTo>
                <a:cubicBezTo>
                  <a:pt x="256" y="157"/>
                  <a:pt x="238" y="175"/>
                  <a:pt x="221" y="192"/>
                </a:cubicBezTo>
                <a:cubicBezTo>
                  <a:pt x="220" y="193"/>
                  <a:pt x="219" y="194"/>
                  <a:pt x="218" y="196"/>
                </a:cubicBezTo>
                <a:cubicBezTo>
                  <a:pt x="225" y="199"/>
                  <a:pt x="231" y="203"/>
                  <a:pt x="238" y="206"/>
                </a:cubicBezTo>
                <a:cubicBezTo>
                  <a:pt x="248" y="211"/>
                  <a:pt x="256" y="217"/>
                  <a:pt x="259" y="229"/>
                </a:cubicBezTo>
                <a:cubicBezTo>
                  <a:pt x="262" y="239"/>
                  <a:pt x="258" y="250"/>
                  <a:pt x="251" y="256"/>
                </a:cubicBezTo>
                <a:cubicBezTo>
                  <a:pt x="242" y="262"/>
                  <a:pt x="231" y="262"/>
                  <a:pt x="221" y="257"/>
                </a:cubicBezTo>
                <a:cubicBezTo>
                  <a:pt x="212" y="252"/>
                  <a:pt x="208" y="243"/>
                  <a:pt x="203" y="234"/>
                </a:cubicBezTo>
                <a:cubicBezTo>
                  <a:pt x="201" y="229"/>
                  <a:pt x="198" y="224"/>
                  <a:pt x="195" y="218"/>
                </a:cubicBezTo>
                <a:cubicBezTo>
                  <a:pt x="186" y="226"/>
                  <a:pt x="179" y="234"/>
                  <a:pt x="171" y="242"/>
                </a:cubicBezTo>
                <a:cubicBezTo>
                  <a:pt x="162" y="252"/>
                  <a:pt x="152" y="261"/>
                  <a:pt x="142" y="271"/>
                </a:cubicBezTo>
                <a:cubicBezTo>
                  <a:pt x="139" y="274"/>
                  <a:pt x="137" y="274"/>
                  <a:pt x="134" y="271"/>
                </a:cubicBezTo>
                <a:cubicBezTo>
                  <a:pt x="118" y="254"/>
                  <a:pt x="101" y="238"/>
                  <a:pt x="85" y="221"/>
                </a:cubicBezTo>
                <a:cubicBezTo>
                  <a:pt x="84" y="220"/>
                  <a:pt x="83" y="220"/>
                  <a:pt x="81" y="219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282F39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4" name="Freeform 14">
            <a:extLst>
              <a:ext uri="{FF2B5EF4-FFF2-40B4-BE49-F238E27FC236}">
                <a16:creationId xmlns:a16="http://schemas.microsoft.com/office/drawing/2014/main" id="{06B5C950-D0A6-4C97-9D62-157104BA17E6}"/>
              </a:ext>
            </a:extLst>
          </p:cNvPr>
          <p:cNvSpPr>
            <a:spLocks/>
          </p:cNvSpPr>
          <p:nvPr/>
        </p:nvSpPr>
        <p:spPr bwMode="auto">
          <a:xfrm>
            <a:off x="6029025" y="2654683"/>
            <a:ext cx="2159935" cy="2159934"/>
          </a:xfrm>
          <a:custGeom>
            <a:avLst/>
            <a:gdLst>
              <a:gd name="T0" fmla="*/ 79 w 275"/>
              <a:gd name="T1" fmla="*/ 58 h 275"/>
              <a:gd name="T2" fmla="*/ 137 w 275"/>
              <a:gd name="T3" fmla="*/ 0 h 275"/>
              <a:gd name="T4" fmla="*/ 182 w 275"/>
              <a:gd name="T5" fmla="*/ 46 h 275"/>
              <a:gd name="T6" fmla="*/ 167 w 275"/>
              <a:gd name="T7" fmla="*/ 54 h 275"/>
              <a:gd name="T8" fmla="*/ 145 w 275"/>
              <a:gd name="T9" fmla="*/ 99 h 275"/>
              <a:gd name="T10" fmla="*/ 202 w 275"/>
              <a:gd name="T11" fmla="*/ 121 h 275"/>
              <a:gd name="T12" fmla="*/ 222 w 275"/>
              <a:gd name="T13" fmla="*/ 97 h 275"/>
              <a:gd name="T14" fmla="*/ 226 w 275"/>
              <a:gd name="T15" fmla="*/ 89 h 275"/>
              <a:gd name="T16" fmla="*/ 248 w 275"/>
              <a:gd name="T17" fmla="*/ 109 h 275"/>
              <a:gd name="T18" fmla="*/ 272 w 275"/>
              <a:gd name="T19" fmla="*/ 134 h 275"/>
              <a:gd name="T20" fmla="*/ 272 w 275"/>
              <a:gd name="T21" fmla="*/ 140 h 275"/>
              <a:gd name="T22" fmla="*/ 218 w 275"/>
              <a:gd name="T23" fmla="*/ 194 h 275"/>
              <a:gd name="T24" fmla="*/ 220 w 275"/>
              <a:gd name="T25" fmla="*/ 200 h 275"/>
              <a:gd name="T26" fmla="*/ 242 w 275"/>
              <a:gd name="T27" fmla="*/ 212 h 275"/>
              <a:gd name="T28" fmla="*/ 254 w 275"/>
              <a:gd name="T29" fmla="*/ 253 h 275"/>
              <a:gd name="T30" fmla="*/ 230 w 275"/>
              <a:gd name="T31" fmla="*/ 263 h 275"/>
              <a:gd name="T32" fmla="*/ 202 w 275"/>
              <a:gd name="T33" fmla="*/ 238 h 275"/>
              <a:gd name="T34" fmla="*/ 193 w 275"/>
              <a:gd name="T35" fmla="*/ 220 h 275"/>
              <a:gd name="T36" fmla="*/ 179 w 275"/>
              <a:gd name="T37" fmla="*/ 233 h 275"/>
              <a:gd name="T38" fmla="*/ 141 w 275"/>
              <a:gd name="T39" fmla="*/ 272 h 275"/>
              <a:gd name="T40" fmla="*/ 135 w 275"/>
              <a:gd name="T41" fmla="*/ 273 h 275"/>
              <a:gd name="T42" fmla="*/ 91 w 275"/>
              <a:gd name="T43" fmla="*/ 229 h 275"/>
              <a:gd name="T44" fmla="*/ 105 w 275"/>
              <a:gd name="T45" fmla="*/ 221 h 275"/>
              <a:gd name="T46" fmla="*/ 124 w 275"/>
              <a:gd name="T47" fmla="*/ 170 h 275"/>
              <a:gd name="T48" fmla="*/ 89 w 275"/>
              <a:gd name="T49" fmla="*/ 148 h 275"/>
              <a:gd name="T50" fmla="*/ 50 w 275"/>
              <a:gd name="T51" fmla="*/ 178 h 275"/>
              <a:gd name="T52" fmla="*/ 46 w 275"/>
              <a:gd name="T53" fmla="*/ 185 h 275"/>
              <a:gd name="T54" fmla="*/ 41 w 275"/>
              <a:gd name="T55" fmla="*/ 178 h 275"/>
              <a:gd name="T56" fmla="*/ 3 w 275"/>
              <a:gd name="T57" fmla="*/ 141 h 275"/>
              <a:gd name="T58" fmla="*/ 3 w 275"/>
              <a:gd name="T59" fmla="*/ 134 h 275"/>
              <a:gd name="T60" fmla="*/ 55 w 275"/>
              <a:gd name="T61" fmla="*/ 83 h 275"/>
              <a:gd name="T62" fmla="*/ 59 w 275"/>
              <a:gd name="T63" fmla="*/ 79 h 275"/>
              <a:gd name="T64" fmla="*/ 46 w 275"/>
              <a:gd name="T65" fmla="*/ 71 h 275"/>
              <a:gd name="T66" fmla="*/ 27 w 275"/>
              <a:gd name="T67" fmla="*/ 62 h 275"/>
              <a:gd name="T68" fmla="*/ 14 w 275"/>
              <a:gd name="T69" fmla="*/ 23 h 275"/>
              <a:gd name="T70" fmla="*/ 42 w 275"/>
              <a:gd name="T71" fmla="*/ 11 h 275"/>
              <a:gd name="T72" fmla="*/ 67 w 275"/>
              <a:gd name="T73" fmla="*/ 35 h 275"/>
              <a:gd name="T74" fmla="*/ 79 w 275"/>
              <a:gd name="T75" fmla="*/ 58 h 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275" h="275">
                <a:moveTo>
                  <a:pt x="79" y="58"/>
                </a:moveTo>
                <a:cubicBezTo>
                  <a:pt x="99" y="38"/>
                  <a:pt x="118" y="19"/>
                  <a:pt x="137" y="0"/>
                </a:cubicBezTo>
                <a:cubicBezTo>
                  <a:pt x="152" y="16"/>
                  <a:pt x="167" y="31"/>
                  <a:pt x="182" y="46"/>
                </a:cubicBezTo>
                <a:cubicBezTo>
                  <a:pt x="178" y="48"/>
                  <a:pt x="173" y="51"/>
                  <a:pt x="167" y="54"/>
                </a:cubicBezTo>
                <a:cubicBezTo>
                  <a:pt x="151" y="62"/>
                  <a:pt x="141" y="82"/>
                  <a:pt x="145" y="99"/>
                </a:cubicBezTo>
                <a:cubicBezTo>
                  <a:pt x="151" y="125"/>
                  <a:pt x="179" y="135"/>
                  <a:pt x="202" y="121"/>
                </a:cubicBezTo>
                <a:cubicBezTo>
                  <a:pt x="212" y="115"/>
                  <a:pt x="218" y="106"/>
                  <a:pt x="222" y="97"/>
                </a:cubicBezTo>
                <a:cubicBezTo>
                  <a:pt x="224" y="94"/>
                  <a:pt x="225" y="92"/>
                  <a:pt x="226" y="89"/>
                </a:cubicBezTo>
                <a:cubicBezTo>
                  <a:pt x="234" y="96"/>
                  <a:pt x="241" y="102"/>
                  <a:pt x="248" y="109"/>
                </a:cubicBezTo>
                <a:cubicBezTo>
                  <a:pt x="256" y="118"/>
                  <a:pt x="264" y="126"/>
                  <a:pt x="272" y="134"/>
                </a:cubicBezTo>
                <a:cubicBezTo>
                  <a:pt x="275" y="137"/>
                  <a:pt x="275" y="138"/>
                  <a:pt x="272" y="140"/>
                </a:cubicBezTo>
                <a:cubicBezTo>
                  <a:pt x="254" y="158"/>
                  <a:pt x="237" y="176"/>
                  <a:pt x="218" y="194"/>
                </a:cubicBezTo>
                <a:cubicBezTo>
                  <a:pt x="215" y="198"/>
                  <a:pt x="216" y="199"/>
                  <a:pt x="220" y="200"/>
                </a:cubicBezTo>
                <a:cubicBezTo>
                  <a:pt x="227" y="204"/>
                  <a:pt x="235" y="208"/>
                  <a:pt x="242" y="212"/>
                </a:cubicBezTo>
                <a:cubicBezTo>
                  <a:pt x="258" y="220"/>
                  <a:pt x="263" y="240"/>
                  <a:pt x="254" y="253"/>
                </a:cubicBezTo>
                <a:cubicBezTo>
                  <a:pt x="250" y="260"/>
                  <a:pt x="238" y="265"/>
                  <a:pt x="230" y="263"/>
                </a:cubicBezTo>
                <a:cubicBezTo>
                  <a:pt x="215" y="261"/>
                  <a:pt x="208" y="250"/>
                  <a:pt x="202" y="238"/>
                </a:cubicBezTo>
                <a:cubicBezTo>
                  <a:pt x="199" y="232"/>
                  <a:pt x="196" y="226"/>
                  <a:pt x="193" y="220"/>
                </a:cubicBezTo>
                <a:cubicBezTo>
                  <a:pt x="188" y="225"/>
                  <a:pt x="184" y="229"/>
                  <a:pt x="179" y="233"/>
                </a:cubicBezTo>
                <a:cubicBezTo>
                  <a:pt x="166" y="246"/>
                  <a:pt x="154" y="259"/>
                  <a:pt x="141" y="272"/>
                </a:cubicBezTo>
                <a:cubicBezTo>
                  <a:pt x="140" y="273"/>
                  <a:pt x="138" y="275"/>
                  <a:pt x="135" y="273"/>
                </a:cubicBezTo>
                <a:cubicBezTo>
                  <a:pt x="121" y="258"/>
                  <a:pt x="106" y="243"/>
                  <a:pt x="91" y="229"/>
                </a:cubicBezTo>
                <a:cubicBezTo>
                  <a:pt x="96" y="226"/>
                  <a:pt x="100" y="223"/>
                  <a:pt x="105" y="221"/>
                </a:cubicBezTo>
                <a:cubicBezTo>
                  <a:pt x="124" y="211"/>
                  <a:pt x="132" y="189"/>
                  <a:pt x="124" y="170"/>
                </a:cubicBezTo>
                <a:cubicBezTo>
                  <a:pt x="119" y="156"/>
                  <a:pt x="103" y="147"/>
                  <a:pt x="89" y="148"/>
                </a:cubicBezTo>
                <a:cubicBezTo>
                  <a:pt x="69" y="150"/>
                  <a:pt x="58" y="161"/>
                  <a:pt x="50" y="178"/>
                </a:cubicBezTo>
                <a:cubicBezTo>
                  <a:pt x="49" y="180"/>
                  <a:pt x="48" y="181"/>
                  <a:pt x="46" y="185"/>
                </a:cubicBezTo>
                <a:cubicBezTo>
                  <a:pt x="44" y="182"/>
                  <a:pt x="43" y="180"/>
                  <a:pt x="41" y="178"/>
                </a:cubicBezTo>
                <a:cubicBezTo>
                  <a:pt x="28" y="165"/>
                  <a:pt x="16" y="153"/>
                  <a:pt x="3" y="141"/>
                </a:cubicBezTo>
                <a:cubicBezTo>
                  <a:pt x="0" y="138"/>
                  <a:pt x="0" y="137"/>
                  <a:pt x="3" y="134"/>
                </a:cubicBezTo>
                <a:cubicBezTo>
                  <a:pt x="21" y="117"/>
                  <a:pt x="38" y="100"/>
                  <a:pt x="55" y="83"/>
                </a:cubicBezTo>
                <a:cubicBezTo>
                  <a:pt x="56" y="81"/>
                  <a:pt x="57" y="80"/>
                  <a:pt x="59" y="79"/>
                </a:cubicBezTo>
                <a:cubicBezTo>
                  <a:pt x="54" y="76"/>
                  <a:pt x="50" y="74"/>
                  <a:pt x="46" y="71"/>
                </a:cubicBezTo>
                <a:cubicBezTo>
                  <a:pt x="40" y="68"/>
                  <a:pt x="33" y="65"/>
                  <a:pt x="27" y="62"/>
                </a:cubicBezTo>
                <a:cubicBezTo>
                  <a:pt x="13" y="55"/>
                  <a:pt x="7" y="36"/>
                  <a:pt x="14" y="23"/>
                </a:cubicBezTo>
                <a:cubicBezTo>
                  <a:pt x="19" y="13"/>
                  <a:pt x="32" y="9"/>
                  <a:pt x="42" y="11"/>
                </a:cubicBezTo>
                <a:cubicBezTo>
                  <a:pt x="55" y="15"/>
                  <a:pt x="62" y="24"/>
                  <a:pt x="67" y="35"/>
                </a:cubicBezTo>
                <a:cubicBezTo>
                  <a:pt x="70" y="43"/>
                  <a:pt x="74" y="50"/>
                  <a:pt x="79" y="5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282F39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5" name="Freeform 15">
            <a:extLst>
              <a:ext uri="{FF2B5EF4-FFF2-40B4-BE49-F238E27FC236}">
                <a16:creationId xmlns:a16="http://schemas.microsoft.com/office/drawing/2014/main" id="{0CA7A612-AAD5-4B6B-A2DE-C7CFE27300FC}"/>
              </a:ext>
            </a:extLst>
          </p:cNvPr>
          <p:cNvSpPr>
            <a:spLocks/>
          </p:cNvSpPr>
          <p:nvPr/>
        </p:nvSpPr>
        <p:spPr bwMode="auto">
          <a:xfrm>
            <a:off x="4884611" y="3799097"/>
            <a:ext cx="2167746" cy="2152123"/>
          </a:xfrm>
          <a:custGeom>
            <a:avLst/>
            <a:gdLst>
              <a:gd name="T0" fmla="*/ 45 w 276"/>
              <a:gd name="T1" fmla="*/ 92 h 274"/>
              <a:gd name="T2" fmla="*/ 57 w 276"/>
              <a:gd name="T3" fmla="*/ 111 h 274"/>
              <a:gd name="T4" fmla="*/ 116 w 276"/>
              <a:gd name="T5" fmla="*/ 115 h 274"/>
              <a:gd name="T6" fmla="*/ 116 w 276"/>
              <a:gd name="T7" fmla="*/ 64 h 274"/>
              <a:gd name="T8" fmla="*/ 96 w 276"/>
              <a:gd name="T9" fmla="*/ 49 h 274"/>
              <a:gd name="T10" fmla="*/ 91 w 276"/>
              <a:gd name="T11" fmla="*/ 47 h 274"/>
              <a:gd name="T12" fmla="*/ 139 w 276"/>
              <a:gd name="T13" fmla="*/ 0 h 274"/>
              <a:gd name="T14" fmla="*/ 193 w 276"/>
              <a:gd name="T15" fmla="*/ 54 h 274"/>
              <a:gd name="T16" fmla="*/ 196 w 276"/>
              <a:gd name="T17" fmla="*/ 57 h 274"/>
              <a:gd name="T18" fmla="*/ 207 w 276"/>
              <a:gd name="T19" fmla="*/ 36 h 274"/>
              <a:gd name="T20" fmla="*/ 227 w 276"/>
              <a:gd name="T21" fmla="*/ 16 h 274"/>
              <a:gd name="T22" fmla="*/ 253 w 276"/>
              <a:gd name="T23" fmla="*/ 20 h 274"/>
              <a:gd name="T24" fmla="*/ 260 w 276"/>
              <a:gd name="T25" fmla="*/ 46 h 274"/>
              <a:gd name="T26" fmla="*/ 237 w 276"/>
              <a:gd name="T27" fmla="*/ 69 h 274"/>
              <a:gd name="T28" fmla="*/ 218 w 276"/>
              <a:gd name="T29" fmla="*/ 79 h 274"/>
              <a:gd name="T30" fmla="*/ 276 w 276"/>
              <a:gd name="T31" fmla="*/ 137 h 274"/>
              <a:gd name="T32" fmla="*/ 261 w 276"/>
              <a:gd name="T33" fmla="*/ 152 h 274"/>
              <a:gd name="T34" fmla="*/ 220 w 276"/>
              <a:gd name="T35" fmla="*/ 192 h 274"/>
              <a:gd name="T36" fmla="*/ 221 w 276"/>
              <a:gd name="T37" fmla="*/ 198 h 274"/>
              <a:gd name="T38" fmla="*/ 248 w 276"/>
              <a:gd name="T39" fmla="*/ 213 h 274"/>
              <a:gd name="T40" fmla="*/ 253 w 276"/>
              <a:gd name="T41" fmla="*/ 254 h 274"/>
              <a:gd name="T42" fmla="*/ 213 w 276"/>
              <a:gd name="T43" fmla="*/ 250 h 274"/>
              <a:gd name="T44" fmla="*/ 199 w 276"/>
              <a:gd name="T45" fmla="*/ 225 h 274"/>
              <a:gd name="T46" fmla="*/ 195 w 276"/>
              <a:gd name="T47" fmla="*/ 218 h 274"/>
              <a:gd name="T48" fmla="*/ 178 w 276"/>
              <a:gd name="T49" fmla="*/ 234 h 274"/>
              <a:gd name="T50" fmla="*/ 141 w 276"/>
              <a:gd name="T51" fmla="*/ 272 h 274"/>
              <a:gd name="T52" fmla="*/ 135 w 276"/>
              <a:gd name="T53" fmla="*/ 272 h 274"/>
              <a:gd name="T54" fmla="*/ 92 w 276"/>
              <a:gd name="T55" fmla="*/ 229 h 274"/>
              <a:gd name="T56" fmla="*/ 91 w 276"/>
              <a:gd name="T57" fmla="*/ 227 h 274"/>
              <a:gd name="T58" fmla="*/ 108 w 276"/>
              <a:gd name="T59" fmla="*/ 219 h 274"/>
              <a:gd name="T60" fmla="*/ 128 w 276"/>
              <a:gd name="T61" fmla="*/ 174 h 274"/>
              <a:gd name="T62" fmla="*/ 78 w 276"/>
              <a:gd name="T63" fmla="*/ 149 h 274"/>
              <a:gd name="T64" fmla="*/ 52 w 276"/>
              <a:gd name="T65" fmla="*/ 176 h 274"/>
              <a:gd name="T66" fmla="*/ 48 w 276"/>
              <a:gd name="T67" fmla="*/ 184 h 274"/>
              <a:gd name="T68" fmla="*/ 30 w 276"/>
              <a:gd name="T69" fmla="*/ 166 h 274"/>
              <a:gd name="T70" fmla="*/ 4 w 276"/>
              <a:gd name="T71" fmla="*/ 140 h 274"/>
              <a:gd name="T72" fmla="*/ 3 w 276"/>
              <a:gd name="T73" fmla="*/ 135 h 274"/>
              <a:gd name="T74" fmla="*/ 45 w 276"/>
              <a:gd name="T75" fmla="*/ 92 h 2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276" h="274">
                <a:moveTo>
                  <a:pt x="45" y="92"/>
                </a:moveTo>
                <a:cubicBezTo>
                  <a:pt x="50" y="99"/>
                  <a:pt x="53" y="106"/>
                  <a:pt x="57" y="111"/>
                </a:cubicBezTo>
                <a:cubicBezTo>
                  <a:pt x="72" y="129"/>
                  <a:pt x="99" y="133"/>
                  <a:pt x="116" y="115"/>
                </a:cubicBezTo>
                <a:cubicBezTo>
                  <a:pt x="129" y="102"/>
                  <a:pt x="129" y="79"/>
                  <a:pt x="116" y="64"/>
                </a:cubicBezTo>
                <a:cubicBezTo>
                  <a:pt x="110" y="57"/>
                  <a:pt x="103" y="53"/>
                  <a:pt x="96" y="49"/>
                </a:cubicBezTo>
                <a:cubicBezTo>
                  <a:pt x="94" y="48"/>
                  <a:pt x="93" y="48"/>
                  <a:pt x="91" y="47"/>
                </a:cubicBezTo>
                <a:cubicBezTo>
                  <a:pt x="106" y="32"/>
                  <a:pt x="139" y="0"/>
                  <a:pt x="139" y="0"/>
                </a:cubicBezTo>
                <a:cubicBezTo>
                  <a:pt x="141" y="3"/>
                  <a:pt x="181" y="42"/>
                  <a:pt x="193" y="54"/>
                </a:cubicBezTo>
                <a:cubicBezTo>
                  <a:pt x="193" y="55"/>
                  <a:pt x="194" y="56"/>
                  <a:pt x="196" y="57"/>
                </a:cubicBezTo>
                <a:cubicBezTo>
                  <a:pt x="200" y="50"/>
                  <a:pt x="204" y="43"/>
                  <a:pt x="207" y="36"/>
                </a:cubicBezTo>
                <a:cubicBezTo>
                  <a:pt x="211" y="27"/>
                  <a:pt x="217" y="19"/>
                  <a:pt x="227" y="16"/>
                </a:cubicBezTo>
                <a:cubicBezTo>
                  <a:pt x="236" y="12"/>
                  <a:pt x="245" y="13"/>
                  <a:pt x="253" y="20"/>
                </a:cubicBezTo>
                <a:cubicBezTo>
                  <a:pt x="261" y="26"/>
                  <a:pt x="263" y="35"/>
                  <a:pt x="260" y="46"/>
                </a:cubicBezTo>
                <a:cubicBezTo>
                  <a:pt x="257" y="58"/>
                  <a:pt x="248" y="64"/>
                  <a:pt x="237" y="69"/>
                </a:cubicBezTo>
                <a:cubicBezTo>
                  <a:pt x="231" y="72"/>
                  <a:pt x="225" y="76"/>
                  <a:pt x="218" y="79"/>
                </a:cubicBezTo>
                <a:cubicBezTo>
                  <a:pt x="237" y="99"/>
                  <a:pt x="256" y="117"/>
                  <a:pt x="276" y="137"/>
                </a:cubicBezTo>
                <a:cubicBezTo>
                  <a:pt x="270" y="142"/>
                  <a:pt x="266" y="147"/>
                  <a:pt x="261" y="152"/>
                </a:cubicBezTo>
                <a:cubicBezTo>
                  <a:pt x="247" y="166"/>
                  <a:pt x="234" y="179"/>
                  <a:pt x="220" y="192"/>
                </a:cubicBezTo>
                <a:cubicBezTo>
                  <a:pt x="217" y="195"/>
                  <a:pt x="218" y="197"/>
                  <a:pt x="221" y="198"/>
                </a:cubicBezTo>
                <a:cubicBezTo>
                  <a:pt x="230" y="203"/>
                  <a:pt x="240" y="207"/>
                  <a:pt x="248" y="213"/>
                </a:cubicBezTo>
                <a:cubicBezTo>
                  <a:pt x="262" y="222"/>
                  <a:pt x="265" y="244"/>
                  <a:pt x="253" y="254"/>
                </a:cubicBezTo>
                <a:cubicBezTo>
                  <a:pt x="242" y="266"/>
                  <a:pt x="223" y="263"/>
                  <a:pt x="213" y="250"/>
                </a:cubicBezTo>
                <a:cubicBezTo>
                  <a:pt x="207" y="242"/>
                  <a:pt x="203" y="233"/>
                  <a:pt x="199" y="225"/>
                </a:cubicBezTo>
                <a:cubicBezTo>
                  <a:pt x="197" y="223"/>
                  <a:pt x="196" y="221"/>
                  <a:pt x="195" y="218"/>
                </a:cubicBezTo>
                <a:cubicBezTo>
                  <a:pt x="189" y="224"/>
                  <a:pt x="184" y="229"/>
                  <a:pt x="178" y="234"/>
                </a:cubicBezTo>
                <a:cubicBezTo>
                  <a:pt x="166" y="247"/>
                  <a:pt x="153" y="259"/>
                  <a:pt x="141" y="272"/>
                </a:cubicBezTo>
                <a:cubicBezTo>
                  <a:pt x="139" y="274"/>
                  <a:pt x="137" y="274"/>
                  <a:pt x="135" y="272"/>
                </a:cubicBezTo>
                <a:cubicBezTo>
                  <a:pt x="121" y="258"/>
                  <a:pt x="107" y="243"/>
                  <a:pt x="92" y="229"/>
                </a:cubicBezTo>
                <a:cubicBezTo>
                  <a:pt x="92" y="229"/>
                  <a:pt x="92" y="228"/>
                  <a:pt x="91" y="227"/>
                </a:cubicBezTo>
                <a:cubicBezTo>
                  <a:pt x="97" y="225"/>
                  <a:pt x="102" y="222"/>
                  <a:pt x="108" y="219"/>
                </a:cubicBezTo>
                <a:cubicBezTo>
                  <a:pt x="123" y="210"/>
                  <a:pt x="132" y="191"/>
                  <a:pt x="128" y="174"/>
                </a:cubicBezTo>
                <a:cubicBezTo>
                  <a:pt x="123" y="151"/>
                  <a:pt x="100" y="141"/>
                  <a:pt x="78" y="149"/>
                </a:cubicBezTo>
                <a:cubicBezTo>
                  <a:pt x="65" y="154"/>
                  <a:pt x="58" y="164"/>
                  <a:pt x="52" y="176"/>
                </a:cubicBezTo>
                <a:cubicBezTo>
                  <a:pt x="51" y="178"/>
                  <a:pt x="49" y="181"/>
                  <a:pt x="48" y="184"/>
                </a:cubicBezTo>
                <a:cubicBezTo>
                  <a:pt x="41" y="178"/>
                  <a:pt x="35" y="172"/>
                  <a:pt x="30" y="166"/>
                </a:cubicBezTo>
                <a:cubicBezTo>
                  <a:pt x="21" y="158"/>
                  <a:pt x="12" y="149"/>
                  <a:pt x="4" y="140"/>
                </a:cubicBezTo>
                <a:cubicBezTo>
                  <a:pt x="2" y="139"/>
                  <a:pt x="0" y="137"/>
                  <a:pt x="3" y="135"/>
                </a:cubicBezTo>
                <a:cubicBezTo>
                  <a:pt x="17" y="121"/>
                  <a:pt x="31" y="106"/>
                  <a:pt x="45" y="92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282F39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6" name="Freeform 16">
            <a:extLst>
              <a:ext uri="{FF2B5EF4-FFF2-40B4-BE49-F238E27FC236}">
                <a16:creationId xmlns:a16="http://schemas.microsoft.com/office/drawing/2014/main" id="{D5045BD9-EB3D-4394-AF53-2F2B5F80D460}"/>
              </a:ext>
            </a:extLst>
          </p:cNvPr>
          <p:cNvSpPr>
            <a:spLocks/>
          </p:cNvSpPr>
          <p:nvPr/>
        </p:nvSpPr>
        <p:spPr bwMode="auto">
          <a:xfrm>
            <a:off x="4900234" y="1506364"/>
            <a:ext cx="2152123" cy="2152123"/>
          </a:xfrm>
          <a:custGeom>
            <a:avLst/>
            <a:gdLst>
              <a:gd name="T0" fmla="*/ 216 w 274"/>
              <a:gd name="T1" fmla="*/ 79 h 274"/>
              <a:gd name="T2" fmla="*/ 234 w 274"/>
              <a:gd name="T3" fmla="*/ 98 h 274"/>
              <a:gd name="T4" fmla="*/ 270 w 274"/>
              <a:gd name="T5" fmla="*/ 134 h 274"/>
              <a:gd name="T6" fmla="*/ 274 w 274"/>
              <a:gd name="T7" fmla="*/ 138 h 274"/>
              <a:gd name="T8" fmla="*/ 227 w 274"/>
              <a:gd name="T9" fmla="*/ 184 h 274"/>
              <a:gd name="T10" fmla="*/ 226 w 274"/>
              <a:gd name="T11" fmla="*/ 184 h 274"/>
              <a:gd name="T12" fmla="*/ 214 w 274"/>
              <a:gd name="T13" fmla="*/ 163 h 274"/>
              <a:gd name="T14" fmla="*/ 171 w 274"/>
              <a:gd name="T15" fmla="*/ 146 h 274"/>
              <a:gd name="T16" fmla="*/ 144 w 274"/>
              <a:gd name="T17" fmla="*/ 187 h 274"/>
              <a:gd name="T18" fmla="*/ 174 w 274"/>
              <a:gd name="T19" fmla="*/ 223 h 274"/>
              <a:gd name="T20" fmla="*/ 183 w 274"/>
              <a:gd name="T21" fmla="*/ 227 h 274"/>
              <a:gd name="T22" fmla="*/ 136 w 274"/>
              <a:gd name="T23" fmla="*/ 274 h 274"/>
              <a:gd name="T24" fmla="*/ 90 w 274"/>
              <a:gd name="T25" fmla="*/ 228 h 274"/>
              <a:gd name="T26" fmla="*/ 105 w 274"/>
              <a:gd name="T27" fmla="*/ 220 h 274"/>
              <a:gd name="T28" fmla="*/ 124 w 274"/>
              <a:gd name="T29" fmla="*/ 172 h 274"/>
              <a:gd name="T30" fmla="*/ 95 w 274"/>
              <a:gd name="T31" fmla="*/ 148 h 274"/>
              <a:gd name="T32" fmla="*/ 50 w 274"/>
              <a:gd name="T33" fmla="*/ 176 h 274"/>
              <a:gd name="T34" fmla="*/ 46 w 274"/>
              <a:gd name="T35" fmla="*/ 183 h 274"/>
              <a:gd name="T36" fmla="*/ 0 w 274"/>
              <a:gd name="T37" fmla="*/ 136 h 274"/>
              <a:gd name="T38" fmla="*/ 57 w 274"/>
              <a:gd name="T39" fmla="*/ 80 h 274"/>
              <a:gd name="T40" fmla="*/ 40 w 274"/>
              <a:gd name="T41" fmla="*/ 70 h 274"/>
              <a:gd name="T42" fmla="*/ 25 w 274"/>
              <a:gd name="T43" fmla="*/ 63 h 274"/>
              <a:gd name="T44" fmla="*/ 12 w 274"/>
              <a:gd name="T45" fmla="*/ 31 h 274"/>
              <a:gd name="T46" fmla="*/ 43 w 274"/>
              <a:gd name="T47" fmla="*/ 14 h 274"/>
              <a:gd name="T48" fmla="*/ 67 w 274"/>
              <a:gd name="T49" fmla="*/ 37 h 274"/>
              <a:gd name="T50" fmla="*/ 77 w 274"/>
              <a:gd name="T51" fmla="*/ 57 h 274"/>
              <a:gd name="T52" fmla="*/ 134 w 274"/>
              <a:gd name="T53" fmla="*/ 0 h 274"/>
              <a:gd name="T54" fmla="*/ 194 w 274"/>
              <a:gd name="T55" fmla="*/ 59 h 274"/>
              <a:gd name="T56" fmla="*/ 202 w 274"/>
              <a:gd name="T57" fmla="*/ 44 h 274"/>
              <a:gd name="T58" fmla="*/ 211 w 274"/>
              <a:gd name="T59" fmla="*/ 28 h 274"/>
              <a:gd name="T60" fmla="*/ 246 w 274"/>
              <a:gd name="T61" fmla="*/ 14 h 274"/>
              <a:gd name="T62" fmla="*/ 261 w 274"/>
              <a:gd name="T63" fmla="*/ 43 h 274"/>
              <a:gd name="T64" fmla="*/ 239 w 274"/>
              <a:gd name="T65" fmla="*/ 67 h 274"/>
              <a:gd name="T66" fmla="*/ 216 w 274"/>
              <a:gd name="T67" fmla="*/ 79 h 2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274" h="274">
                <a:moveTo>
                  <a:pt x="216" y="79"/>
                </a:moveTo>
                <a:cubicBezTo>
                  <a:pt x="222" y="86"/>
                  <a:pt x="228" y="92"/>
                  <a:pt x="234" y="98"/>
                </a:cubicBezTo>
                <a:cubicBezTo>
                  <a:pt x="246" y="110"/>
                  <a:pt x="258" y="122"/>
                  <a:pt x="270" y="134"/>
                </a:cubicBezTo>
                <a:cubicBezTo>
                  <a:pt x="272" y="136"/>
                  <a:pt x="274" y="138"/>
                  <a:pt x="274" y="138"/>
                </a:cubicBezTo>
                <a:cubicBezTo>
                  <a:pt x="274" y="138"/>
                  <a:pt x="242" y="169"/>
                  <a:pt x="227" y="184"/>
                </a:cubicBezTo>
                <a:cubicBezTo>
                  <a:pt x="227" y="184"/>
                  <a:pt x="227" y="184"/>
                  <a:pt x="226" y="184"/>
                </a:cubicBezTo>
                <a:cubicBezTo>
                  <a:pt x="222" y="177"/>
                  <a:pt x="218" y="170"/>
                  <a:pt x="214" y="163"/>
                </a:cubicBezTo>
                <a:cubicBezTo>
                  <a:pt x="204" y="149"/>
                  <a:pt x="186" y="142"/>
                  <a:pt x="171" y="146"/>
                </a:cubicBezTo>
                <a:cubicBezTo>
                  <a:pt x="152" y="151"/>
                  <a:pt x="141" y="168"/>
                  <a:pt x="144" y="187"/>
                </a:cubicBezTo>
                <a:cubicBezTo>
                  <a:pt x="147" y="205"/>
                  <a:pt x="159" y="215"/>
                  <a:pt x="174" y="223"/>
                </a:cubicBezTo>
                <a:cubicBezTo>
                  <a:pt x="177" y="224"/>
                  <a:pt x="180" y="226"/>
                  <a:pt x="183" y="227"/>
                </a:cubicBezTo>
                <a:cubicBezTo>
                  <a:pt x="167" y="243"/>
                  <a:pt x="151" y="259"/>
                  <a:pt x="136" y="274"/>
                </a:cubicBezTo>
                <a:cubicBezTo>
                  <a:pt x="121" y="259"/>
                  <a:pt x="106" y="244"/>
                  <a:pt x="90" y="228"/>
                </a:cubicBezTo>
                <a:cubicBezTo>
                  <a:pt x="95" y="226"/>
                  <a:pt x="100" y="223"/>
                  <a:pt x="105" y="220"/>
                </a:cubicBezTo>
                <a:cubicBezTo>
                  <a:pt x="122" y="210"/>
                  <a:pt x="130" y="191"/>
                  <a:pt x="124" y="172"/>
                </a:cubicBezTo>
                <a:cubicBezTo>
                  <a:pt x="121" y="160"/>
                  <a:pt x="107" y="149"/>
                  <a:pt x="95" y="148"/>
                </a:cubicBezTo>
                <a:cubicBezTo>
                  <a:pt x="74" y="146"/>
                  <a:pt x="60" y="156"/>
                  <a:pt x="50" y="176"/>
                </a:cubicBezTo>
                <a:cubicBezTo>
                  <a:pt x="49" y="178"/>
                  <a:pt x="47" y="181"/>
                  <a:pt x="46" y="183"/>
                </a:cubicBezTo>
                <a:cubicBezTo>
                  <a:pt x="31" y="167"/>
                  <a:pt x="15" y="152"/>
                  <a:pt x="0" y="136"/>
                </a:cubicBezTo>
                <a:cubicBezTo>
                  <a:pt x="18" y="118"/>
                  <a:pt x="37" y="99"/>
                  <a:pt x="57" y="80"/>
                </a:cubicBezTo>
                <a:cubicBezTo>
                  <a:pt x="50" y="76"/>
                  <a:pt x="45" y="73"/>
                  <a:pt x="40" y="70"/>
                </a:cubicBezTo>
                <a:cubicBezTo>
                  <a:pt x="35" y="68"/>
                  <a:pt x="30" y="66"/>
                  <a:pt x="25" y="63"/>
                </a:cubicBezTo>
                <a:cubicBezTo>
                  <a:pt x="14" y="55"/>
                  <a:pt x="9" y="44"/>
                  <a:pt x="12" y="31"/>
                </a:cubicBezTo>
                <a:cubicBezTo>
                  <a:pt x="15" y="17"/>
                  <a:pt x="30" y="10"/>
                  <a:pt x="43" y="14"/>
                </a:cubicBezTo>
                <a:cubicBezTo>
                  <a:pt x="55" y="17"/>
                  <a:pt x="62" y="26"/>
                  <a:pt x="67" y="37"/>
                </a:cubicBezTo>
                <a:cubicBezTo>
                  <a:pt x="70" y="44"/>
                  <a:pt x="74" y="50"/>
                  <a:pt x="77" y="57"/>
                </a:cubicBezTo>
                <a:cubicBezTo>
                  <a:pt x="95" y="39"/>
                  <a:pt x="116" y="19"/>
                  <a:pt x="134" y="0"/>
                </a:cubicBezTo>
                <a:cubicBezTo>
                  <a:pt x="145" y="11"/>
                  <a:pt x="194" y="59"/>
                  <a:pt x="194" y="59"/>
                </a:cubicBezTo>
                <a:cubicBezTo>
                  <a:pt x="194" y="59"/>
                  <a:pt x="200" y="49"/>
                  <a:pt x="202" y="44"/>
                </a:cubicBezTo>
                <a:cubicBezTo>
                  <a:pt x="205" y="39"/>
                  <a:pt x="208" y="33"/>
                  <a:pt x="211" y="28"/>
                </a:cubicBezTo>
                <a:cubicBezTo>
                  <a:pt x="218" y="15"/>
                  <a:pt x="234" y="10"/>
                  <a:pt x="246" y="14"/>
                </a:cubicBezTo>
                <a:cubicBezTo>
                  <a:pt x="257" y="19"/>
                  <a:pt x="263" y="30"/>
                  <a:pt x="261" y="43"/>
                </a:cubicBezTo>
                <a:cubicBezTo>
                  <a:pt x="258" y="55"/>
                  <a:pt x="250" y="62"/>
                  <a:pt x="239" y="67"/>
                </a:cubicBezTo>
                <a:cubicBezTo>
                  <a:pt x="231" y="71"/>
                  <a:pt x="224" y="75"/>
                  <a:pt x="216" y="79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282F39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414089A-AC40-4C9D-ABF9-FE46517AA958}"/>
              </a:ext>
            </a:extLst>
          </p:cNvPr>
          <p:cNvSpPr txBox="1"/>
          <p:nvPr/>
        </p:nvSpPr>
        <p:spPr>
          <a:xfrm>
            <a:off x="2458413" y="332077"/>
            <a:ext cx="699716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6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Puzzle Infographics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0877DDC-4409-47B9-9128-0C38930DA68C}"/>
              </a:ext>
            </a:extLst>
          </p:cNvPr>
          <p:cNvSpPr txBox="1"/>
          <p:nvPr/>
        </p:nvSpPr>
        <p:spPr>
          <a:xfrm>
            <a:off x="789450" y="2074593"/>
            <a:ext cx="20614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 panose="020B0606030504020204" pitchFamily="34" charset="0"/>
                <a:ea typeface="+mn-ea"/>
                <a:cs typeface="+mn-cs"/>
              </a:rPr>
              <a:t>Lorem Ipsum is simply dummy text of the printing and typesetting industry. </a:t>
            </a:r>
            <a:endParaRPr kumimoji="0" lang="en-GB" sz="15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363F73B-FCFF-45AF-9844-E45C003FBB3A}"/>
              </a:ext>
            </a:extLst>
          </p:cNvPr>
          <p:cNvSpPr txBox="1"/>
          <p:nvPr/>
        </p:nvSpPr>
        <p:spPr>
          <a:xfrm>
            <a:off x="789450" y="4363505"/>
            <a:ext cx="20614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 panose="020B0606030504020204" pitchFamily="34" charset="0"/>
                <a:ea typeface="+mn-ea"/>
                <a:cs typeface="+mn-cs"/>
              </a:rPr>
              <a:t>Lorem Ipsum is simply dummy text of the printing and typesetting industry. </a:t>
            </a:r>
            <a:endParaRPr kumimoji="0" lang="en-GB" sz="15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0B7FFB8B-046C-42E6-8DAC-F3D090B92E10}"/>
              </a:ext>
            </a:extLst>
          </p:cNvPr>
          <p:cNvSpPr/>
          <p:nvPr/>
        </p:nvSpPr>
        <p:spPr>
          <a:xfrm>
            <a:off x="889000" y="1870338"/>
            <a:ext cx="1892141" cy="762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59A254B-3AD9-4711-A1D4-C903831287DD}"/>
              </a:ext>
            </a:extLst>
          </p:cNvPr>
          <p:cNvSpPr/>
          <p:nvPr/>
        </p:nvSpPr>
        <p:spPr>
          <a:xfrm>
            <a:off x="889000" y="4178300"/>
            <a:ext cx="1892141" cy="76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B718389-B036-4067-8B3C-44445CA4D57C}"/>
              </a:ext>
            </a:extLst>
          </p:cNvPr>
          <p:cNvSpPr txBox="1"/>
          <p:nvPr/>
        </p:nvSpPr>
        <p:spPr>
          <a:xfrm>
            <a:off x="9139700" y="2074593"/>
            <a:ext cx="20614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 panose="020B0606030504020204" pitchFamily="34" charset="0"/>
                <a:ea typeface="+mn-ea"/>
                <a:cs typeface="+mn-cs"/>
              </a:rPr>
              <a:t>Lorem Ipsum is simply dummy text of the printing and typesetting industry. </a:t>
            </a:r>
            <a:endParaRPr kumimoji="0" lang="en-GB" sz="15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79E66E9-0B51-4709-90AE-2D130933F07C}"/>
              </a:ext>
            </a:extLst>
          </p:cNvPr>
          <p:cNvSpPr txBox="1"/>
          <p:nvPr/>
        </p:nvSpPr>
        <p:spPr>
          <a:xfrm>
            <a:off x="9139700" y="4363505"/>
            <a:ext cx="20614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 panose="020B0606030504020204" pitchFamily="34" charset="0"/>
                <a:ea typeface="+mn-ea"/>
                <a:cs typeface="+mn-cs"/>
              </a:rPr>
              <a:t>Lorem Ipsum is simply dummy text of the printing and typesetting industry. </a:t>
            </a:r>
            <a:endParaRPr kumimoji="0" lang="en-GB" sz="15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E08443D3-8BD1-4B2A-8047-37E5CE0F906D}"/>
              </a:ext>
            </a:extLst>
          </p:cNvPr>
          <p:cNvSpPr/>
          <p:nvPr/>
        </p:nvSpPr>
        <p:spPr>
          <a:xfrm>
            <a:off x="9239250" y="1870338"/>
            <a:ext cx="1892141" cy="762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F251E839-43DB-4162-9FBD-EA1221AF9AE0}"/>
              </a:ext>
            </a:extLst>
          </p:cNvPr>
          <p:cNvSpPr/>
          <p:nvPr/>
        </p:nvSpPr>
        <p:spPr>
          <a:xfrm>
            <a:off x="9239250" y="4178300"/>
            <a:ext cx="1892141" cy="76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A191C99-4012-47CE-A5B3-1E739CDDCAA8}"/>
              </a:ext>
            </a:extLst>
          </p:cNvPr>
          <p:cNvSpPr txBox="1"/>
          <p:nvPr/>
        </p:nvSpPr>
        <p:spPr>
          <a:xfrm>
            <a:off x="457200" y="6349245"/>
            <a:ext cx="11366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www.yourwebsite.com</a:t>
            </a: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D6786445-A25B-4617-8B40-1D57B2C94984}"/>
              </a:ext>
            </a:extLst>
          </p:cNvPr>
          <p:cNvSpPr/>
          <p:nvPr/>
        </p:nvSpPr>
        <p:spPr>
          <a:xfrm>
            <a:off x="11512283" y="243039"/>
            <a:ext cx="451117" cy="451117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41199469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6">
            <a:extLst>
              <a:ext uri="{FF2B5EF4-FFF2-40B4-BE49-F238E27FC236}">
                <a16:creationId xmlns:a16="http://schemas.microsoft.com/office/drawing/2014/main" id="{0E8AC398-2D66-4727-B035-364F29D70219}"/>
              </a:ext>
            </a:extLst>
          </p:cNvPr>
          <p:cNvSpPr/>
          <p:nvPr/>
        </p:nvSpPr>
        <p:spPr>
          <a:xfrm>
            <a:off x="4145594" y="6091830"/>
            <a:ext cx="3766861" cy="314021"/>
          </a:xfrm>
          <a:prstGeom prst="ellipse">
            <a:avLst/>
          </a:prstGeom>
          <a:solidFill>
            <a:schemeClr val="tx2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Freeform 13">
            <a:extLst>
              <a:ext uri="{FF2B5EF4-FFF2-40B4-BE49-F238E27FC236}">
                <a16:creationId xmlns:a16="http://schemas.microsoft.com/office/drawing/2014/main" id="{E18242A4-31C7-4940-B567-792D8F5F9D58}"/>
              </a:ext>
            </a:extLst>
          </p:cNvPr>
          <p:cNvSpPr>
            <a:spLocks/>
          </p:cNvSpPr>
          <p:nvPr/>
        </p:nvSpPr>
        <p:spPr bwMode="auto">
          <a:xfrm>
            <a:off x="3736292" y="2654683"/>
            <a:ext cx="2167746" cy="2152123"/>
          </a:xfrm>
          <a:custGeom>
            <a:avLst/>
            <a:gdLst>
              <a:gd name="T0" fmla="*/ 81 w 276"/>
              <a:gd name="T1" fmla="*/ 219 h 274"/>
              <a:gd name="T2" fmla="*/ 71 w 276"/>
              <a:gd name="T3" fmla="*/ 239 h 274"/>
              <a:gd name="T4" fmla="*/ 54 w 276"/>
              <a:gd name="T5" fmla="*/ 260 h 274"/>
              <a:gd name="T6" fmla="*/ 17 w 276"/>
              <a:gd name="T7" fmla="*/ 250 h 274"/>
              <a:gd name="T8" fmla="*/ 28 w 276"/>
              <a:gd name="T9" fmla="*/ 215 h 274"/>
              <a:gd name="T10" fmla="*/ 53 w 276"/>
              <a:gd name="T11" fmla="*/ 201 h 274"/>
              <a:gd name="T12" fmla="*/ 60 w 276"/>
              <a:gd name="T13" fmla="*/ 197 h 274"/>
              <a:gd name="T14" fmla="*/ 0 w 276"/>
              <a:gd name="T15" fmla="*/ 137 h 274"/>
              <a:gd name="T16" fmla="*/ 48 w 276"/>
              <a:gd name="T17" fmla="*/ 91 h 274"/>
              <a:gd name="T18" fmla="*/ 56 w 276"/>
              <a:gd name="T19" fmla="*/ 106 h 274"/>
              <a:gd name="T20" fmla="*/ 107 w 276"/>
              <a:gd name="T21" fmla="*/ 126 h 274"/>
              <a:gd name="T22" fmla="*/ 129 w 276"/>
              <a:gd name="T23" fmla="*/ 91 h 274"/>
              <a:gd name="T24" fmla="*/ 99 w 276"/>
              <a:gd name="T25" fmla="*/ 51 h 274"/>
              <a:gd name="T26" fmla="*/ 97 w 276"/>
              <a:gd name="T27" fmla="*/ 50 h 274"/>
              <a:gd name="T28" fmla="*/ 92 w 276"/>
              <a:gd name="T29" fmla="*/ 47 h 274"/>
              <a:gd name="T30" fmla="*/ 139 w 276"/>
              <a:gd name="T31" fmla="*/ 0 h 274"/>
              <a:gd name="T32" fmla="*/ 196 w 276"/>
              <a:gd name="T33" fmla="*/ 58 h 274"/>
              <a:gd name="T34" fmla="*/ 212 w 276"/>
              <a:gd name="T35" fmla="*/ 28 h 274"/>
              <a:gd name="T36" fmla="*/ 248 w 276"/>
              <a:gd name="T37" fmla="*/ 15 h 274"/>
              <a:gd name="T38" fmla="*/ 262 w 276"/>
              <a:gd name="T39" fmla="*/ 45 h 274"/>
              <a:gd name="T40" fmla="*/ 240 w 276"/>
              <a:gd name="T41" fmla="*/ 68 h 274"/>
              <a:gd name="T42" fmla="*/ 221 w 276"/>
              <a:gd name="T43" fmla="*/ 78 h 274"/>
              <a:gd name="T44" fmla="*/ 218 w 276"/>
              <a:gd name="T45" fmla="*/ 80 h 274"/>
              <a:gd name="T46" fmla="*/ 239 w 276"/>
              <a:gd name="T47" fmla="*/ 100 h 274"/>
              <a:gd name="T48" fmla="*/ 273 w 276"/>
              <a:gd name="T49" fmla="*/ 135 h 274"/>
              <a:gd name="T50" fmla="*/ 273 w 276"/>
              <a:gd name="T51" fmla="*/ 140 h 274"/>
              <a:gd name="T52" fmla="*/ 221 w 276"/>
              <a:gd name="T53" fmla="*/ 192 h 274"/>
              <a:gd name="T54" fmla="*/ 218 w 276"/>
              <a:gd name="T55" fmla="*/ 196 h 274"/>
              <a:gd name="T56" fmla="*/ 238 w 276"/>
              <a:gd name="T57" fmla="*/ 206 h 274"/>
              <a:gd name="T58" fmla="*/ 259 w 276"/>
              <a:gd name="T59" fmla="*/ 229 h 274"/>
              <a:gd name="T60" fmla="*/ 251 w 276"/>
              <a:gd name="T61" fmla="*/ 256 h 274"/>
              <a:gd name="T62" fmla="*/ 221 w 276"/>
              <a:gd name="T63" fmla="*/ 257 h 274"/>
              <a:gd name="T64" fmla="*/ 203 w 276"/>
              <a:gd name="T65" fmla="*/ 234 h 274"/>
              <a:gd name="T66" fmla="*/ 195 w 276"/>
              <a:gd name="T67" fmla="*/ 218 h 274"/>
              <a:gd name="T68" fmla="*/ 171 w 276"/>
              <a:gd name="T69" fmla="*/ 242 h 274"/>
              <a:gd name="T70" fmla="*/ 142 w 276"/>
              <a:gd name="T71" fmla="*/ 271 h 274"/>
              <a:gd name="T72" fmla="*/ 134 w 276"/>
              <a:gd name="T73" fmla="*/ 271 h 274"/>
              <a:gd name="T74" fmla="*/ 85 w 276"/>
              <a:gd name="T75" fmla="*/ 221 h 274"/>
              <a:gd name="T76" fmla="*/ 81 w 276"/>
              <a:gd name="T77" fmla="*/ 219 h 2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276" h="274">
                <a:moveTo>
                  <a:pt x="81" y="219"/>
                </a:moveTo>
                <a:cubicBezTo>
                  <a:pt x="78" y="226"/>
                  <a:pt x="74" y="232"/>
                  <a:pt x="71" y="239"/>
                </a:cubicBezTo>
                <a:cubicBezTo>
                  <a:pt x="67" y="247"/>
                  <a:pt x="62" y="255"/>
                  <a:pt x="54" y="260"/>
                </a:cubicBezTo>
                <a:cubicBezTo>
                  <a:pt x="40" y="268"/>
                  <a:pt x="24" y="263"/>
                  <a:pt x="17" y="250"/>
                </a:cubicBezTo>
                <a:cubicBezTo>
                  <a:pt x="12" y="239"/>
                  <a:pt x="16" y="222"/>
                  <a:pt x="28" y="215"/>
                </a:cubicBezTo>
                <a:cubicBezTo>
                  <a:pt x="36" y="210"/>
                  <a:pt x="45" y="205"/>
                  <a:pt x="53" y="201"/>
                </a:cubicBezTo>
                <a:cubicBezTo>
                  <a:pt x="55" y="200"/>
                  <a:pt x="57" y="199"/>
                  <a:pt x="60" y="197"/>
                </a:cubicBezTo>
                <a:cubicBezTo>
                  <a:pt x="40" y="177"/>
                  <a:pt x="21" y="157"/>
                  <a:pt x="0" y="137"/>
                </a:cubicBezTo>
                <a:cubicBezTo>
                  <a:pt x="16" y="122"/>
                  <a:pt x="32" y="107"/>
                  <a:pt x="48" y="91"/>
                </a:cubicBezTo>
                <a:cubicBezTo>
                  <a:pt x="51" y="96"/>
                  <a:pt x="53" y="101"/>
                  <a:pt x="56" y="106"/>
                </a:cubicBezTo>
                <a:cubicBezTo>
                  <a:pt x="65" y="123"/>
                  <a:pt x="88" y="134"/>
                  <a:pt x="107" y="126"/>
                </a:cubicBezTo>
                <a:cubicBezTo>
                  <a:pt x="120" y="121"/>
                  <a:pt x="130" y="106"/>
                  <a:pt x="129" y="91"/>
                </a:cubicBezTo>
                <a:cubicBezTo>
                  <a:pt x="128" y="71"/>
                  <a:pt x="116" y="59"/>
                  <a:pt x="99" y="51"/>
                </a:cubicBezTo>
                <a:cubicBezTo>
                  <a:pt x="99" y="51"/>
                  <a:pt x="98" y="51"/>
                  <a:pt x="97" y="50"/>
                </a:cubicBezTo>
                <a:cubicBezTo>
                  <a:pt x="96" y="49"/>
                  <a:pt x="94" y="48"/>
                  <a:pt x="92" y="47"/>
                </a:cubicBezTo>
                <a:cubicBezTo>
                  <a:pt x="107" y="32"/>
                  <a:pt x="123" y="16"/>
                  <a:pt x="139" y="0"/>
                </a:cubicBezTo>
                <a:cubicBezTo>
                  <a:pt x="158" y="19"/>
                  <a:pt x="177" y="38"/>
                  <a:pt x="196" y="58"/>
                </a:cubicBezTo>
                <a:cubicBezTo>
                  <a:pt x="202" y="47"/>
                  <a:pt x="207" y="38"/>
                  <a:pt x="212" y="28"/>
                </a:cubicBezTo>
                <a:cubicBezTo>
                  <a:pt x="219" y="16"/>
                  <a:pt x="236" y="10"/>
                  <a:pt x="248" y="15"/>
                </a:cubicBezTo>
                <a:cubicBezTo>
                  <a:pt x="259" y="20"/>
                  <a:pt x="265" y="32"/>
                  <a:pt x="262" y="45"/>
                </a:cubicBezTo>
                <a:cubicBezTo>
                  <a:pt x="259" y="57"/>
                  <a:pt x="250" y="63"/>
                  <a:pt x="240" y="68"/>
                </a:cubicBezTo>
                <a:cubicBezTo>
                  <a:pt x="233" y="71"/>
                  <a:pt x="227" y="75"/>
                  <a:pt x="221" y="78"/>
                </a:cubicBezTo>
                <a:cubicBezTo>
                  <a:pt x="220" y="78"/>
                  <a:pt x="220" y="79"/>
                  <a:pt x="218" y="80"/>
                </a:cubicBezTo>
                <a:cubicBezTo>
                  <a:pt x="225" y="87"/>
                  <a:pt x="232" y="94"/>
                  <a:pt x="239" y="100"/>
                </a:cubicBezTo>
                <a:cubicBezTo>
                  <a:pt x="250" y="112"/>
                  <a:pt x="262" y="123"/>
                  <a:pt x="273" y="135"/>
                </a:cubicBezTo>
                <a:cubicBezTo>
                  <a:pt x="276" y="137"/>
                  <a:pt x="275" y="138"/>
                  <a:pt x="273" y="140"/>
                </a:cubicBezTo>
                <a:cubicBezTo>
                  <a:pt x="256" y="157"/>
                  <a:pt x="238" y="175"/>
                  <a:pt x="221" y="192"/>
                </a:cubicBezTo>
                <a:cubicBezTo>
                  <a:pt x="220" y="193"/>
                  <a:pt x="219" y="194"/>
                  <a:pt x="218" y="196"/>
                </a:cubicBezTo>
                <a:cubicBezTo>
                  <a:pt x="225" y="199"/>
                  <a:pt x="231" y="203"/>
                  <a:pt x="238" y="206"/>
                </a:cubicBezTo>
                <a:cubicBezTo>
                  <a:pt x="248" y="211"/>
                  <a:pt x="256" y="217"/>
                  <a:pt x="259" y="229"/>
                </a:cubicBezTo>
                <a:cubicBezTo>
                  <a:pt x="262" y="239"/>
                  <a:pt x="258" y="250"/>
                  <a:pt x="251" y="256"/>
                </a:cubicBezTo>
                <a:cubicBezTo>
                  <a:pt x="242" y="262"/>
                  <a:pt x="231" y="262"/>
                  <a:pt x="221" y="257"/>
                </a:cubicBezTo>
                <a:cubicBezTo>
                  <a:pt x="212" y="252"/>
                  <a:pt x="208" y="243"/>
                  <a:pt x="203" y="234"/>
                </a:cubicBezTo>
                <a:cubicBezTo>
                  <a:pt x="201" y="229"/>
                  <a:pt x="198" y="224"/>
                  <a:pt x="195" y="218"/>
                </a:cubicBezTo>
                <a:cubicBezTo>
                  <a:pt x="186" y="226"/>
                  <a:pt x="179" y="234"/>
                  <a:pt x="171" y="242"/>
                </a:cubicBezTo>
                <a:cubicBezTo>
                  <a:pt x="162" y="252"/>
                  <a:pt x="152" y="261"/>
                  <a:pt x="142" y="271"/>
                </a:cubicBezTo>
                <a:cubicBezTo>
                  <a:pt x="139" y="274"/>
                  <a:pt x="137" y="274"/>
                  <a:pt x="134" y="271"/>
                </a:cubicBezTo>
                <a:cubicBezTo>
                  <a:pt x="118" y="254"/>
                  <a:pt x="101" y="238"/>
                  <a:pt x="85" y="221"/>
                </a:cubicBezTo>
                <a:cubicBezTo>
                  <a:pt x="84" y="220"/>
                  <a:pt x="83" y="220"/>
                  <a:pt x="81" y="219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" name="Freeform 14">
            <a:extLst>
              <a:ext uri="{FF2B5EF4-FFF2-40B4-BE49-F238E27FC236}">
                <a16:creationId xmlns:a16="http://schemas.microsoft.com/office/drawing/2014/main" id="{06B5C950-D0A6-4C97-9D62-157104BA17E6}"/>
              </a:ext>
            </a:extLst>
          </p:cNvPr>
          <p:cNvSpPr>
            <a:spLocks/>
          </p:cNvSpPr>
          <p:nvPr/>
        </p:nvSpPr>
        <p:spPr bwMode="auto">
          <a:xfrm>
            <a:off x="6029025" y="2654683"/>
            <a:ext cx="2159935" cy="2159934"/>
          </a:xfrm>
          <a:custGeom>
            <a:avLst/>
            <a:gdLst>
              <a:gd name="T0" fmla="*/ 79 w 275"/>
              <a:gd name="T1" fmla="*/ 58 h 275"/>
              <a:gd name="T2" fmla="*/ 137 w 275"/>
              <a:gd name="T3" fmla="*/ 0 h 275"/>
              <a:gd name="T4" fmla="*/ 182 w 275"/>
              <a:gd name="T5" fmla="*/ 46 h 275"/>
              <a:gd name="T6" fmla="*/ 167 w 275"/>
              <a:gd name="T7" fmla="*/ 54 h 275"/>
              <a:gd name="T8" fmla="*/ 145 w 275"/>
              <a:gd name="T9" fmla="*/ 99 h 275"/>
              <a:gd name="T10" fmla="*/ 202 w 275"/>
              <a:gd name="T11" fmla="*/ 121 h 275"/>
              <a:gd name="T12" fmla="*/ 222 w 275"/>
              <a:gd name="T13" fmla="*/ 97 h 275"/>
              <a:gd name="T14" fmla="*/ 226 w 275"/>
              <a:gd name="T15" fmla="*/ 89 h 275"/>
              <a:gd name="T16" fmla="*/ 248 w 275"/>
              <a:gd name="T17" fmla="*/ 109 h 275"/>
              <a:gd name="T18" fmla="*/ 272 w 275"/>
              <a:gd name="T19" fmla="*/ 134 h 275"/>
              <a:gd name="T20" fmla="*/ 272 w 275"/>
              <a:gd name="T21" fmla="*/ 140 h 275"/>
              <a:gd name="T22" fmla="*/ 218 w 275"/>
              <a:gd name="T23" fmla="*/ 194 h 275"/>
              <a:gd name="T24" fmla="*/ 220 w 275"/>
              <a:gd name="T25" fmla="*/ 200 h 275"/>
              <a:gd name="T26" fmla="*/ 242 w 275"/>
              <a:gd name="T27" fmla="*/ 212 h 275"/>
              <a:gd name="T28" fmla="*/ 254 w 275"/>
              <a:gd name="T29" fmla="*/ 253 h 275"/>
              <a:gd name="T30" fmla="*/ 230 w 275"/>
              <a:gd name="T31" fmla="*/ 263 h 275"/>
              <a:gd name="T32" fmla="*/ 202 w 275"/>
              <a:gd name="T33" fmla="*/ 238 h 275"/>
              <a:gd name="T34" fmla="*/ 193 w 275"/>
              <a:gd name="T35" fmla="*/ 220 h 275"/>
              <a:gd name="T36" fmla="*/ 179 w 275"/>
              <a:gd name="T37" fmla="*/ 233 h 275"/>
              <a:gd name="T38" fmla="*/ 141 w 275"/>
              <a:gd name="T39" fmla="*/ 272 h 275"/>
              <a:gd name="T40" fmla="*/ 135 w 275"/>
              <a:gd name="T41" fmla="*/ 273 h 275"/>
              <a:gd name="T42" fmla="*/ 91 w 275"/>
              <a:gd name="T43" fmla="*/ 229 h 275"/>
              <a:gd name="T44" fmla="*/ 105 w 275"/>
              <a:gd name="T45" fmla="*/ 221 h 275"/>
              <a:gd name="T46" fmla="*/ 124 w 275"/>
              <a:gd name="T47" fmla="*/ 170 h 275"/>
              <a:gd name="T48" fmla="*/ 89 w 275"/>
              <a:gd name="T49" fmla="*/ 148 h 275"/>
              <a:gd name="T50" fmla="*/ 50 w 275"/>
              <a:gd name="T51" fmla="*/ 178 h 275"/>
              <a:gd name="T52" fmla="*/ 46 w 275"/>
              <a:gd name="T53" fmla="*/ 185 h 275"/>
              <a:gd name="T54" fmla="*/ 41 w 275"/>
              <a:gd name="T55" fmla="*/ 178 h 275"/>
              <a:gd name="T56" fmla="*/ 3 w 275"/>
              <a:gd name="T57" fmla="*/ 141 h 275"/>
              <a:gd name="T58" fmla="*/ 3 w 275"/>
              <a:gd name="T59" fmla="*/ 134 h 275"/>
              <a:gd name="T60" fmla="*/ 55 w 275"/>
              <a:gd name="T61" fmla="*/ 83 h 275"/>
              <a:gd name="T62" fmla="*/ 59 w 275"/>
              <a:gd name="T63" fmla="*/ 79 h 275"/>
              <a:gd name="T64" fmla="*/ 46 w 275"/>
              <a:gd name="T65" fmla="*/ 71 h 275"/>
              <a:gd name="T66" fmla="*/ 27 w 275"/>
              <a:gd name="T67" fmla="*/ 62 h 275"/>
              <a:gd name="T68" fmla="*/ 14 w 275"/>
              <a:gd name="T69" fmla="*/ 23 h 275"/>
              <a:gd name="T70" fmla="*/ 42 w 275"/>
              <a:gd name="T71" fmla="*/ 11 h 275"/>
              <a:gd name="T72" fmla="*/ 67 w 275"/>
              <a:gd name="T73" fmla="*/ 35 h 275"/>
              <a:gd name="T74" fmla="*/ 79 w 275"/>
              <a:gd name="T75" fmla="*/ 58 h 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275" h="275">
                <a:moveTo>
                  <a:pt x="79" y="58"/>
                </a:moveTo>
                <a:cubicBezTo>
                  <a:pt x="99" y="38"/>
                  <a:pt x="118" y="19"/>
                  <a:pt x="137" y="0"/>
                </a:cubicBezTo>
                <a:cubicBezTo>
                  <a:pt x="152" y="16"/>
                  <a:pt x="167" y="31"/>
                  <a:pt x="182" y="46"/>
                </a:cubicBezTo>
                <a:cubicBezTo>
                  <a:pt x="178" y="48"/>
                  <a:pt x="173" y="51"/>
                  <a:pt x="167" y="54"/>
                </a:cubicBezTo>
                <a:cubicBezTo>
                  <a:pt x="151" y="62"/>
                  <a:pt x="141" y="82"/>
                  <a:pt x="145" y="99"/>
                </a:cubicBezTo>
                <a:cubicBezTo>
                  <a:pt x="151" y="125"/>
                  <a:pt x="179" y="135"/>
                  <a:pt x="202" y="121"/>
                </a:cubicBezTo>
                <a:cubicBezTo>
                  <a:pt x="212" y="115"/>
                  <a:pt x="218" y="106"/>
                  <a:pt x="222" y="97"/>
                </a:cubicBezTo>
                <a:cubicBezTo>
                  <a:pt x="224" y="94"/>
                  <a:pt x="225" y="92"/>
                  <a:pt x="226" y="89"/>
                </a:cubicBezTo>
                <a:cubicBezTo>
                  <a:pt x="234" y="96"/>
                  <a:pt x="241" y="102"/>
                  <a:pt x="248" y="109"/>
                </a:cubicBezTo>
                <a:cubicBezTo>
                  <a:pt x="256" y="118"/>
                  <a:pt x="264" y="126"/>
                  <a:pt x="272" y="134"/>
                </a:cubicBezTo>
                <a:cubicBezTo>
                  <a:pt x="275" y="137"/>
                  <a:pt x="275" y="138"/>
                  <a:pt x="272" y="140"/>
                </a:cubicBezTo>
                <a:cubicBezTo>
                  <a:pt x="254" y="158"/>
                  <a:pt x="237" y="176"/>
                  <a:pt x="218" y="194"/>
                </a:cubicBezTo>
                <a:cubicBezTo>
                  <a:pt x="215" y="198"/>
                  <a:pt x="216" y="199"/>
                  <a:pt x="220" y="200"/>
                </a:cubicBezTo>
                <a:cubicBezTo>
                  <a:pt x="227" y="204"/>
                  <a:pt x="235" y="208"/>
                  <a:pt x="242" y="212"/>
                </a:cubicBezTo>
                <a:cubicBezTo>
                  <a:pt x="258" y="220"/>
                  <a:pt x="263" y="240"/>
                  <a:pt x="254" y="253"/>
                </a:cubicBezTo>
                <a:cubicBezTo>
                  <a:pt x="250" y="260"/>
                  <a:pt x="238" y="265"/>
                  <a:pt x="230" y="263"/>
                </a:cubicBezTo>
                <a:cubicBezTo>
                  <a:pt x="215" y="261"/>
                  <a:pt x="208" y="250"/>
                  <a:pt x="202" y="238"/>
                </a:cubicBezTo>
                <a:cubicBezTo>
                  <a:pt x="199" y="232"/>
                  <a:pt x="196" y="226"/>
                  <a:pt x="193" y="220"/>
                </a:cubicBezTo>
                <a:cubicBezTo>
                  <a:pt x="188" y="225"/>
                  <a:pt x="184" y="229"/>
                  <a:pt x="179" y="233"/>
                </a:cubicBezTo>
                <a:cubicBezTo>
                  <a:pt x="166" y="246"/>
                  <a:pt x="154" y="259"/>
                  <a:pt x="141" y="272"/>
                </a:cubicBezTo>
                <a:cubicBezTo>
                  <a:pt x="140" y="273"/>
                  <a:pt x="138" y="275"/>
                  <a:pt x="135" y="273"/>
                </a:cubicBezTo>
                <a:cubicBezTo>
                  <a:pt x="121" y="258"/>
                  <a:pt x="106" y="243"/>
                  <a:pt x="91" y="229"/>
                </a:cubicBezTo>
                <a:cubicBezTo>
                  <a:pt x="96" y="226"/>
                  <a:pt x="100" y="223"/>
                  <a:pt x="105" y="221"/>
                </a:cubicBezTo>
                <a:cubicBezTo>
                  <a:pt x="124" y="211"/>
                  <a:pt x="132" y="189"/>
                  <a:pt x="124" y="170"/>
                </a:cubicBezTo>
                <a:cubicBezTo>
                  <a:pt x="119" y="156"/>
                  <a:pt x="103" y="147"/>
                  <a:pt x="89" y="148"/>
                </a:cubicBezTo>
                <a:cubicBezTo>
                  <a:pt x="69" y="150"/>
                  <a:pt x="58" y="161"/>
                  <a:pt x="50" y="178"/>
                </a:cubicBezTo>
                <a:cubicBezTo>
                  <a:pt x="49" y="180"/>
                  <a:pt x="48" y="181"/>
                  <a:pt x="46" y="185"/>
                </a:cubicBezTo>
                <a:cubicBezTo>
                  <a:pt x="44" y="182"/>
                  <a:pt x="43" y="180"/>
                  <a:pt x="41" y="178"/>
                </a:cubicBezTo>
                <a:cubicBezTo>
                  <a:pt x="28" y="165"/>
                  <a:pt x="16" y="153"/>
                  <a:pt x="3" y="141"/>
                </a:cubicBezTo>
                <a:cubicBezTo>
                  <a:pt x="0" y="138"/>
                  <a:pt x="0" y="137"/>
                  <a:pt x="3" y="134"/>
                </a:cubicBezTo>
                <a:cubicBezTo>
                  <a:pt x="21" y="117"/>
                  <a:pt x="38" y="100"/>
                  <a:pt x="55" y="83"/>
                </a:cubicBezTo>
                <a:cubicBezTo>
                  <a:pt x="56" y="81"/>
                  <a:pt x="57" y="80"/>
                  <a:pt x="59" y="79"/>
                </a:cubicBezTo>
                <a:cubicBezTo>
                  <a:pt x="54" y="76"/>
                  <a:pt x="50" y="74"/>
                  <a:pt x="46" y="71"/>
                </a:cubicBezTo>
                <a:cubicBezTo>
                  <a:pt x="40" y="68"/>
                  <a:pt x="33" y="65"/>
                  <a:pt x="27" y="62"/>
                </a:cubicBezTo>
                <a:cubicBezTo>
                  <a:pt x="13" y="55"/>
                  <a:pt x="7" y="36"/>
                  <a:pt x="14" y="23"/>
                </a:cubicBezTo>
                <a:cubicBezTo>
                  <a:pt x="19" y="13"/>
                  <a:pt x="32" y="9"/>
                  <a:pt x="42" y="11"/>
                </a:cubicBezTo>
                <a:cubicBezTo>
                  <a:pt x="55" y="15"/>
                  <a:pt x="62" y="24"/>
                  <a:pt x="67" y="35"/>
                </a:cubicBezTo>
                <a:cubicBezTo>
                  <a:pt x="70" y="43"/>
                  <a:pt x="74" y="50"/>
                  <a:pt x="79" y="5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" name="Freeform 15">
            <a:extLst>
              <a:ext uri="{FF2B5EF4-FFF2-40B4-BE49-F238E27FC236}">
                <a16:creationId xmlns:a16="http://schemas.microsoft.com/office/drawing/2014/main" id="{0CA7A612-AAD5-4B6B-A2DE-C7CFE27300FC}"/>
              </a:ext>
            </a:extLst>
          </p:cNvPr>
          <p:cNvSpPr>
            <a:spLocks/>
          </p:cNvSpPr>
          <p:nvPr/>
        </p:nvSpPr>
        <p:spPr bwMode="auto">
          <a:xfrm>
            <a:off x="4884611" y="3799097"/>
            <a:ext cx="2167746" cy="2152123"/>
          </a:xfrm>
          <a:custGeom>
            <a:avLst/>
            <a:gdLst>
              <a:gd name="T0" fmla="*/ 45 w 276"/>
              <a:gd name="T1" fmla="*/ 92 h 274"/>
              <a:gd name="T2" fmla="*/ 57 w 276"/>
              <a:gd name="T3" fmla="*/ 111 h 274"/>
              <a:gd name="T4" fmla="*/ 116 w 276"/>
              <a:gd name="T5" fmla="*/ 115 h 274"/>
              <a:gd name="T6" fmla="*/ 116 w 276"/>
              <a:gd name="T7" fmla="*/ 64 h 274"/>
              <a:gd name="T8" fmla="*/ 96 w 276"/>
              <a:gd name="T9" fmla="*/ 49 h 274"/>
              <a:gd name="T10" fmla="*/ 91 w 276"/>
              <a:gd name="T11" fmla="*/ 47 h 274"/>
              <a:gd name="T12" fmla="*/ 139 w 276"/>
              <a:gd name="T13" fmla="*/ 0 h 274"/>
              <a:gd name="T14" fmla="*/ 193 w 276"/>
              <a:gd name="T15" fmla="*/ 54 h 274"/>
              <a:gd name="T16" fmla="*/ 196 w 276"/>
              <a:gd name="T17" fmla="*/ 57 h 274"/>
              <a:gd name="T18" fmla="*/ 207 w 276"/>
              <a:gd name="T19" fmla="*/ 36 h 274"/>
              <a:gd name="T20" fmla="*/ 227 w 276"/>
              <a:gd name="T21" fmla="*/ 16 h 274"/>
              <a:gd name="T22" fmla="*/ 253 w 276"/>
              <a:gd name="T23" fmla="*/ 20 h 274"/>
              <a:gd name="T24" fmla="*/ 260 w 276"/>
              <a:gd name="T25" fmla="*/ 46 h 274"/>
              <a:gd name="T26" fmla="*/ 237 w 276"/>
              <a:gd name="T27" fmla="*/ 69 h 274"/>
              <a:gd name="T28" fmla="*/ 218 w 276"/>
              <a:gd name="T29" fmla="*/ 79 h 274"/>
              <a:gd name="T30" fmla="*/ 276 w 276"/>
              <a:gd name="T31" fmla="*/ 137 h 274"/>
              <a:gd name="T32" fmla="*/ 261 w 276"/>
              <a:gd name="T33" fmla="*/ 152 h 274"/>
              <a:gd name="T34" fmla="*/ 220 w 276"/>
              <a:gd name="T35" fmla="*/ 192 h 274"/>
              <a:gd name="T36" fmla="*/ 221 w 276"/>
              <a:gd name="T37" fmla="*/ 198 h 274"/>
              <a:gd name="T38" fmla="*/ 248 w 276"/>
              <a:gd name="T39" fmla="*/ 213 h 274"/>
              <a:gd name="T40" fmla="*/ 253 w 276"/>
              <a:gd name="T41" fmla="*/ 254 h 274"/>
              <a:gd name="T42" fmla="*/ 213 w 276"/>
              <a:gd name="T43" fmla="*/ 250 h 274"/>
              <a:gd name="T44" fmla="*/ 199 w 276"/>
              <a:gd name="T45" fmla="*/ 225 h 274"/>
              <a:gd name="T46" fmla="*/ 195 w 276"/>
              <a:gd name="T47" fmla="*/ 218 h 274"/>
              <a:gd name="T48" fmla="*/ 178 w 276"/>
              <a:gd name="T49" fmla="*/ 234 h 274"/>
              <a:gd name="T50" fmla="*/ 141 w 276"/>
              <a:gd name="T51" fmla="*/ 272 h 274"/>
              <a:gd name="T52" fmla="*/ 135 w 276"/>
              <a:gd name="T53" fmla="*/ 272 h 274"/>
              <a:gd name="T54" fmla="*/ 92 w 276"/>
              <a:gd name="T55" fmla="*/ 229 h 274"/>
              <a:gd name="T56" fmla="*/ 91 w 276"/>
              <a:gd name="T57" fmla="*/ 227 h 274"/>
              <a:gd name="T58" fmla="*/ 108 w 276"/>
              <a:gd name="T59" fmla="*/ 219 h 274"/>
              <a:gd name="T60" fmla="*/ 128 w 276"/>
              <a:gd name="T61" fmla="*/ 174 h 274"/>
              <a:gd name="T62" fmla="*/ 78 w 276"/>
              <a:gd name="T63" fmla="*/ 149 h 274"/>
              <a:gd name="T64" fmla="*/ 52 w 276"/>
              <a:gd name="T65" fmla="*/ 176 h 274"/>
              <a:gd name="T66" fmla="*/ 48 w 276"/>
              <a:gd name="T67" fmla="*/ 184 h 274"/>
              <a:gd name="T68" fmla="*/ 30 w 276"/>
              <a:gd name="T69" fmla="*/ 166 h 274"/>
              <a:gd name="T70" fmla="*/ 4 w 276"/>
              <a:gd name="T71" fmla="*/ 140 h 274"/>
              <a:gd name="T72" fmla="*/ 3 w 276"/>
              <a:gd name="T73" fmla="*/ 135 h 274"/>
              <a:gd name="T74" fmla="*/ 45 w 276"/>
              <a:gd name="T75" fmla="*/ 92 h 2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276" h="274">
                <a:moveTo>
                  <a:pt x="45" y="92"/>
                </a:moveTo>
                <a:cubicBezTo>
                  <a:pt x="50" y="99"/>
                  <a:pt x="53" y="106"/>
                  <a:pt x="57" y="111"/>
                </a:cubicBezTo>
                <a:cubicBezTo>
                  <a:pt x="72" y="129"/>
                  <a:pt x="99" y="133"/>
                  <a:pt x="116" y="115"/>
                </a:cubicBezTo>
                <a:cubicBezTo>
                  <a:pt x="129" y="102"/>
                  <a:pt x="129" y="79"/>
                  <a:pt x="116" y="64"/>
                </a:cubicBezTo>
                <a:cubicBezTo>
                  <a:pt x="110" y="57"/>
                  <a:pt x="103" y="53"/>
                  <a:pt x="96" y="49"/>
                </a:cubicBezTo>
                <a:cubicBezTo>
                  <a:pt x="94" y="48"/>
                  <a:pt x="93" y="48"/>
                  <a:pt x="91" y="47"/>
                </a:cubicBezTo>
                <a:cubicBezTo>
                  <a:pt x="106" y="32"/>
                  <a:pt x="139" y="0"/>
                  <a:pt x="139" y="0"/>
                </a:cubicBezTo>
                <a:cubicBezTo>
                  <a:pt x="141" y="3"/>
                  <a:pt x="181" y="42"/>
                  <a:pt x="193" y="54"/>
                </a:cubicBezTo>
                <a:cubicBezTo>
                  <a:pt x="193" y="55"/>
                  <a:pt x="194" y="56"/>
                  <a:pt x="196" y="57"/>
                </a:cubicBezTo>
                <a:cubicBezTo>
                  <a:pt x="200" y="50"/>
                  <a:pt x="204" y="43"/>
                  <a:pt x="207" y="36"/>
                </a:cubicBezTo>
                <a:cubicBezTo>
                  <a:pt x="211" y="27"/>
                  <a:pt x="217" y="19"/>
                  <a:pt x="227" y="16"/>
                </a:cubicBezTo>
                <a:cubicBezTo>
                  <a:pt x="236" y="12"/>
                  <a:pt x="245" y="13"/>
                  <a:pt x="253" y="20"/>
                </a:cubicBezTo>
                <a:cubicBezTo>
                  <a:pt x="261" y="26"/>
                  <a:pt x="263" y="35"/>
                  <a:pt x="260" y="46"/>
                </a:cubicBezTo>
                <a:cubicBezTo>
                  <a:pt x="257" y="58"/>
                  <a:pt x="248" y="64"/>
                  <a:pt x="237" y="69"/>
                </a:cubicBezTo>
                <a:cubicBezTo>
                  <a:pt x="231" y="72"/>
                  <a:pt x="225" y="76"/>
                  <a:pt x="218" y="79"/>
                </a:cubicBezTo>
                <a:cubicBezTo>
                  <a:pt x="237" y="99"/>
                  <a:pt x="256" y="117"/>
                  <a:pt x="276" y="137"/>
                </a:cubicBezTo>
                <a:cubicBezTo>
                  <a:pt x="270" y="142"/>
                  <a:pt x="266" y="147"/>
                  <a:pt x="261" y="152"/>
                </a:cubicBezTo>
                <a:cubicBezTo>
                  <a:pt x="247" y="166"/>
                  <a:pt x="234" y="179"/>
                  <a:pt x="220" y="192"/>
                </a:cubicBezTo>
                <a:cubicBezTo>
                  <a:pt x="217" y="195"/>
                  <a:pt x="218" y="197"/>
                  <a:pt x="221" y="198"/>
                </a:cubicBezTo>
                <a:cubicBezTo>
                  <a:pt x="230" y="203"/>
                  <a:pt x="240" y="207"/>
                  <a:pt x="248" y="213"/>
                </a:cubicBezTo>
                <a:cubicBezTo>
                  <a:pt x="262" y="222"/>
                  <a:pt x="265" y="244"/>
                  <a:pt x="253" y="254"/>
                </a:cubicBezTo>
                <a:cubicBezTo>
                  <a:pt x="242" y="266"/>
                  <a:pt x="223" y="263"/>
                  <a:pt x="213" y="250"/>
                </a:cubicBezTo>
                <a:cubicBezTo>
                  <a:pt x="207" y="242"/>
                  <a:pt x="203" y="233"/>
                  <a:pt x="199" y="225"/>
                </a:cubicBezTo>
                <a:cubicBezTo>
                  <a:pt x="197" y="223"/>
                  <a:pt x="196" y="221"/>
                  <a:pt x="195" y="218"/>
                </a:cubicBezTo>
                <a:cubicBezTo>
                  <a:pt x="189" y="224"/>
                  <a:pt x="184" y="229"/>
                  <a:pt x="178" y="234"/>
                </a:cubicBezTo>
                <a:cubicBezTo>
                  <a:pt x="166" y="247"/>
                  <a:pt x="153" y="259"/>
                  <a:pt x="141" y="272"/>
                </a:cubicBezTo>
                <a:cubicBezTo>
                  <a:pt x="139" y="274"/>
                  <a:pt x="137" y="274"/>
                  <a:pt x="135" y="272"/>
                </a:cubicBezTo>
                <a:cubicBezTo>
                  <a:pt x="121" y="258"/>
                  <a:pt x="107" y="243"/>
                  <a:pt x="92" y="229"/>
                </a:cubicBezTo>
                <a:cubicBezTo>
                  <a:pt x="92" y="229"/>
                  <a:pt x="92" y="228"/>
                  <a:pt x="91" y="227"/>
                </a:cubicBezTo>
                <a:cubicBezTo>
                  <a:pt x="97" y="225"/>
                  <a:pt x="102" y="222"/>
                  <a:pt x="108" y="219"/>
                </a:cubicBezTo>
                <a:cubicBezTo>
                  <a:pt x="123" y="210"/>
                  <a:pt x="132" y="191"/>
                  <a:pt x="128" y="174"/>
                </a:cubicBezTo>
                <a:cubicBezTo>
                  <a:pt x="123" y="151"/>
                  <a:pt x="100" y="141"/>
                  <a:pt x="78" y="149"/>
                </a:cubicBezTo>
                <a:cubicBezTo>
                  <a:pt x="65" y="154"/>
                  <a:pt x="58" y="164"/>
                  <a:pt x="52" y="176"/>
                </a:cubicBezTo>
                <a:cubicBezTo>
                  <a:pt x="51" y="178"/>
                  <a:pt x="49" y="181"/>
                  <a:pt x="48" y="184"/>
                </a:cubicBezTo>
                <a:cubicBezTo>
                  <a:pt x="41" y="178"/>
                  <a:pt x="35" y="172"/>
                  <a:pt x="30" y="166"/>
                </a:cubicBezTo>
                <a:cubicBezTo>
                  <a:pt x="21" y="158"/>
                  <a:pt x="12" y="149"/>
                  <a:pt x="4" y="140"/>
                </a:cubicBezTo>
                <a:cubicBezTo>
                  <a:pt x="2" y="139"/>
                  <a:pt x="0" y="137"/>
                  <a:pt x="3" y="135"/>
                </a:cubicBezTo>
                <a:cubicBezTo>
                  <a:pt x="17" y="121"/>
                  <a:pt x="31" y="106"/>
                  <a:pt x="45" y="92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Freeform 16">
            <a:extLst>
              <a:ext uri="{FF2B5EF4-FFF2-40B4-BE49-F238E27FC236}">
                <a16:creationId xmlns:a16="http://schemas.microsoft.com/office/drawing/2014/main" id="{D5045BD9-EB3D-4394-AF53-2F2B5F80D460}"/>
              </a:ext>
            </a:extLst>
          </p:cNvPr>
          <p:cNvSpPr>
            <a:spLocks/>
          </p:cNvSpPr>
          <p:nvPr/>
        </p:nvSpPr>
        <p:spPr bwMode="auto">
          <a:xfrm>
            <a:off x="4900234" y="1506364"/>
            <a:ext cx="2152123" cy="2152123"/>
          </a:xfrm>
          <a:custGeom>
            <a:avLst/>
            <a:gdLst>
              <a:gd name="T0" fmla="*/ 216 w 274"/>
              <a:gd name="T1" fmla="*/ 79 h 274"/>
              <a:gd name="T2" fmla="*/ 234 w 274"/>
              <a:gd name="T3" fmla="*/ 98 h 274"/>
              <a:gd name="T4" fmla="*/ 270 w 274"/>
              <a:gd name="T5" fmla="*/ 134 h 274"/>
              <a:gd name="T6" fmla="*/ 274 w 274"/>
              <a:gd name="T7" fmla="*/ 138 h 274"/>
              <a:gd name="T8" fmla="*/ 227 w 274"/>
              <a:gd name="T9" fmla="*/ 184 h 274"/>
              <a:gd name="T10" fmla="*/ 226 w 274"/>
              <a:gd name="T11" fmla="*/ 184 h 274"/>
              <a:gd name="T12" fmla="*/ 214 w 274"/>
              <a:gd name="T13" fmla="*/ 163 h 274"/>
              <a:gd name="T14" fmla="*/ 171 w 274"/>
              <a:gd name="T15" fmla="*/ 146 h 274"/>
              <a:gd name="T16" fmla="*/ 144 w 274"/>
              <a:gd name="T17" fmla="*/ 187 h 274"/>
              <a:gd name="T18" fmla="*/ 174 w 274"/>
              <a:gd name="T19" fmla="*/ 223 h 274"/>
              <a:gd name="T20" fmla="*/ 183 w 274"/>
              <a:gd name="T21" fmla="*/ 227 h 274"/>
              <a:gd name="T22" fmla="*/ 136 w 274"/>
              <a:gd name="T23" fmla="*/ 274 h 274"/>
              <a:gd name="T24" fmla="*/ 90 w 274"/>
              <a:gd name="T25" fmla="*/ 228 h 274"/>
              <a:gd name="T26" fmla="*/ 105 w 274"/>
              <a:gd name="T27" fmla="*/ 220 h 274"/>
              <a:gd name="T28" fmla="*/ 124 w 274"/>
              <a:gd name="T29" fmla="*/ 172 h 274"/>
              <a:gd name="T30" fmla="*/ 95 w 274"/>
              <a:gd name="T31" fmla="*/ 148 h 274"/>
              <a:gd name="T32" fmla="*/ 50 w 274"/>
              <a:gd name="T33" fmla="*/ 176 h 274"/>
              <a:gd name="T34" fmla="*/ 46 w 274"/>
              <a:gd name="T35" fmla="*/ 183 h 274"/>
              <a:gd name="T36" fmla="*/ 0 w 274"/>
              <a:gd name="T37" fmla="*/ 136 h 274"/>
              <a:gd name="T38" fmla="*/ 57 w 274"/>
              <a:gd name="T39" fmla="*/ 80 h 274"/>
              <a:gd name="T40" fmla="*/ 40 w 274"/>
              <a:gd name="T41" fmla="*/ 70 h 274"/>
              <a:gd name="T42" fmla="*/ 25 w 274"/>
              <a:gd name="T43" fmla="*/ 63 h 274"/>
              <a:gd name="T44" fmla="*/ 12 w 274"/>
              <a:gd name="T45" fmla="*/ 31 h 274"/>
              <a:gd name="T46" fmla="*/ 43 w 274"/>
              <a:gd name="T47" fmla="*/ 14 h 274"/>
              <a:gd name="T48" fmla="*/ 67 w 274"/>
              <a:gd name="T49" fmla="*/ 37 h 274"/>
              <a:gd name="T50" fmla="*/ 77 w 274"/>
              <a:gd name="T51" fmla="*/ 57 h 274"/>
              <a:gd name="T52" fmla="*/ 134 w 274"/>
              <a:gd name="T53" fmla="*/ 0 h 274"/>
              <a:gd name="T54" fmla="*/ 194 w 274"/>
              <a:gd name="T55" fmla="*/ 59 h 274"/>
              <a:gd name="T56" fmla="*/ 202 w 274"/>
              <a:gd name="T57" fmla="*/ 44 h 274"/>
              <a:gd name="T58" fmla="*/ 211 w 274"/>
              <a:gd name="T59" fmla="*/ 28 h 274"/>
              <a:gd name="T60" fmla="*/ 246 w 274"/>
              <a:gd name="T61" fmla="*/ 14 h 274"/>
              <a:gd name="T62" fmla="*/ 261 w 274"/>
              <a:gd name="T63" fmla="*/ 43 h 274"/>
              <a:gd name="T64" fmla="*/ 239 w 274"/>
              <a:gd name="T65" fmla="*/ 67 h 274"/>
              <a:gd name="T66" fmla="*/ 216 w 274"/>
              <a:gd name="T67" fmla="*/ 79 h 2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274" h="274">
                <a:moveTo>
                  <a:pt x="216" y="79"/>
                </a:moveTo>
                <a:cubicBezTo>
                  <a:pt x="222" y="86"/>
                  <a:pt x="228" y="92"/>
                  <a:pt x="234" y="98"/>
                </a:cubicBezTo>
                <a:cubicBezTo>
                  <a:pt x="246" y="110"/>
                  <a:pt x="258" y="122"/>
                  <a:pt x="270" y="134"/>
                </a:cubicBezTo>
                <a:cubicBezTo>
                  <a:pt x="272" y="136"/>
                  <a:pt x="274" y="138"/>
                  <a:pt x="274" y="138"/>
                </a:cubicBezTo>
                <a:cubicBezTo>
                  <a:pt x="274" y="138"/>
                  <a:pt x="242" y="169"/>
                  <a:pt x="227" y="184"/>
                </a:cubicBezTo>
                <a:cubicBezTo>
                  <a:pt x="227" y="184"/>
                  <a:pt x="227" y="184"/>
                  <a:pt x="226" y="184"/>
                </a:cubicBezTo>
                <a:cubicBezTo>
                  <a:pt x="222" y="177"/>
                  <a:pt x="218" y="170"/>
                  <a:pt x="214" y="163"/>
                </a:cubicBezTo>
                <a:cubicBezTo>
                  <a:pt x="204" y="149"/>
                  <a:pt x="186" y="142"/>
                  <a:pt x="171" y="146"/>
                </a:cubicBezTo>
                <a:cubicBezTo>
                  <a:pt x="152" y="151"/>
                  <a:pt x="141" y="168"/>
                  <a:pt x="144" y="187"/>
                </a:cubicBezTo>
                <a:cubicBezTo>
                  <a:pt x="147" y="205"/>
                  <a:pt x="159" y="215"/>
                  <a:pt x="174" y="223"/>
                </a:cubicBezTo>
                <a:cubicBezTo>
                  <a:pt x="177" y="224"/>
                  <a:pt x="180" y="226"/>
                  <a:pt x="183" y="227"/>
                </a:cubicBezTo>
                <a:cubicBezTo>
                  <a:pt x="167" y="243"/>
                  <a:pt x="151" y="259"/>
                  <a:pt x="136" y="274"/>
                </a:cubicBezTo>
                <a:cubicBezTo>
                  <a:pt x="121" y="259"/>
                  <a:pt x="106" y="244"/>
                  <a:pt x="90" y="228"/>
                </a:cubicBezTo>
                <a:cubicBezTo>
                  <a:pt x="95" y="226"/>
                  <a:pt x="100" y="223"/>
                  <a:pt x="105" y="220"/>
                </a:cubicBezTo>
                <a:cubicBezTo>
                  <a:pt x="122" y="210"/>
                  <a:pt x="130" y="191"/>
                  <a:pt x="124" y="172"/>
                </a:cubicBezTo>
                <a:cubicBezTo>
                  <a:pt x="121" y="160"/>
                  <a:pt x="107" y="149"/>
                  <a:pt x="95" y="148"/>
                </a:cubicBezTo>
                <a:cubicBezTo>
                  <a:pt x="74" y="146"/>
                  <a:pt x="60" y="156"/>
                  <a:pt x="50" y="176"/>
                </a:cubicBezTo>
                <a:cubicBezTo>
                  <a:pt x="49" y="178"/>
                  <a:pt x="47" y="181"/>
                  <a:pt x="46" y="183"/>
                </a:cubicBezTo>
                <a:cubicBezTo>
                  <a:pt x="31" y="167"/>
                  <a:pt x="15" y="152"/>
                  <a:pt x="0" y="136"/>
                </a:cubicBezTo>
                <a:cubicBezTo>
                  <a:pt x="18" y="118"/>
                  <a:pt x="37" y="99"/>
                  <a:pt x="57" y="80"/>
                </a:cubicBezTo>
                <a:cubicBezTo>
                  <a:pt x="50" y="76"/>
                  <a:pt x="45" y="73"/>
                  <a:pt x="40" y="70"/>
                </a:cubicBezTo>
                <a:cubicBezTo>
                  <a:pt x="35" y="68"/>
                  <a:pt x="30" y="66"/>
                  <a:pt x="25" y="63"/>
                </a:cubicBezTo>
                <a:cubicBezTo>
                  <a:pt x="14" y="55"/>
                  <a:pt x="9" y="44"/>
                  <a:pt x="12" y="31"/>
                </a:cubicBezTo>
                <a:cubicBezTo>
                  <a:pt x="15" y="17"/>
                  <a:pt x="30" y="10"/>
                  <a:pt x="43" y="14"/>
                </a:cubicBezTo>
                <a:cubicBezTo>
                  <a:pt x="55" y="17"/>
                  <a:pt x="62" y="26"/>
                  <a:pt x="67" y="37"/>
                </a:cubicBezTo>
                <a:cubicBezTo>
                  <a:pt x="70" y="44"/>
                  <a:pt x="74" y="50"/>
                  <a:pt x="77" y="57"/>
                </a:cubicBezTo>
                <a:cubicBezTo>
                  <a:pt x="95" y="39"/>
                  <a:pt x="116" y="19"/>
                  <a:pt x="134" y="0"/>
                </a:cubicBezTo>
                <a:cubicBezTo>
                  <a:pt x="145" y="11"/>
                  <a:pt x="194" y="59"/>
                  <a:pt x="194" y="59"/>
                </a:cubicBezTo>
                <a:cubicBezTo>
                  <a:pt x="194" y="59"/>
                  <a:pt x="200" y="49"/>
                  <a:pt x="202" y="44"/>
                </a:cubicBezTo>
                <a:cubicBezTo>
                  <a:pt x="205" y="39"/>
                  <a:pt x="208" y="33"/>
                  <a:pt x="211" y="28"/>
                </a:cubicBezTo>
                <a:cubicBezTo>
                  <a:pt x="218" y="15"/>
                  <a:pt x="234" y="10"/>
                  <a:pt x="246" y="14"/>
                </a:cubicBezTo>
                <a:cubicBezTo>
                  <a:pt x="257" y="19"/>
                  <a:pt x="263" y="30"/>
                  <a:pt x="261" y="43"/>
                </a:cubicBezTo>
                <a:cubicBezTo>
                  <a:pt x="258" y="55"/>
                  <a:pt x="250" y="62"/>
                  <a:pt x="239" y="67"/>
                </a:cubicBezTo>
                <a:cubicBezTo>
                  <a:pt x="231" y="71"/>
                  <a:pt x="224" y="75"/>
                  <a:pt x="216" y="79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414089A-AC40-4C9D-ABF9-FE46517AA958}"/>
              </a:ext>
            </a:extLst>
          </p:cNvPr>
          <p:cNvSpPr txBox="1"/>
          <p:nvPr/>
        </p:nvSpPr>
        <p:spPr>
          <a:xfrm>
            <a:off x="2458413" y="332077"/>
            <a:ext cx="699716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5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Puzzle Infographics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0877DDC-4409-47B9-9128-0C38930DA68C}"/>
              </a:ext>
            </a:extLst>
          </p:cNvPr>
          <p:cNvSpPr txBox="1"/>
          <p:nvPr/>
        </p:nvSpPr>
        <p:spPr>
          <a:xfrm>
            <a:off x="789450" y="2074593"/>
            <a:ext cx="20614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>
              <a:defRPr/>
            </a:pPr>
            <a:r>
              <a:rPr lang="en-US" sz="1500" dirty="0">
                <a:latin typeface="Open Sans" panose="020B0606030504020204" pitchFamily="34" charset="0"/>
              </a:rPr>
              <a:t>Lorem Ipsum is simply dummy text of the printing and typesetting industry. </a:t>
            </a:r>
            <a:endParaRPr kumimoji="0" lang="en-GB" sz="15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363F73B-FCFF-45AF-9844-E45C003FBB3A}"/>
              </a:ext>
            </a:extLst>
          </p:cNvPr>
          <p:cNvSpPr txBox="1"/>
          <p:nvPr/>
        </p:nvSpPr>
        <p:spPr>
          <a:xfrm>
            <a:off x="789450" y="4363505"/>
            <a:ext cx="20614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>
              <a:defRPr/>
            </a:pPr>
            <a:r>
              <a:rPr lang="en-US" sz="1500" dirty="0">
                <a:latin typeface="Open Sans" panose="020B0606030504020204" pitchFamily="34" charset="0"/>
              </a:rPr>
              <a:t>Lorem Ipsum is simply dummy text of the printing and typesetting industry. </a:t>
            </a:r>
            <a:endParaRPr kumimoji="0" lang="en-GB" sz="15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0B7FFB8B-046C-42E6-8DAC-F3D090B92E10}"/>
              </a:ext>
            </a:extLst>
          </p:cNvPr>
          <p:cNvSpPr/>
          <p:nvPr/>
        </p:nvSpPr>
        <p:spPr>
          <a:xfrm>
            <a:off x="889000" y="1870338"/>
            <a:ext cx="1892141" cy="762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59A254B-3AD9-4711-A1D4-C903831287DD}"/>
              </a:ext>
            </a:extLst>
          </p:cNvPr>
          <p:cNvSpPr/>
          <p:nvPr/>
        </p:nvSpPr>
        <p:spPr>
          <a:xfrm>
            <a:off x="889000" y="4178300"/>
            <a:ext cx="1892141" cy="76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B718389-B036-4067-8B3C-44445CA4D57C}"/>
              </a:ext>
            </a:extLst>
          </p:cNvPr>
          <p:cNvSpPr txBox="1"/>
          <p:nvPr/>
        </p:nvSpPr>
        <p:spPr>
          <a:xfrm>
            <a:off x="9139700" y="2074593"/>
            <a:ext cx="20614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>
              <a:defRPr/>
            </a:pPr>
            <a:r>
              <a:rPr lang="en-US" sz="1500" dirty="0">
                <a:latin typeface="Open Sans" panose="020B0606030504020204" pitchFamily="34" charset="0"/>
              </a:rPr>
              <a:t>Lorem Ipsum is simply dummy text of the printing and typesetting industry. </a:t>
            </a:r>
            <a:endParaRPr kumimoji="0" lang="en-GB" sz="15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79E66E9-0B51-4709-90AE-2D130933F07C}"/>
              </a:ext>
            </a:extLst>
          </p:cNvPr>
          <p:cNvSpPr txBox="1"/>
          <p:nvPr/>
        </p:nvSpPr>
        <p:spPr>
          <a:xfrm>
            <a:off x="9139700" y="4363505"/>
            <a:ext cx="20614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>
              <a:defRPr/>
            </a:pPr>
            <a:r>
              <a:rPr lang="en-US" sz="1500" dirty="0">
                <a:latin typeface="Open Sans" panose="020B0606030504020204" pitchFamily="34" charset="0"/>
              </a:rPr>
              <a:t>Lorem Ipsum is simply dummy text of the printing and typesetting industry. </a:t>
            </a:r>
            <a:endParaRPr kumimoji="0" lang="en-GB" sz="15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E08443D3-8BD1-4B2A-8047-37E5CE0F906D}"/>
              </a:ext>
            </a:extLst>
          </p:cNvPr>
          <p:cNvSpPr/>
          <p:nvPr/>
        </p:nvSpPr>
        <p:spPr>
          <a:xfrm>
            <a:off x="9239250" y="1870338"/>
            <a:ext cx="1892141" cy="762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F251E839-43DB-4162-9FBD-EA1221AF9AE0}"/>
              </a:ext>
            </a:extLst>
          </p:cNvPr>
          <p:cNvSpPr/>
          <p:nvPr/>
        </p:nvSpPr>
        <p:spPr>
          <a:xfrm>
            <a:off x="9239250" y="4178300"/>
            <a:ext cx="1892141" cy="76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D6786445-A25B-4617-8B40-1D57B2C94984}"/>
              </a:ext>
            </a:extLst>
          </p:cNvPr>
          <p:cNvSpPr/>
          <p:nvPr/>
        </p:nvSpPr>
        <p:spPr>
          <a:xfrm>
            <a:off x="11512283" y="243039"/>
            <a:ext cx="451117" cy="451117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en-GB" dirty="0"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2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0A7F174-D24C-4A0A-86E3-86440BD4DB3A}"/>
              </a:ext>
            </a:extLst>
          </p:cNvPr>
          <p:cNvSpPr txBox="1"/>
          <p:nvPr/>
        </p:nvSpPr>
        <p:spPr>
          <a:xfrm>
            <a:off x="2179602" y="6349245"/>
            <a:ext cx="84531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33537286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5">
      <a:dk1>
        <a:srgbClr val="282F39"/>
      </a:dk1>
      <a:lt1>
        <a:srgbClr val="FFFFFF"/>
      </a:lt1>
      <a:dk2>
        <a:srgbClr val="000000"/>
      </a:dk2>
      <a:lt2>
        <a:srgbClr val="EEEEEE"/>
      </a:lt2>
      <a:accent1>
        <a:srgbClr val="C2C923"/>
      </a:accent1>
      <a:accent2>
        <a:srgbClr val="42AFB6"/>
      </a:accent2>
      <a:accent3>
        <a:srgbClr val="074D67"/>
      </a:accent3>
      <a:accent4>
        <a:srgbClr val="CB1B4A"/>
      </a:accent4>
      <a:accent5>
        <a:srgbClr val="FCB414"/>
      </a:accent5>
      <a:accent6>
        <a:srgbClr val="007A7D"/>
      </a:accent6>
      <a:hlink>
        <a:srgbClr val="1EB7EF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13897</TotalTime>
  <Words>32</Words>
  <Application>Microsoft Office PowerPoint</Application>
  <PresentationFormat>Widescreen</PresentationFormat>
  <Paragraphs>14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Calibri</vt:lpstr>
      <vt:lpstr>Calibri Light</vt:lpstr>
      <vt:lpstr>Noto Sans</vt:lpstr>
      <vt:lpstr>Open Sans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Igor</dc:creator>
  <cp:lastModifiedBy>Admin</cp:lastModifiedBy>
  <cp:revision>1012</cp:revision>
  <dcterms:created xsi:type="dcterms:W3CDTF">2017-12-05T16:25:52Z</dcterms:created>
  <dcterms:modified xsi:type="dcterms:W3CDTF">2018-08-04T11:11:30Z</dcterms:modified>
</cp:coreProperties>
</file>