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9" r:id="rId2"/>
    <p:sldId id="31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5DDABBE8-7360-452B-B856-38FEBE0D7B6C}"/>
              </a:ext>
            </a:extLst>
          </p:cNvPr>
          <p:cNvSpPr/>
          <p:nvPr/>
        </p:nvSpPr>
        <p:spPr>
          <a:xfrm flipV="1">
            <a:off x="4665178" y="5309005"/>
            <a:ext cx="2739830" cy="300753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4007380" y="3844300"/>
            <a:ext cx="3482976" cy="1245495"/>
          </a:xfrm>
          <a:custGeom>
            <a:avLst/>
            <a:gdLst>
              <a:gd name="T0" fmla="*/ 451 w 629"/>
              <a:gd name="T1" fmla="*/ 74 h 225"/>
              <a:gd name="T2" fmla="*/ 466 w 629"/>
              <a:gd name="T3" fmla="*/ 74 h 225"/>
              <a:gd name="T4" fmla="*/ 503 w 629"/>
              <a:gd name="T5" fmla="*/ 64 h 225"/>
              <a:gd name="T6" fmla="*/ 583 w 629"/>
              <a:gd name="T7" fmla="*/ 15 h 225"/>
              <a:gd name="T8" fmla="*/ 600 w 629"/>
              <a:gd name="T9" fmla="*/ 4 h 225"/>
              <a:gd name="T10" fmla="*/ 621 w 629"/>
              <a:gd name="T11" fmla="*/ 9 h 225"/>
              <a:gd name="T12" fmla="*/ 627 w 629"/>
              <a:gd name="T13" fmla="*/ 19 h 225"/>
              <a:gd name="T14" fmla="*/ 626 w 629"/>
              <a:gd name="T15" fmla="*/ 26 h 225"/>
              <a:gd name="T16" fmla="*/ 588 w 629"/>
              <a:gd name="T17" fmla="*/ 67 h 225"/>
              <a:gd name="T18" fmla="*/ 547 w 629"/>
              <a:gd name="T19" fmla="*/ 105 h 225"/>
              <a:gd name="T20" fmla="*/ 516 w 629"/>
              <a:gd name="T21" fmla="*/ 135 h 225"/>
              <a:gd name="T22" fmla="*/ 497 w 629"/>
              <a:gd name="T23" fmla="*/ 148 h 225"/>
              <a:gd name="T24" fmla="*/ 447 w 629"/>
              <a:gd name="T25" fmla="*/ 179 h 225"/>
              <a:gd name="T26" fmla="*/ 393 w 629"/>
              <a:gd name="T27" fmla="*/ 219 h 225"/>
              <a:gd name="T28" fmla="*/ 371 w 629"/>
              <a:gd name="T29" fmla="*/ 223 h 225"/>
              <a:gd name="T30" fmla="*/ 329 w 629"/>
              <a:gd name="T31" fmla="*/ 212 h 225"/>
              <a:gd name="T32" fmla="*/ 285 w 629"/>
              <a:gd name="T33" fmla="*/ 201 h 225"/>
              <a:gd name="T34" fmla="*/ 225 w 629"/>
              <a:gd name="T35" fmla="*/ 189 h 225"/>
              <a:gd name="T36" fmla="*/ 186 w 629"/>
              <a:gd name="T37" fmla="*/ 181 h 225"/>
              <a:gd name="T38" fmla="*/ 169 w 629"/>
              <a:gd name="T39" fmla="*/ 180 h 225"/>
              <a:gd name="T40" fmla="*/ 121 w 629"/>
              <a:gd name="T41" fmla="*/ 170 h 225"/>
              <a:gd name="T42" fmla="*/ 66 w 629"/>
              <a:gd name="T43" fmla="*/ 157 h 225"/>
              <a:gd name="T44" fmla="*/ 23 w 629"/>
              <a:gd name="T45" fmla="*/ 149 h 225"/>
              <a:gd name="T46" fmla="*/ 9 w 629"/>
              <a:gd name="T47" fmla="*/ 145 h 225"/>
              <a:gd name="T48" fmla="*/ 4 w 629"/>
              <a:gd name="T49" fmla="*/ 140 h 225"/>
              <a:gd name="T50" fmla="*/ 3 w 629"/>
              <a:gd name="T51" fmla="*/ 94 h 225"/>
              <a:gd name="T52" fmla="*/ 21 w 629"/>
              <a:gd name="T53" fmla="*/ 29 h 225"/>
              <a:gd name="T54" fmla="*/ 39 w 629"/>
              <a:gd name="T55" fmla="*/ 4 h 225"/>
              <a:gd name="T56" fmla="*/ 45 w 629"/>
              <a:gd name="T57" fmla="*/ 2 h 225"/>
              <a:gd name="T58" fmla="*/ 106 w 629"/>
              <a:gd name="T59" fmla="*/ 21 h 225"/>
              <a:gd name="T60" fmla="*/ 125 w 629"/>
              <a:gd name="T61" fmla="*/ 27 h 225"/>
              <a:gd name="T62" fmla="*/ 135 w 629"/>
              <a:gd name="T63" fmla="*/ 27 h 225"/>
              <a:gd name="T64" fmla="*/ 175 w 629"/>
              <a:gd name="T65" fmla="*/ 17 h 225"/>
              <a:gd name="T66" fmla="*/ 231 w 629"/>
              <a:gd name="T67" fmla="*/ 11 h 225"/>
              <a:gd name="T68" fmla="*/ 274 w 629"/>
              <a:gd name="T69" fmla="*/ 24 h 225"/>
              <a:gd name="T70" fmla="*/ 329 w 629"/>
              <a:gd name="T71" fmla="*/ 52 h 225"/>
              <a:gd name="T72" fmla="*/ 356 w 629"/>
              <a:gd name="T73" fmla="*/ 57 h 225"/>
              <a:gd name="T74" fmla="*/ 417 w 629"/>
              <a:gd name="T75" fmla="*/ 71 h 225"/>
              <a:gd name="T76" fmla="*/ 433 w 629"/>
              <a:gd name="T77" fmla="*/ 87 h 225"/>
              <a:gd name="T78" fmla="*/ 422 w 629"/>
              <a:gd name="T79" fmla="*/ 112 h 225"/>
              <a:gd name="T80" fmla="*/ 386 w 629"/>
              <a:gd name="T81" fmla="*/ 113 h 225"/>
              <a:gd name="T82" fmla="*/ 309 w 629"/>
              <a:gd name="T83" fmla="*/ 113 h 225"/>
              <a:gd name="T84" fmla="*/ 279 w 629"/>
              <a:gd name="T85" fmla="*/ 120 h 225"/>
              <a:gd name="T86" fmla="*/ 272 w 629"/>
              <a:gd name="T87" fmla="*/ 134 h 225"/>
              <a:gd name="T88" fmla="*/ 285 w 629"/>
              <a:gd name="T89" fmla="*/ 141 h 225"/>
              <a:gd name="T90" fmla="*/ 296 w 629"/>
              <a:gd name="T91" fmla="*/ 137 h 225"/>
              <a:gd name="T92" fmla="*/ 366 w 629"/>
              <a:gd name="T93" fmla="*/ 134 h 225"/>
              <a:gd name="T94" fmla="*/ 409 w 629"/>
              <a:gd name="T95" fmla="*/ 136 h 225"/>
              <a:gd name="T96" fmla="*/ 437 w 629"/>
              <a:gd name="T97" fmla="*/ 130 h 225"/>
              <a:gd name="T98" fmla="*/ 453 w 629"/>
              <a:gd name="T99" fmla="*/ 77 h 225"/>
              <a:gd name="T100" fmla="*/ 451 w 629"/>
              <a:gd name="T101" fmla="*/ 7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9" h="225">
                <a:moveTo>
                  <a:pt x="451" y="74"/>
                </a:moveTo>
                <a:cubicBezTo>
                  <a:pt x="457" y="74"/>
                  <a:pt x="462" y="74"/>
                  <a:pt x="466" y="74"/>
                </a:cubicBezTo>
                <a:cubicBezTo>
                  <a:pt x="480" y="73"/>
                  <a:pt x="491" y="68"/>
                  <a:pt x="503" y="64"/>
                </a:cubicBezTo>
                <a:cubicBezTo>
                  <a:pt x="533" y="52"/>
                  <a:pt x="557" y="33"/>
                  <a:pt x="583" y="15"/>
                </a:cubicBezTo>
                <a:cubicBezTo>
                  <a:pt x="589" y="11"/>
                  <a:pt x="594" y="7"/>
                  <a:pt x="600" y="4"/>
                </a:cubicBezTo>
                <a:cubicBezTo>
                  <a:pt x="608" y="0"/>
                  <a:pt x="615" y="2"/>
                  <a:pt x="621" y="9"/>
                </a:cubicBezTo>
                <a:cubicBezTo>
                  <a:pt x="623" y="12"/>
                  <a:pt x="625" y="16"/>
                  <a:pt x="627" y="19"/>
                </a:cubicBezTo>
                <a:cubicBezTo>
                  <a:pt x="629" y="22"/>
                  <a:pt x="628" y="24"/>
                  <a:pt x="626" y="26"/>
                </a:cubicBezTo>
                <a:cubicBezTo>
                  <a:pt x="613" y="40"/>
                  <a:pt x="601" y="54"/>
                  <a:pt x="588" y="67"/>
                </a:cubicBezTo>
                <a:cubicBezTo>
                  <a:pt x="575" y="80"/>
                  <a:pt x="560" y="92"/>
                  <a:pt x="547" y="105"/>
                </a:cubicBezTo>
                <a:cubicBezTo>
                  <a:pt x="536" y="115"/>
                  <a:pt x="527" y="126"/>
                  <a:pt x="516" y="135"/>
                </a:cubicBezTo>
                <a:cubicBezTo>
                  <a:pt x="511" y="140"/>
                  <a:pt x="503" y="144"/>
                  <a:pt x="497" y="148"/>
                </a:cubicBezTo>
                <a:cubicBezTo>
                  <a:pt x="480" y="158"/>
                  <a:pt x="464" y="169"/>
                  <a:pt x="447" y="179"/>
                </a:cubicBezTo>
                <a:cubicBezTo>
                  <a:pt x="427" y="190"/>
                  <a:pt x="411" y="205"/>
                  <a:pt x="393" y="219"/>
                </a:cubicBezTo>
                <a:cubicBezTo>
                  <a:pt x="386" y="225"/>
                  <a:pt x="379" y="225"/>
                  <a:pt x="371" y="223"/>
                </a:cubicBezTo>
                <a:cubicBezTo>
                  <a:pt x="357" y="219"/>
                  <a:pt x="343" y="216"/>
                  <a:pt x="329" y="212"/>
                </a:cubicBezTo>
                <a:cubicBezTo>
                  <a:pt x="314" y="208"/>
                  <a:pt x="300" y="205"/>
                  <a:pt x="285" y="201"/>
                </a:cubicBezTo>
                <a:cubicBezTo>
                  <a:pt x="265" y="197"/>
                  <a:pt x="245" y="193"/>
                  <a:pt x="225" y="189"/>
                </a:cubicBezTo>
                <a:cubicBezTo>
                  <a:pt x="212" y="186"/>
                  <a:pt x="199" y="183"/>
                  <a:pt x="186" y="181"/>
                </a:cubicBezTo>
                <a:cubicBezTo>
                  <a:pt x="180" y="180"/>
                  <a:pt x="174" y="180"/>
                  <a:pt x="169" y="180"/>
                </a:cubicBezTo>
                <a:cubicBezTo>
                  <a:pt x="152" y="180"/>
                  <a:pt x="137" y="175"/>
                  <a:pt x="121" y="170"/>
                </a:cubicBezTo>
                <a:cubicBezTo>
                  <a:pt x="103" y="165"/>
                  <a:pt x="85" y="161"/>
                  <a:pt x="66" y="157"/>
                </a:cubicBezTo>
                <a:cubicBezTo>
                  <a:pt x="52" y="154"/>
                  <a:pt x="38" y="152"/>
                  <a:pt x="23" y="149"/>
                </a:cubicBezTo>
                <a:cubicBezTo>
                  <a:pt x="18" y="148"/>
                  <a:pt x="13" y="147"/>
                  <a:pt x="9" y="145"/>
                </a:cubicBezTo>
                <a:cubicBezTo>
                  <a:pt x="7" y="144"/>
                  <a:pt x="5" y="142"/>
                  <a:pt x="4" y="140"/>
                </a:cubicBezTo>
                <a:cubicBezTo>
                  <a:pt x="0" y="125"/>
                  <a:pt x="1" y="109"/>
                  <a:pt x="3" y="94"/>
                </a:cubicBezTo>
                <a:cubicBezTo>
                  <a:pt x="6" y="72"/>
                  <a:pt x="12" y="50"/>
                  <a:pt x="21" y="29"/>
                </a:cubicBezTo>
                <a:cubicBezTo>
                  <a:pt x="26" y="20"/>
                  <a:pt x="30" y="10"/>
                  <a:pt x="39" y="4"/>
                </a:cubicBezTo>
                <a:cubicBezTo>
                  <a:pt x="40" y="3"/>
                  <a:pt x="43" y="2"/>
                  <a:pt x="45" y="2"/>
                </a:cubicBezTo>
                <a:cubicBezTo>
                  <a:pt x="66" y="8"/>
                  <a:pt x="86" y="15"/>
                  <a:pt x="106" y="21"/>
                </a:cubicBezTo>
                <a:cubicBezTo>
                  <a:pt x="113" y="23"/>
                  <a:pt x="119" y="25"/>
                  <a:pt x="125" y="27"/>
                </a:cubicBezTo>
                <a:cubicBezTo>
                  <a:pt x="129" y="28"/>
                  <a:pt x="132" y="28"/>
                  <a:pt x="135" y="27"/>
                </a:cubicBezTo>
                <a:cubicBezTo>
                  <a:pt x="149" y="24"/>
                  <a:pt x="162" y="20"/>
                  <a:pt x="175" y="17"/>
                </a:cubicBezTo>
                <a:cubicBezTo>
                  <a:pt x="193" y="13"/>
                  <a:pt x="212" y="9"/>
                  <a:pt x="231" y="11"/>
                </a:cubicBezTo>
                <a:cubicBezTo>
                  <a:pt x="246" y="13"/>
                  <a:pt x="261" y="17"/>
                  <a:pt x="274" y="24"/>
                </a:cubicBezTo>
                <a:cubicBezTo>
                  <a:pt x="293" y="33"/>
                  <a:pt x="311" y="42"/>
                  <a:pt x="329" y="52"/>
                </a:cubicBezTo>
                <a:cubicBezTo>
                  <a:pt x="337" y="56"/>
                  <a:pt x="347" y="56"/>
                  <a:pt x="356" y="57"/>
                </a:cubicBezTo>
                <a:cubicBezTo>
                  <a:pt x="377" y="60"/>
                  <a:pt x="398" y="62"/>
                  <a:pt x="417" y="71"/>
                </a:cubicBezTo>
                <a:cubicBezTo>
                  <a:pt x="425" y="74"/>
                  <a:pt x="428" y="81"/>
                  <a:pt x="433" y="87"/>
                </a:cubicBezTo>
                <a:cubicBezTo>
                  <a:pt x="440" y="96"/>
                  <a:pt x="435" y="111"/>
                  <a:pt x="422" y="112"/>
                </a:cubicBezTo>
                <a:cubicBezTo>
                  <a:pt x="410" y="113"/>
                  <a:pt x="398" y="114"/>
                  <a:pt x="386" y="113"/>
                </a:cubicBezTo>
                <a:cubicBezTo>
                  <a:pt x="360" y="111"/>
                  <a:pt x="334" y="109"/>
                  <a:pt x="309" y="113"/>
                </a:cubicBezTo>
                <a:cubicBezTo>
                  <a:pt x="299" y="114"/>
                  <a:pt x="289" y="117"/>
                  <a:pt x="279" y="120"/>
                </a:cubicBezTo>
                <a:cubicBezTo>
                  <a:pt x="273" y="122"/>
                  <a:pt x="270" y="128"/>
                  <a:pt x="272" y="134"/>
                </a:cubicBezTo>
                <a:cubicBezTo>
                  <a:pt x="274" y="139"/>
                  <a:pt x="279" y="142"/>
                  <a:pt x="285" y="141"/>
                </a:cubicBezTo>
                <a:cubicBezTo>
                  <a:pt x="289" y="140"/>
                  <a:pt x="292" y="138"/>
                  <a:pt x="296" y="137"/>
                </a:cubicBezTo>
                <a:cubicBezTo>
                  <a:pt x="319" y="131"/>
                  <a:pt x="343" y="132"/>
                  <a:pt x="366" y="134"/>
                </a:cubicBezTo>
                <a:cubicBezTo>
                  <a:pt x="381" y="135"/>
                  <a:pt x="395" y="136"/>
                  <a:pt x="409" y="136"/>
                </a:cubicBezTo>
                <a:cubicBezTo>
                  <a:pt x="418" y="136"/>
                  <a:pt x="428" y="134"/>
                  <a:pt x="437" y="130"/>
                </a:cubicBezTo>
                <a:cubicBezTo>
                  <a:pt x="454" y="122"/>
                  <a:pt x="465" y="96"/>
                  <a:pt x="453" y="77"/>
                </a:cubicBezTo>
                <a:cubicBezTo>
                  <a:pt x="452" y="76"/>
                  <a:pt x="452" y="76"/>
                  <a:pt x="451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3546708" y="332077"/>
            <a:ext cx="5497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Idea Concept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D5FAAC8-4DCE-4294-BF1E-FDD9D9F30F9B}"/>
              </a:ext>
            </a:extLst>
          </p:cNvPr>
          <p:cNvGrpSpPr/>
          <p:nvPr/>
        </p:nvGrpSpPr>
        <p:grpSpPr>
          <a:xfrm>
            <a:off x="5237620" y="1676400"/>
            <a:ext cx="1731496" cy="2111981"/>
            <a:chOff x="7549436" y="-3035119"/>
            <a:chExt cx="1474296" cy="1798263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B0C78FB-797C-48A5-8471-90AE252A5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7222" y="-2761530"/>
              <a:ext cx="917325" cy="1524674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7A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A867A9D3-244B-4D96-85FC-1B20A383B6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3578" y="-2329808"/>
              <a:ext cx="65073" cy="110555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081340D6-A119-4ECC-B054-F7F59A530F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65765" y="-2182168"/>
              <a:ext cx="235803" cy="378545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66093F5C-4A6F-48F7-A969-9A5617C0A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0842" y="-2203160"/>
              <a:ext cx="105657" cy="130847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1B0A7BE6-A9F5-4F69-BB46-5FED15DE91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6846" y="-2653076"/>
              <a:ext cx="381344" cy="415630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AAC04016-222C-4615-847D-EF424A435A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6846" y="-3035119"/>
              <a:ext cx="58776" cy="223908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F2A97FCD-688B-4009-A43E-772F819744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293" y="-2944156"/>
              <a:ext cx="149039" cy="207115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745AF341-A3B9-450E-AA0C-D160290799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23555" y="-2052722"/>
              <a:ext cx="209214" cy="146940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id="{6421252C-0288-4E74-8BE0-6173B937F8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0399" y="-2682464"/>
              <a:ext cx="209214" cy="145540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14">
              <a:extLst>
                <a:ext uri="{FF2B5EF4-FFF2-40B4-BE49-F238E27FC236}">
                  <a16:creationId xmlns:a16="http://schemas.microsoft.com/office/drawing/2014/main" id="{B0FE359E-F73E-4BDC-87AA-58798B116B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9824" y="-2322811"/>
              <a:ext cx="223908" cy="59476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15">
              <a:extLst>
                <a:ext uri="{FF2B5EF4-FFF2-40B4-BE49-F238E27FC236}">
                  <a16:creationId xmlns:a16="http://schemas.microsoft.com/office/drawing/2014/main" id="{3085AF8C-5A77-43FC-BB3D-25616E7BAD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9436" y="-2322811"/>
              <a:ext cx="222509" cy="59476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id="{7266249B-8E16-4840-96FC-8516A1DEEF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23555" y="-2682464"/>
              <a:ext cx="209214" cy="145540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2441C55B-CC0E-4AF1-8DF0-22E322450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0399" y="-2052722"/>
              <a:ext cx="209214" cy="146940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id="{FA834BA1-D0A4-4237-913D-260A5DEBAE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24837" y="-2944156"/>
              <a:ext cx="149039" cy="207115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Oval 65">
            <a:extLst>
              <a:ext uri="{FF2B5EF4-FFF2-40B4-BE49-F238E27FC236}">
                <a16:creationId xmlns:a16="http://schemas.microsoft.com/office/drawing/2014/main" id="{B327ECD0-E1B0-4737-8A11-DA4355BE380C}"/>
              </a:ext>
            </a:extLst>
          </p:cNvPr>
          <p:cNvSpPr/>
          <p:nvPr/>
        </p:nvSpPr>
        <p:spPr>
          <a:xfrm>
            <a:off x="1610540" y="2008325"/>
            <a:ext cx="506366" cy="506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3E9AA7E-9A40-4378-BA1F-D2DC2684ED35}"/>
              </a:ext>
            </a:extLst>
          </p:cNvPr>
          <p:cNvSpPr txBox="1"/>
          <p:nvPr/>
        </p:nvSpPr>
        <p:spPr>
          <a:xfrm>
            <a:off x="1074454" y="487574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445E318-5EBB-456A-AB1D-82C950818623}"/>
              </a:ext>
            </a:extLst>
          </p:cNvPr>
          <p:cNvSpPr/>
          <p:nvPr/>
        </p:nvSpPr>
        <p:spPr>
          <a:xfrm>
            <a:off x="1610540" y="4305476"/>
            <a:ext cx="506366" cy="5063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C67BB8D-4F08-4687-95FD-F1D81ABCF35D}"/>
              </a:ext>
            </a:extLst>
          </p:cNvPr>
          <p:cNvSpPr/>
          <p:nvPr/>
        </p:nvSpPr>
        <p:spPr>
          <a:xfrm>
            <a:off x="9829286" y="2026479"/>
            <a:ext cx="506366" cy="50636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4AF6505-A775-4864-B23C-39B7D60FE049}"/>
              </a:ext>
            </a:extLst>
          </p:cNvPr>
          <p:cNvSpPr txBox="1"/>
          <p:nvPr/>
        </p:nvSpPr>
        <p:spPr>
          <a:xfrm>
            <a:off x="1074454" y="269134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98F7418-2E84-4D83-AB5C-A6C8FD62F902}"/>
              </a:ext>
            </a:extLst>
          </p:cNvPr>
          <p:cNvSpPr txBox="1"/>
          <p:nvPr/>
        </p:nvSpPr>
        <p:spPr>
          <a:xfrm>
            <a:off x="9262779" y="269134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0944E66-AC4C-4425-AB68-2D7ACD83CD9A}"/>
              </a:ext>
            </a:extLst>
          </p:cNvPr>
          <p:cNvSpPr/>
          <p:nvPr/>
        </p:nvSpPr>
        <p:spPr>
          <a:xfrm>
            <a:off x="9829286" y="4039429"/>
            <a:ext cx="506366" cy="5063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1FE69F6-9293-4343-B952-0660EA60F5D7}"/>
              </a:ext>
            </a:extLst>
          </p:cNvPr>
          <p:cNvSpPr txBox="1"/>
          <p:nvPr/>
        </p:nvSpPr>
        <p:spPr>
          <a:xfrm>
            <a:off x="9262779" y="470429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20C235-D899-4540-B3BA-6485843F1259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3187278-174E-40F9-9099-8E759C168EB1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3630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5DDABBE8-7360-452B-B856-38FEBE0D7B6C}"/>
              </a:ext>
            </a:extLst>
          </p:cNvPr>
          <p:cNvSpPr/>
          <p:nvPr/>
        </p:nvSpPr>
        <p:spPr>
          <a:xfrm flipV="1">
            <a:off x="4665178" y="5309005"/>
            <a:ext cx="2739830" cy="300753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4007380" y="3844300"/>
            <a:ext cx="3482976" cy="1245495"/>
          </a:xfrm>
          <a:custGeom>
            <a:avLst/>
            <a:gdLst>
              <a:gd name="T0" fmla="*/ 451 w 629"/>
              <a:gd name="T1" fmla="*/ 74 h 225"/>
              <a:gd name="T2" fmla="*/ 466 w 629"/>
              <a:gd name="T3" fmla="*/ 74 h 225"/>
              <a:gd name="T4" fmla="*/ 503 w 629"/>
              <a:gd name="T5" fmla="*/ 64 h 225"/>
              <a:gd name="T6" fmla="*/ 583 w 629"/>
              <a:gd name="T7" fmla="*/ 15 h 225"/>
              <a:gd name="T8" fmla="*/ 600 w 629"/>
              <a:gd name="T9" fmla="*/ 4 h 225"/>
              <a:gd name="T10" fmla="*/ 621 w 629"/>
              <a:gd name="T11" fmla="*/ 9 h 225"/>
              <a:gd name="T12" fmla="*/ 627 w 629"/>
              <a:gd name="T13" fmla="*/ 19 h 225"/>
              <a:gd name="T14" fmla="*/ 626 w 629"/>
              <a:gd name="T15" fmla="*/ 26 h 225"/>
              <a:gd name="T16" fmla="*/ 588 w 629"/>
              <a:gd name="T17" fmla="*/ 67 h 225"/>
              <a:gd name="T18" fmla="*/ 547 w 629"/>
              <a:gd name="T19" fmla="*/ 105 h 225"/>
              <a:gd name="T20" fmla="*/ 516 w 629"/>
              <a:gd name="T21" fmla="*/ 135 h 225"/>
              <a:gd name="T22" fmla="*/ 497 w 629"/>
              <a:gd name="T23" fmla="*/ 148 h 225"/>
              <a:gd name="T24" fmla="*/ 447 w 629"/>
              <a:gd name="T25" fmla="*/ 179 h 225"/>
              <a:gd name="T26" fmla="*/ 393 w 629"/>
              <a:gd name="T27" fmla="*/ 219 h 225"/>
              <a:gd name="T28" fmla="*/ 371 w 629"/>
              <a:gd name="T29" fmla="*/ 223 h 225"/>
              <a:gd name="T30" fmla="*/ 329 w 629"/>
              <a:gd name="T31" fmla="*/ 212 h 225"/>
              <a:gd name="T32" fmla="*/ 285 w 629"/>
              <a:gd name="T33" fmla="*/ 201 h 225"/>
              <a:gd name="T34" fmla="*/ 225 w 629"/>
              <a:gd name="T35" fmla="*/ 189 h 225"/>
              <a:gd name="T36" fmla="*/ 186 w 629"/>
              <a:gd name="T37" fmla="*/ 181 h 225"/>
              <a:gd name="T38" fmla="*/ 169 w 629"/>
              <a:gd name="T39" fmla="*/ 180 h 225"/>
              <a:gd name="T40" fmla="*/ 121 w 629"/>
              <a:gd name="T41" fmla="*/ 170 h 225"/>
              <a:gd name="T42" fmla="*/ 66 w 629"/>
              <a:gd name="T43" fmla="*/ 157 h 225"/>
              <a:gd name="T44" fmla="*/ 23 w 629"/>
              <a:gd name="T45" fmla="*/ 149 h 225"/>
              <a:gd name="T46" fmla="*/ 9 w 629"/>
              <a:gd name="T47" fmla="*/ 145 h 225"/>
              <a:gd name="T48" fmla="*/ 4 w 629"/>
              <a:gd name="T49" fmla="*/ 140 h 225"/>
              <a:gd name="T50" fmla="*/ 3 w 629"/>
              <a:gd name="T51" fmla="*/ 94 h 225"/>
              <a:gd name="T52" fmla="*/ 21 w 629"/>
              <a:gd name="T53" fmla="*/ 29 h 225"/>
              <a:gd name="T54" fmla="*/ 39 w 629"/>
              <a:gd name="T55" fmla="*/ 4 h 225"/>
              <a:gd name="T56" fmla="*/ 45 w 629"/>
              <a:gd name="T57" fmla="*/ 2 h 225"/>
              <a:gd name="T58" fmla="*/ 106 w 629"/>
              <a:gd name="T59" fmla="*/ 21 h 225"/>
              <a:gd name="T60" fmla="*/ 125 w 629"/>
              <a:gd name="T61" fmla="*/ 27 h 225"/>
              <a:gd name="T62" fmla="*/ 135 w 629"/>
              <a:gd name="T63" fmla="*/ 27 h 225"/>
              <a:gd name="T64" fmla="*/ 175 w 629"/>
              <a:gd name="T65" fmla="*/ 17 h 225"/>
              <a:gd name="T66" fmla="*/ 231 w 629"/>
              <a:gd name="T67" fmla="*/ 11 h 225"/>
              <a:gd name="T68" fmla="*/ 274 w 629"/>
              <a:gd name="T69" fmla="*/ 24 h 225"/>
              <a:gd name="T70" fmla="*/ 329 w 629"/>
              <a:gd name="T71" fmla="*/ 52 h 225"/>
              <a:gd name="T72" fmla="*/ 356 w 629"/>
              <a:gd name="T73" fmla="*/ 57 h 225"/>
              <a:gd name="T74" fmla="*/ 417 w 629"/>
              <a:gd name="T75" fmla="*/ 71 h 225"/>
              <a:gd name="T76" fmla="*/ 433 w 629"/>
              <a:gd name="T77" fmla="*/ 87 h 225"/>
              <a:gd name="T78" fmla="*/ 422 w 629"/>
              <a:gd name="T79" fmla="*/ 112 h 225"/>
              <a:gd name="T80" fmla="*/ 386 w 629"/>
              <a:gd name="T81" fmla="*/ 113 h 225"/>
              <a:gd name="T82" fmla="*/ 309 w 629"/>
              <a:gd name="T83" fmla="*/ 113 h 225"/>
              <a:gd name="T84" fmla="*/ 279 w 629"/>
              <a:gd name="T85" fmla="*/ 120 h 225"/>
              <a:gd name="T86" fmla="*/ 272 w 629"/>
              <a:gd name="T87" fmla="*/ 134 h 225"/>
              <a:gd name="T88" fmla="*/ 285 w 629"/>
              <a:gd name="T89" fmla="*/ 141 h 225"/>
              <a:gd name="T90" fmla="*/ 296 w 629"/>
              <a:gd name="T91" fmla="*/ 137 h 225"/>
              <a:gd name="T92" fmla="*/ 366 w 629"/>
              <a:gd name="T93" fmla="*/ 134 h 225"/>
              <a:gd name="T94" fmla="*/ 409 w 629"/>
              <a:gd name="T95" fmla="*/ 136 h 225"/>
              <a:gd name="T96" fmla="*/ 437 w 629"/>
              <a:gd name="T97" fmla="*/ 130 h 225"/>
              <a:gd name="T98" fmla="*/ 453 w 629"/>
              <a:gd name="T99" fmla="*/ 77 h 225"/>
              <a:gd name="T100" fmla="*/ 451 w 629"/>
              <a:gd name="T101" fmla="*/ 7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9" h="225">
                <a:moveTo>
                  <a:pt x="451" y="74"/>
                </a:moveTo>
                <a:cubicBezTo>
                  <a:pt x="457" y="74"/>
                  <a:pt x="462" y="74"/>
                  <a:pt x="466" y="74"/>
                </a:cubicBezTo>
                <a:cubicBezTo>
                  <a:pt x="480" y="73"/>
                  <a:pt x="491" y="68"/>
                  <a:pt x="503" y="64"/>
                </a:cubicBezTo>
                <a:cubicBezTo>
                  <a:pt x="533" y="52"/>
                  <a:pt x="557" y="33"/>
                  <a:pt x="583" y="15"/>
                </a:cubicBezTo>
                <a:cubicBezTo>
                  <a:pt x="589" y="11"/>
                  <a:pt x="594" y="7"/>
                  <a:pt x="600" y="4"/>
                </a:cubicBezTo>
                <a:cubicBezTo>
                  <a:pt x="608" y="0"/>
                  <a:pt x="615" y="2"/>
                  <a:pt x="621" y="9"/>
                </a:cubicBezTo>
                <a:cubicBezTo>
                  <a:pt x="623" y="12"/>
                  <a:pt x="625" y="16"/>
                  <a:pt x="627" y="19"/>
                </a:cubicBezTo>
                <a:cubicBezTo>
                  <a:pt x="629" y="22"/>
                  <a:pt x="628" y="24"/>
                  <a:pt x="626" y="26"/>
                </a:cubicBezTo>
                <a:cubicBezTo>
                  <a:pt x="613" y="40"/>
                  <a:pt x="601" y="54"/>
                  <a:pt x="588" y="67"/>
                </a:cubicBezTo>
                <a:cubicBezTo>
                  <a:pt x="575" y="80"/>
                  <a:pt x="560" y="92"/>
                  <a:pt x="547" y="105"/>
                </a:cubicBezTo>
                <a:cubicBezTo>
                  <a:pt x="536" y="115"/>
                  <a:pt x="527" y="126"/>
                  <a:pt x="516" y="135"/>
                </a:cubicBezTo>
                <a:cubicBezTo>
                  <a:pt x="511" y="140"/>
                  <a:pt x="503" y="144"/>
                  <a:pt x="497" y="148"/>
                </a:cubicBezTo>
                <a:cubicBezTo>
                  <a:pt x="480" y="158"/>
                  <a:pt x="464" y="169"/>
                  <a:pt x="447" y="179"/>
                </a:cubicBezTo>
                <a:cubicBezTo>
                  <a:pt x="427" y="190"/>
                  <a:pt x="411" y="205"/>
                  <a:pt x="393" y="219"/>
                </a:cubicBezTo>
                <a:cubicBezTo>
                  <a:pt x="386" y="225"/>
                  <a:pt x="379" y="225"/>
                  <a:pt x="371" y="223"/>
                </a:cubicBezTo>
                <a:cubicBezTo>
                  <a:pt x="357" y="219"/>
                  <a:pt x="343" y="216"/>
                  <a:pt x="329" y="212"/>
                </a:cubicBezTo>
                <a:cubicBezTo>
                  <a:pt x="314" y="208"/>
                  <a:pt x="300" y="205"/>
                  <a:pt x="285" y="201"/>
                </a:cubicBezTo>
                <a:cubicBezTo>
                  <a:pt x="265" y="197"/>
                  <a:pt x="245" y="193"/>
                  <a:pt x="225" y="189"/>
                </a:cubicBezTo>
                <a:cubicBezTo>
                  <a:pt x="212" y="186"/>
                  <a:pt x="199" y="183"/>
                  <a:pt x="186" y="181"/>
                </a:cubicBezTo>
                <a:cubicBezTo>
                  <a:pt x="180" y="180"/>
                  <a:pt x="174" y="180"/>
                  <a:pt x="169" y="180"/>
                </a:cubicBezTo>
                <a:cubicBezTo>
                  <a:pt x="152" y="180"/>
                  <a:pt x="137" y="175"/>
                  <a:pt x="121" y="170"/>
                </a:cubicBezTo>
                <a:cubicBezTo>
                  <a:pt x="103" y="165"/>
                  <a:pt x="85" y="161"/>
                  <a:pt x="66" y="157"/>
                </a:cubicBezTo>
                <a:cubicBezTo>
                  <a:pt x="52" y="154"/>
                  <a:pt x="38" y="152"/>
                  <a:pt x="23" y="149"/>
                </a:cubicBezTo>
                <a:cubicBezTo>
                  <a:pt x="18" y="148"/>
                  <a:pt x="13" y="147"/>
                  <a:pt x="9" y="145"/>
                </a:cubicBezTo>
                <a:cubicBezTo>
                  <a:pt x="7" y="144"/>
                  <a:pt x="5" y="142"/>
                  <a:pt x="4" y="140"/>
                </a:cubicBezTo>
                <a:cubicBezTo>
                  <a:pt x="0" y="125"/>
                  <a:pt x="1" y="109"/>
                  <a:pt x="3" y="94"/>
                </a:cubicBezTo>
                <a:cubicBezTo>
                  <a:pt x="6" y="72"/>
                  <a:pt x="12" y="50"/>
                  <a:pt x="21" y="29"/>
                </a:cubicBezTo>
                <a:cubicBezTo>
                  <a:pt x="26" y="20"/>
                  <a:pt x="30" y="10"/>
                  <a:pt x="39" y="4"/>
                </a:cubicBezTo>
                <a:cubicBezTo>
                  <a:pt x="40" y="3"/>
                  <a:pt x="43" y="2"/>
                  <a:pt x="45" y="2"/>
                </a:cubicBezTo>
                <a:cubicBezTo>
                  <a:pt x="66" y="8"/>
                  <a:pt x="86" y="15"/>
                  <a:pt x="106" y="21"/>
                </a:cubicBezTo>
                <a:cubicBezTo>
                  <a:pt x="113" y="23"/>
                  <a:pt x="119" y="25"/>
                  <a:pt x="125" y="27"/>
                </a:cubicBezTo>
                <a:cubicBezTo>
                  <a:pt x="129" y="28"/>
                  <a:pt x="132" y="28"/>
                  <a:pt x="135" y="27"/>
                </a:cubicBezTo>
                <a:cubicBezTo>
                  <a:pt x="149" y="24"/>
                  <a:pt x="162" y="20"/>
                  <a:pt x="175" y="17"/>
                </a:cubicBezTo>
                <a:cubicBezTo>
                  <a:pt x="193" y="13"/>
                  <a:pt x="212" y="9"/>
                  <a:pt x="231" y="11"/>
                </a:cubicBezTo>
                <a:cubicBezTo>
                  <a:pt x="246" y="13"/>
                  <a:pt x="261" y="17"/>
                  <a:pt x="274" y="24"/>
                </a:cubicBezTo>
                <a:cubicBezTo>
                  <a:pt x="293" y="33"/>
                  <a:pt x="311" y="42"/>
                  <a:pt x="329" y="52"/>
                </a:cubicBezTo>
                <a:cubicBezTo>
                  <a:pt x="337" y="56"/>
                  <a:pt x="347" y="56"/>
                  <a:pt x="356" y="57"/>
                </a:cubicBezTo>
                <a:cubicBezTo>
                  <a:pt x="377" y="60"/>
                  <a:pt x="398" y="62"/>
                  <a:pt x="417" y="71"/>
                </a:cubicBezTo>
                <a:cubicBezTo>
                  <a:pt x="425" y="74"/>
                  <a:pt x="428" y="81"/>
                  <a:pt x="433" y="87"/>
                </a:cubicBezTo>
                <a:cubicBezTo>
                  <a:pt x="440" y="96"/>
                  <a:pt x="435" y="111"/>
                  <a:pt x="422" y="112"/>
                </a:cubicBezTo>
                <a:cubicBezTo>
                  <a:pt x="410" y="113"/>
                  <a:pt x="398" y="114"/>
                  <a:pt x="386" y="113"/>
                </a:cubicBezTo>
                <a:cubicBezTo>
                  <a:pt x="360" y="111"/>
                  <a:pt x="334" y="109"/>
                  <a:pt x="309" y="113"/>
                </a:cubicBezTo>
                <a:cubicBezTo>
                  <a:pt x="299" y="114"/>
                  <a:pt x="289" y="117"/>
                  <a:pt x="279" y="120"/>
                </a:cubicBezTo>
                <a:cubicBezTo>
                  <a:pt x="273" y="122"/>
                  <a:pt x="270" y="128"/>
                  <a:pt x="272" y="134"/>
                </a:cubicBezTo>
                <a:cubicBezTo>
                  <a:pt x="274" y="139"/>
                  <a:pt x="279" y="142"/>
                  <a:pt x="285" y="141"/>
                </a:cubicBezTo>
                <a:cubicBezTo>
                  <a:pt x="289" y="140"/>
                  <a:pt x="292" y="138"/>
                  <a:pt x="296" y="137"/>
                </a:cubicBezTo>
                <a:cubicBezTo>
                  <a:pt x="319" y="131"/>
                  <a:pt x="343" y="132"/>
                  <a:pt x="366" y="134"/>
                </a:cubicBezTo>
                <a:cubicBezTo>
                  <a:pt x="381" y="135"/>
                  <a:pt x="395" y="136"/>
                  <a:pt x="409" y="136"/>
                </a:cubicBezTo>
                <a:cubicBezTo>
                  <a:pt x="418" y="136"/>
                  <a:pt x="428" y="134"/>
                  <a:pt x="437" y="130"/>
                </a:cubicBezTo>
                <a:cubicBezTo>
                  <a:pt x="454" y="122"/>
                  <a:pt x="465" y="96"/>
                  <a:pt x="453" y="77"/>
                </a:cubicBezTo>
                <a:cubicBezTo>
                  <a:pt x="452" y="76"/>
                  <a:pt x="452" y="76"/>
                  <a:pt x="451" y="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3546708" y="332077"/>
            <a:ext cx="54979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Idea Concept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D5FAAC8-4DCE-4294-BF1E-FDD9D9F30F9B}"/>
              </a:ext>
            </a:extLst>
          </p:cNvPr>
          <p:cNvGrpSpPr/>
          <p:nvPr/>
        </p:nvGrpSpPr>
        <p:grpSpPr>
          <a:xfrm>
            <a:off x="5237620" y="1676400"/>
            <a:ext cx="1731496" cy="2111981"/>
            <a:chOff x="7549436" y="-3035119"/>
            <a:chExt cx="1474296" cy="1798263"/>
          </a:xfrm>
          <a:solidFill>
            <a:schemeClr val="accent2"/>
          </a:solidFill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B0C78FB-797C-48A5-8471-90AE252A5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7222" y="-2761530"/>
              <a:ext cx="917325" cy="1524674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A867A9D3-244B-4D96-85FC-1B20A383B6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3578" y="-2329808"/>
              <a:ext cx="65073" cy="110555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081340D6-A119-4ECC-B054-F7F59A530F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65765" y="-2182168"/>
              <a:ext cx="235803" cy="378545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66093F5C-4A6F-48F7-A969-9A5617C0A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0842" y="-2203160"/>
              <a:ext cx="105657" cy="130847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1B0A7BE6-A9F5-4F69-BB46-5FED15DE91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6846" y="-2653076"/>
              <a:ext cx="381344" cy="415630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AAC04016-222C-4615-847D-EF424A435A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6846" y="-3035119"/>
              <a:ext cx="58776" cy="223908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F2A97FCD-688B-4009-A43E-772F819744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293" y="-2944156"/>
              <a:ext cx="149039" cy="207115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745AF341-A3B9-450E-AA0C-D160290799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23555" y="-2052722"/>
              <a:ext cx="209214" cy="146940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id="{6421252C-0288-4E74-8BE0-6173B937F8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0399" y="-2682464"/>
              <a:ext cx="209214" cy="145540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4">
              <a:extLst>
                <a:ext uri="{FF2B5EF4-FFF2-40B4-BE49-F238E27FC236}">
                  <a16:creationId xmlns:a16="http://schemas.microsoft.com/office/drawing/2014/main" id="{B0FE359E-F73E-4BDC-87AA-58798B116B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9824" y="-2322811"/>
              <a:ext cx="223908" cy="59476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5">
              <a:extLst>
                <a:ext uri="{FF2B5EF4-FFF2-40B4-BE49-F238E27FC236}">
                  <a16:creationId xmlns:a16="http://schemas.microsoft.com/office/drawing/2014/main" id="{3085AF8C-5A77-43FC-BB3D-25616E7BAD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9436" y="-2322811"/>
              <a:ext cx="222509" cy="59476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id="{7266249B-8E16-4840-96FC-8516A1DEEF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23555" y="-2682464"/>
              <a:ext cx="209214" cy="145540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2441C55B-CC0E-4AF1-8DF0-22E322450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0399" y="-2052722"/>
              <a:ext cx="209214" cy="146940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id="{FA834BA1-D0A4-4237-913D-260A5DEBAE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24837" y="-2944156"/>
              <a:ext cx="149039" cy="207115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66" name="Oval 65">
            <a:extLst>
              <a:ext uri="{FF2B5EF4-FFF2-40B4-BE49-F238E27FC236}">
                <a16:creationId xmlns:a16="http://schemas.microsoft.com/office/drawing/2014/main" id="{B327ECD0-E1B0-4737-8A11-DA4355BE380C}"/>
              </a:ext>
            </a:extLst>
          </p:cNvPr>
          <p:cNvSpPr/>
          <p:nvPr/>
        </p:nvSpPr>
        <p:spPr>
          <a:xfrm>
            <a:off x="1610540" y="2008325"/>
            <a:ext cx="506366" cy="506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3E9AA7E-9A40-4378-BA1F-D2DC2684ED35}"/>
              </a:ext>
            </a:extLst>
          </p:cNvPr>
          <p:cNvSpPr txBox="1"/>
          <p:nvPr/>
        </p:nvSpPr>
        <p:spPr>
          <a:xfrm>
            <a:off x="1074454" y="487574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3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445E318-5EBB-456A-AB1D-82C950818623}"/>
              </a:ext>
            </a:extLst>
          </p:cNvPr>
          <p:cNvSpPr/>
          <p:nvPr/>
        </p:nvSpPr>
        <p:spPr>
          <a:xfrm>
            <a:off x="1610540" y="4305476"/>
            <a:ext cx="506366" cy="5063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C67BB8D-4F08-4687-95FD-F1D81ABCF35D}"/>
              </a:ext>
            </a:extLst>
          </p:cNvPr>
          <p:cNvSpPr/>
          <p:nvPr/>
        </p:nvSpPr>
        <p:spPr>
          <a:xfrm>
            <a:off x="9829286" y="2026479"/>
            <a:ext cx="506366" cy="50636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4AF6505-A775-4864-B23C-39B7D60FE049}"/>
              </a:ext>
            </a:extLst>
          </p:cNvPr>
          <p:cNvSpPr txBox="1"/>
          <p:nvPr/>
        </p:nvSpPr>
        <p:spPr>
          <a:xfrm>
            <a:off x="1074454" y="269134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3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98F7418-2E84-4D83-AB5C-A6C8FD62F902}"/>
              </a:ext>
            </a:extLst>
          </p:cNvPr>
          <p:cNvSpPr txBox="1"/>
          <p:nvPr/>
        </p:nvSpPr>
        <p:spPr>
          <a:xfrm>
            <a:off x="9262779" y="269134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3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0944E66-AC4C-4425-AB68-2D7ACD83CD9A}"/>
              </a:ext>
            </a:extLst>
          </p:cNvPr>
          <p:cNvSpPr/>
          <p:nvPr/>
        </p:nvSpPr>
        <p:spPr>
          <a:xfrm>
            <a:off x="9829286" y="4039429"/>
            <a:ext cx="506366" cy="5063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4</a:t>
            </a:r>
            <a:endParaRPr lang="en-US" b="1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1FE69F6-9293-4343-B952-0660EA60F5D7}"/>
              </a:ext>
            </a:extLst>
          </p:cNvPr>
          <p:cNvSpPr txBox="1"/>
          <p:nvPr/>
        </p:nvSpPr>
        <p:spPr>
          <a:xfrm>
            <a:off x="9262779" y="4704295"/>
            <a:ext cx="16393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300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3187278-174E-40F9-9099-8E759C168EB1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C34738-7B08-471D-AACF-FB52B5F0224F}"/>
              </a:ext>
            </a:extLst>
          </p:cNvPr>
          <p:cNvSpPr txBox="1"/>
          <p:nvPr/>
        </p:nvSpPr>
        <p:spPr>
          <a:xfrm>
            <a:off x="0" y="63892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678434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40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1011</cp:revision>
  <dcterms:created xsi:type="dcterms:W3CDTF">2017-12-05T16:25:52Z</dcterms:created>
  <dcterms:modified xsi:type="dcterms:W3CDTF">2018-08-04T11:06:44Z</dcterms:modified>
</cp:coreProperties>
</file>