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64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2619812" y="233824"/>
            <a:ext cx="66636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Project Steps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1725042" y="1058996"/>
            <a:ext cx="845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subtitle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271DE3-81E9-4A7A-B4EE-C234FD7D4946}"/>
              </a:ext>
            </a:extLst>
          </p:cNvPr>
          <p:cNvSpPr txBox="1"/>
          <p:nvPr/>
        </p:nvSpPr>
        <p:spPr>
          <a:xfrm>
            <a:off x="1725042" y="6292734"/>
            <a:ext cx="845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768FB9FD-508C-45FB-B9A4-5A199142D858}"/>
              </a:ext>
            </a:extLst>
          </p:cNvPr>
          <p:cNvSpPr>
            <a:spLocks/>
          </p:cNvSpPr>
          <p:nvPr/>
        </p:nvSpPr>
        <p:spPr bwMode="auto">
          <a:xfrm rot="16200000">
            <a:off x="642814" y="3538597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Freeform 9">
            <a:extLst>
              <a:ext uri="{FF2B5EF4-FFF2-40B4-BE49-F238E27FC236}">
                <a16:creationId xmlns:a16="http://schemas.microsoft.com/office/drawing/2014/main" id="{AD7D17C0-A22A-4CE5-84C6-BED275614EBE}"/>
              </a:ext>
            </a:extLst>
          </p:cNvPr>
          <p:cNvSpPr>
            <a:spLocks/>
          </p:cNvSpPr>
          <p:nvPr/>
        </p:nvSpPr>
        <p:spPr bwMode="auto">
          <a:xfrm rot="16200000">
            <a:off x="2992463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3B8477D8-C61C-4124-90F8-8E57DF85ABA7}"/>
              </a:ext>
            </a:extLst>
          </p:cNvPr>
          <p:cNvSpPr>
            <a:spLocks/>
          </p:cNvSpPr>
          <p:nvPr/>
        </p:nvSpPr>
        <p:spPr bwMode="auto">
          <a:xfrm rot="5400000">
            <a:off x="3947798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67F0108F-9039-4399-9773-91DE2C3041A0}"/>
              </a:ext>
            </a:extLst>
          </p:cNvPr>
          <p:cNvSpPr>
            <a:spLocks/>
          </p:cNvSpPr>
          <p:nvPr/>
        </p:nvSpPr>
        <p:spPr bwMode="auto">
          <a:xfrm rot="5400000">
            <a:off x="7333256" y="2003198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320A28BC-AE81-4C0B-AB73-E7F89498D279}"/>
              </a:ext>
            </a:extLst>
          </p:cNvPr>
          <p:cNvSpPr>
            <a:spLocks/>
          </p:cNvSpPr>
          <p:nvPr/>
        </p:nvSpPr>
        <p:spPr bwMode="auto">
          <a:xfrm rot="16200000">
            <a:off x="4904510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C3A22756-C715-4C00-916F-5C1529273802}"/>
              </a:ext>
            </a:extLst>
          </p:cNvPr>
          <p:cNvSpPr>
            <a:spLocks/>
          </p:cNvSpPr>
          <p:nvPr/>
        </p:nvSpPr>
        <p:spPr bwMode="auto">
          <a:xfrm rot="5400000">
            <a:off x="5861222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A29FB220-28A5-4D27-ADA3-21E1B897EF58}"/>
              </a:ext>
            </a:extLst>
          </p:cNvPr>
          <p:cNvSpPr>
            <a:spLocks/>
          </p:cNvSpPr>
          <p:nvPr/>
        </p:nvSpPr>
        <p:spPr bwMode="auto">
          <a:xfrm rot="16200000">
            <a:off x="6814498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id="{BC83BD00-A1EF-4D37-AAC7-5990B201595C}"/>
              </a:ext>
            </a:extLst>
          </p:cNvPr>
          <p:cNvSpPr>
            <a:spLocks/>
          </p:cNvSpPr>
          <p:nvPr/>
        </p:nvSpPr>
        <p:spPr bwMode="auto">
          <a:xfrm rot="5400000">
            <a:off x="7771210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234739F-137F-4F62-9B52-DCFB13D83C1C}"/>
              </a:ext>
            </a:extLst>
          </p:cNvPr>
          <p:cNvSpPr/>
          <p:nvPr/>
        </p:nvSpPr>
        <p:spPr>
          <a:xfrm>
            <a:off x="4265798" y="27054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636EE2E-9B2C-48F7-83F4-AB4F1F6244B3}"/>
              </a:ext>
            </a:extLst>
          </p:cNvPr>
          <p:cNvSpPr/>
          <p:nvPr/>
        </p:nvSpPr>
        <p:spPr>
          <a:xfrm>
            <a:off x="2360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104A93C-8179-48EB-AABC-80CB03EBE7B2}"/>
              </a:ext>
            </a:extLst>
          </p:cNvPr>
          <p:cNvSpPr/>
          <p:nvPr/>
        </p:nvSpPr>
        <p:spPr>
          <a:xfrm>
            <a:off x="8075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9A48D46-CBA8-4B56-91FF-07438AF0E3FF}"/>
              </a:ext>
            </a:extLst>
          </p:cNvPr>
          <p:cNvSpPr/>
          <p:nvPr/>
        </p:nvSpPr>
        <p:spPr>
          <a:xfrm>
            <a:off x="6170798" y="2705441"/>
            <a:ext cx="782452" cy="7824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11A07DF-A3C0-42E0-90E8-C6F5026DD306}"/>
              </a:ext>
            </a:extLst>
          </p:cNvPr>
          <p:cNvSpPr/>
          <p:nvPr/>
        </p:nvSpPr>
        <p:spPr>
          <a:xfrm>
            <a:off x="3313298" y="3657941"/>
            <a:ext cx="782452" cy="78245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B0341B7-8D48-478C-B9E3-628E56FFD7F9}"/>
              </a:ext>
            </a:extLst>
          </p:cNvPr>
          <p:cNvSpPr/>
          <p:nvPr/>
        </p:nvSpPr>
        <p:spPr>
          <a:xfrm>
            <a:off x="5243698" y="3657941"/>
            <a:ext cx="782452" cy="78245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E87EE82-E6FC-4E13-8748-4212CE5C8594}"/>
              </a:ext>
            </a:extLst>
          </p:cNvPr>
          <p:cNvSpPr/>
          <p:nvPr/>
        </p:nvSpPr>
        <p:spPr>
          <a:xfrm>
            <a:off x="7110598" y="36579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0A0E844-2ADE-4280-A67B-DEFE37A04949}"/>
              </a:ext>
            </a:extLst>
          </p:cNvPr>
          <p:cNvSpPr/>
          <p:nvPr/>
        </p:nvSpPr>
        <p:spPr>
          <a:xfrm>
            <a:off x="9040998" y="3657941"/>
            <a:ext cx="782452" cy="78245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498E4F-91B4-4D6C-8874-BADEA5D6EF9C}"/>
              </a:ext>
            </a:extLst>
          </p:cNvPr>
          <p:cNvSpPr txBox="1"/>
          <p:nvPr/>
        </p:nvSpPr>
        <p:spPr>
          <a:xfrm>
            <a:off x="749491" y="6035819"/>
            <a:ext cx="107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START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733E881-F96F-4ED4-B46F-556D8861301E}"/>
              </a:ext>
            </a:extLst>
          </p:cNvPr>
          <p:cNvSpPr txBox="1"/>
          <p:nvPr/>
        </p:nvSpPr>
        <p:spPr>
          <a:xfrm>
            <a:off x="10389696" y="701819"/>
            <a:ext cx="1015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FINISH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15115CF-F0E3-449F-88AB-FE290723C434}"/>
              </a:ext>
            </a:extLst>
          </p:cNvPr>
          <p:cNvSpPr txBox="1"/>
          <p:nvPr/>
        </p:nvSpPr>
        <p:spPr>
          <a:xfrm>
            <a:off x="21155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5E54607-3BEC-458E-B4FE-7DB065A67E2C}"/>
              </a:ext>
            </a:extLst>
          </p:cNvPr>
          <p:cNvSpPr txBox="1"/>
          <p:nvPr/>
        </p:nvSpPr>
        <p:spPr>
          <a:xfrm>
            <a:off x="40586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A5FBD4-D95A-432E-AEEB-614C3B9DA45B}"/>
              </a:ext>
            </a:extLst>
          </p:cNvPr>
          <p:cNvSpPr txBox="1"/>
          <p:nvPr/>
        </p:nvSpPr>
        <p:spPr>
          <a:xfrm>
            <a:off x="59255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EC460DC-FAB8-413E-B445-7D5FEAAA4BE3}"/>
              </a:ext>
            </a:extLst>
          </p:cNvPr>
          <p:cNvSpPr txBox="1"/>
          <p:nvPr/>
        </p:nvSpPr>
        <p:spPr>
          <a:xfrm>
            <a:off x="78686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F88C297-16B0-4D4B-8967-03E94E623EA4}"/>
              </a:ext>
            </a:extLst>
          </p:cNvPr>
          <p:cNvSpPr txBox="1"/>
          <p:nvPr/>
        </p:nvSpPr>
        <p:spPr>
          <a:xfrm>
            <a:off x="30497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3E2CD6-3F36-4312-8299-A62A8CECD383}"/>
              </a:ext>
            </a:extLst>
          </p:cNvPr>
          <p:cNvSpPr txBox="1"/>
          <p:nvPr/>
        </p:nvSpPr>
        <p:spPr>
          <a:xfrm>
            <a:off x="49928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B49B69-B9A3-40BA-8CA5-3E250C770847}"/>
              </a:ext>
            </a:extLst>
          </p:cNvPr>
          <p:cNvSpPr txBox="1"/>
          <p:nvPr/>
        </p:nvSpPr>
        <p:spPr>
          <a:xfrm>
            <a:off x="68597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C5DCBA2-575B-4A72-881F-2E187D3FF7CA}"/>
              </a:ext>
            </a:extLst>
          </p:cNvPr>
          <p:cNvSpPr txBox="1"/>
          <p:nvPr/>
        </p:nvSpPr>
        <p:spPr>
          <a:xfrm>
            <a:off x="88028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BDABBB2-0640-4AD5-8424-C4FB4EFAA9C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3690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2619812" y="233824"/>
            <a:ext cx="66636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en-GB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Project Steps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1725042" y="1058996"/>
            <a:ext cx="845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subtitle text here</a:t>
            </a:r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768FB9FD-508C-45FB-B9A4-5A199142D858}"/>
              </a:ext>
            </a:extLst>
          </p:cNvPr>
          <p:cNvSpPr>
            <a:spLocks/>
          </p:cNvSpPr>
          <p:nvPr/>
        </p:nvSpPr>
        <p:spPr bwMode="auto">
          <a:xfrm rot="16200000">
            <a:off x="642814" y="3538597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" name="Freeform 9">
            <a:extLst>
              <a:ext uri="{FF2B5EF4-FFF2-40B4-BE49-F238E27FC236}">
                <a16:creationId xmlns:a16="http://schemas.microsoft.com/office/drawing/2014/main" id="{AD7D17C0-A22A-4CE5-84C6-BED275614EBE}"/>
              </a:ext>
            </a:extLst>
          </p:cNvPr>
          <p:cNvSpPr>
            <a:spLocks/>
          </p:cNvSpPr>
          <p:nvPr/>
        </p:nvSpPr>
        <p:spPr bwMode="auto">
          <a:xfrm rot="16200000">
            <a:off x="2992463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3B8477D8-C61C-4124-90F8-8E57DF85ABA7}"/>
              </a:ext>
            </a:extLst>
          </p:cNvPr>
          <p:cNvSpPr>
            <a:spLocks/>
          </p:cNvSpPr>
          <p:nvPr/>
        </p:nvSpPr>
        <p:spPr bwMode="auto">
          <a:xfrm rot="5400000">
            <a:off x="3947798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67F0108F-9039-4399-9773-91DE2C3041A0}"/>
              </a:ext>
            </a:extLst>
          </p:cNvPr>
          <p:cNvSpPr>
            <a:spLocks/>
          </p:cNvSpPr>
          <p:nvPr/>
        </p:nvSpPr>
        <p:spPr bwMode="auto">
          <a:xfrm rot="5400000">
            <a:off x="7333256" y="2003198"/>
            <a:ext cx="4207960" cy="1586703"/>
          </a:xfrm>
          <a:custGeom>
            <a:avLst/>
            <a:gdLst>
              <a:gd name="T0" fmla="*/ 2969 w 3735"/>
              <a:gd name="T1" fmla="*/ 207 h 1395"/>
              <a:gd name="T2" fmla="*/ 2969 w 3735"/>
              <a:gd name="T3" fmla="*/ 206 h 1395"/>
              <a:gd name="T4" fmla="*/ 2969 w 3735"/>
              <a:gd name="T5" fmla="*/ 206 h 1395"/>
              <a:gd name="T6" fmla="*/ 3317 w 3735"/>
              <a:gd name="T7" fmla="*/ 350 h 1395"/>
              <a:gd name="T8" fmla="*/ 3317 w 3735"/>
              <a:gd name="T9" fmla="*/ 1045 h 1395"/>
              <a:gd name="T10" fmla="*/ 2969 w 3735"/>
              <a:gd name="T11" fmla="*/ 1189 h 1395"/>
              <a:gd name="T12" fmla="*/ 2622 w 3735"/>
              <a:gd name="T13" fmla="*/ 1045 h 1395"/>
              <a:gd name="T14" fmla="*/ 2476 w 3735"/>
              <a:gd name="T15" fmla="*/ 1191 h 1395"/>
              <a:gd name="T16" fmla="*/ 2969 w 3735"/>
              <a:gd name="T17" fmla="*/ 1395 h 1395"/>
              <a:gd name="T18" fmla="*/ 3462 w 3735"/>
              <a:gd name="T19" fmla="*/ 1191 h 1395"/>
              <a:gd name="T20" fmla="*/ 3462 w 3735"/>
              <a:gd name="T21" fmla="*/ 204 h 1395"/>
              <a:gd name="T22" fmla="*/ 2969 w 3735"/>
              <a:gd name="T23" fmla="*/ 0 h 1395"/>
              <a:gd name="T24" fmla="*/ 2969 w 3735"/>
              <a:gd name="T25" fmla="*/ 0 h 1395"/>
              <a:gd name="T26" fmla="*/ 2969 w 3735"/>
              <a:gd name="T27" fmla="*/ 0 h 1395"/>
              <a:gd name="T28" fmla="*/ 0 w 3735"/>
              <a:gd name="T29" fmla="*/ 0 h 1395"/>
              <a:gd name="T30" fmla="*/ 0 w 3735"/>
              <a:gd name="T31" fmla="*/ 207 h 1395"/>
              <a:gd name="T32" fmla="*/ 2969 w 3735"/>
              <a:gd name="T33" fmla="*/ 20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35" h="1395">
                <a:moveTo>
                  <a:pt x="2969" y="207"/>
                </a:moveTo>
                <a:cubicBezTo>
                  <a:pt x="2969" y="206"/>
                  <a:pt x="2969" y="206"/>
                  <a:pt x="2969" y="206"/>
                </a:cubicBezTo>
                <a:cubicBezTo>
                  <a:pt x="2969" y="206"/>
                  <a:pt x="2969" y="206"/>
                  <a:pt x="2969" y="206"/>
                </a:cubicBezTo>
                <a:cubicBezTo>
                  <a:pt x="3095" y="206"/>
                  <a:pt x="3221" y="254"/>
                  <a:pt x="3317" y="350"/>
                </a:cubicBezTo>
                <a:cubicBezTo>
                  <a:pt x="3508" y="542"/>
                  <a:pt x="3508" y="853"/>
                  <a:pt x="3317" y="1045"/>
                </a:cubicBezTo>
                <a:cubicBezTo>
                  <a:pt x="3221" y="1141"/>
                  <a:pt x="3095" y="1188"/>
                  <a:pt x="2969" y="1189"/>
                </a:cubicBezTo>
                <a:cubicBezTo>
                  <a:pt x="2844" y="1189"/>
                  <a:pt x="2718" y="1141"/>
                  <a:pt x="2622" y="1045"/>
                </a:cubicBezTo>
                <a:cubicBezTo>
                  <a:pt x="2476" y="1191"/>
                  <a:pt x="2476" y="1191"/>
                  <a:pt x="2476" y="1191"/>
                </a:cubicBezTo>
                <a:cubicBezTo>
                  <a:pt x="2612" y="1327"/>
                  <a:pt x="2791" y="1395"/>
                  <a:pt x="2969" y="1395"/>
                </a:cubicBezTo>
                <a:cubicBezTo>
                  <a:pt x="3148" y="1395"/>
                  <a:pt x="3326" y="1327"/>
                  <a:pt x="3462" y="1191"/>
                </a:cubicBezTo>
                <a:cubicBezTo>
                  <a:pt x="3735" y="918"/>
                  <a:pt x="3735" y="477"/>
                  <a:pt x="3462" y="204"/>
                </a:cubicBezTo>
                <a:cubicBezTo>
                  <a:pt x="3326" y="68"/>
                  <a:pt x="3148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2969" y="0"/>
                  <a:pt x="2969" y="0"/>
                  <a:pt x="296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7"/>
                  <a:pt x="0" y="207"/>
                  <a:pt x="0" y="207"/>
                </a:cubicBezTo>
                <a:lnTo>
                  <a:pt x="2969" y="2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320A28BC-AE81-4C0B-AB73-E7F89498D279}"/>
              </a:ext>
            </a:extLst>
          </p:cNvPr>
          <p:cNvSpPr>
            <a:spLocks/>
          </p:cNvSpPr>
          <p:nvPr/>
        </p:nvSpPr>
        <p:spPr bwMode="auto">
          <a:xfrm rot="16200000">
            <a:off x="4904510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C3A22756-C715-4C00-916F-5C1529273802}"/>
              </a:ext>
            </a:extLst>
          </p:cNvPr>
          <p:cNvSpPr>
            <a:spLocks/>
          </p:cNvSpPr>
          <p:nvPr/>
        </p:nvSpPr>
        <p:spPr bwMode="auto">
          <a:xfrm rot="5400000">
            <a:off x="5861222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A29FB220-28A5-4D27-ADA3-21E1B897EF58}"/>
              </a:ext>
            </a:extLst>
          </p:cNvPr>
          <p:cNvSpPr>
            <a:spLocks/>
          </p:cNvSpPr>
          <p:nvPr/>
        </p:nvSpPr>
        <p:spPr bwMode="auto">
          <a:xfrm rot="16200000">
            <a:off x="6814498" y="3322384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7" name="Freeform 9">
            <a:extLst>
              <a:ext uri="{FF2B5EF4-FFF2-40B4-BE49-F238E27FC236}">
                <a16:creationId xmlns:a16="http://schemas.microsoft.com/office/drawing/2014/main" id="{BC83BD00-A1EF-4D37-AAC7-5990B201595C}"/>
              </a:ext>
            </a:extLst>
          </p:cNvPr>
          <p:cNvSpPr>
            <a:spLocks/>
          </p:cNvSpPr>
          <p:nvPr/>
        </p:nvSpPr>
        <p:spPr bwMode="auto">
          <a:xfrm rot="5400000">
            <a:off x="7771210" y="2067556"/>
            <a:ext cx="1419316" cy="1740142"/>
          </a:xfrm>
          <a:custGeom>
            <a:avLst/>
            <a:gdLst>
              <a:gd name="T0" fmla="*/ 1113 w 1258"/>
              <a:gd name="T1" fmla="*/ 1112 h 1530"/>
              <a:gd name="T2" fmla="*/ 418 w 1258"/>
              <a:gd name="T3" fmla="*/ 1112 h 1530"/>
              <a:gd name="T4" fmla="*/ 418 w 1258"/>
              <a:gd name="T5" fmla="*/ 418 h 1530"/>
              <a:gd name="T6" fmla="*/ 1113 w 1258"/>
              <a:gd name="T7" fmla="*/ 418 h 1530"/>
              <a:gd name="T8" fmla="*/ 1258 w 1258"/>
              <a:gd name="T9" fmla="*/ 272 h 1530"/>
              <a:gd name="T10" fmla="*/ 272 w 1258"/>
              <a:gd name="T11" fmla="*/ 272 h 1530"/>
              <a:gd name="T12" fmla="*/ 272 w 1258"/>
              <a:gd name="T13" fmla="*/ 1258 h 1530"/>
              <a:gd name="T14" fmla="*/ 1258 w 1258"/>
              <a:gd name="T15" fmla="*/ 1258 h 1530"/>
              <a:gd name="T16" fmla="*/ 1258 w 1258"/>
              <a:gd name="T17" fmla="*/ 1258 h 1530"/>
              <a:gd name="T18" fmla="*/ 1113 w 1258"/>
              <a:gd name="T19" fmla="*/ 1112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8" h="1530">
                <a:moveTo>
                  <a:pt x="1113" y="1112"/>
                </a:moveTo>
                <a:cubicBezTo>
                  <a:pt x="921" y="1304"/>
                  <a:pt x="610" y="1304"/>
                  <a:pt x="418" y="1112"/>
                </a:cubicBezTo>
                <a:cubicBezTo>
                  <a:pt x="226" y="920"/>
                  <a:pt x="226" y="609"/>
                  <a:pt x="418" y="418"/>
                </a:cubicBezTo>
                <a:cubicBezTo>
                  <a:pt x="610" y="226"/>
                  <a:pt x="921" y="226"/>
                  <a:pt x="1113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5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5" y="1530"/>
                  <a:pt x="986" y="1530"/>
                  <a:pt x="1258" y="1258"/>
                </a:cubicBezTo>
                <a:cubicBezTo>
                  <a:pt x="1258" y="1258"/>
                  <a:pt x="1258" y="1258"/>
                  <a:pt x="1258" y="1258"/>
                </a:cubicBezTo>
                <a:cubicBezTo>
                  <a:pt x="1113" y="1112"/>
                  <a:pt x="1113" y="1112"/>
                  <a:pt x="1113" y="11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234739F-137F-4F62-9B52-DCFB13D83C1C}"/>
              </a:ext>
            </a:extLst>
          </p:cNvPr>
          <p:cNvSpPr/>
          <p:nvPr/>
        </p:nvSpPr>
        <p:spPr>
          <a:xfrm>
            <a:off x="4265798" y="27054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636EE2E-9B2C-48F7-83F4-AB4F1F6244B3}"/>
              </a:ext>
            </a:extLst>
          </p:cNvPr>
          <p:cNvSpPr/>
          <p:nvPr/>
        </p:nvSpPr>
        <p:spPr>
          <a:xfrm>
            <a:off x="2360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104A93C-8179-48EB-AABC-80CB03EBE7B2}"/>
              </a:ext>
            </a:extLst>
          </p:cNvPr>
          <p:cNvSpPr/>
          <p:nvPr/>
        </p:nvSpPr>
        <p:spPr>
          <a:xfrm>
            <a:off x="8075798" y="2705441"/>
            <a:ext cx="782452" cy="7824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7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9A48D46-CBA8-4B56-91FF-07438AF0E3FF}"/>
              </a:ext>
            </a:extLst>
          </p:cNvPr>
          <p:cNvSpPr/>
          <p:nvPr/>
        </p:nvSpPr>
        <p:spPr>
          <a:xfrm>
            <a:off x="6170798" y="2705441"/>
            <a:ext cx="782452" cy="7824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11A07DF-A3C0-42E0-90E8-C6F5026DD306}"/>
              </a:ext>
            </a:extLst>
          </p:cNvPr>
          <p:cNvSpPr/>
          <p:nvPr/>
        </p:nvSpPr>
        <p:spPr>
          <a:xfrm>
            <a:off x="3313298" y="3657941"/>
            <a:ext cx="782452" cy="78245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B0341B7-8D48-478C-B9E3-628E56FFD7F9}"/>
              </a:ext>
            </a:extLst>
          </p:cNvPr>
          <p:cNvSpPr/>
          <p:nvPr/>
        </p:nvSpPr>
        <p:spPr>
          <a:xfrm>
            <a:off x="5243698" y="3657941"/>
            <a:ext cx="782452" cy="78245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4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E87EE82-E6FC-4E13-8748-4212CE5C8594}"/>
              </a:ext>
            </a:extLst>
          </p:cNvPr>
          <p:cNvSpPr/>
          <p:nvPr/>
        </p:nvSpPr>
        <p:spPr>
          <a:xfrm>
            <a:off x="7110598" y="3657941"/>
            <a:ext cx="782452" cy="78245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0A0E844-2ADE-4280-A67B-DEFE37A04949}"/>
              </a:ext>
            </a:extLst>
          </p:cNvPr>
          <p:cNvSpPr/>
          <p:nvPr/>
        </p:nvSpPr>
        <p:spPr>
          <a:xfrm>
            <a:off x="9040998" y="3657941"/>
            <a:ext cx="782452" cy="78245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498E4F-91B4-4D6C-8874-BADEA5D6EF9C}"/>
              </a:ext>
            </a:extLst>
          </p:cNvPr>
          <p:cNvSpPr txBox="1"/>
          <p:nvPr/>
        </p:nvSpPr>
        <p:spPr>
          <a:xfrm>
            <a:off x="749491" y="6035819"/>
            <a:ext cx="107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START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733E881-F96F-4ED4-B46F-556D8861301E}"/>
              </a:ext>
            </a:extLst>
          </p:cNvPr>
          <p:cNvSpPr txBox="1"/>
          <p:nvPr/>
        </p:nvSpPr>
        <p:spPr>
          <a:xfrm>
            <a:off x="10389696" y="701819"/>
            <a:ext cx="1015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20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FINISH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15115CF-F0E3-449F-88AB-FE290723C434}"/>
              </a:ext>
            </a:extLst>
          </p:cNvPr>
          <p:cNvSpPr txBox="1"/>
          <p:nvPr/>
        </p:nvSpPr>
        <p:spPr>
          <a:xfrm>
            <a:off x="21155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5E54607-3BEC-458E-B4FE-7DB065A67E2C}"/>
              </a:ext>
            </a:extLst>
          </p:cNvPr>
          <p:cNvSpPr txBox="1"/>
          <p:nvPr/>
        </p:nvSpPr>
        <p:spPr>
          <a:xfrm>
            <a:off x="40586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A5FBD4-D95A-432E-AEEB-614C3B9DA45B}"/>
              </a:ext>
            </a:extLst>
          </p:cNvPr>
          <p:cNvSpPr txBox="1"/>
          <p:nvPr/>
        </p:nvSpPr>
        <p:spPr>
          <a:xfrm>
            <a:off x="59255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EC460DC-FAB8-413E-B445-7D5FEAAA4BE3}"/>
              </a:ext>
            </a:extLst>
          </p:cNvPr>
          <p:cNvSpPr txBox="1"/>
          <p:nvPr/>
        </p:nvSpPr>
        <p:spPr>
          <a:xfrm>
            <a:off x="7868631" y="1634250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F88C297-16B0-4D4B-8967-03E94E623EA4}"/>
              </a:ext>
            </a:extLst>
          </p:cNvPr>
          <p:cNvSpPr txBox="1"/>
          <p:nvPr/>
        </p:nvSpPr>
        <p:spPr>
          <a:xfrm>
            <a:off x="30497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03E2CD6-3F36-4312-8299-A62A8CECD383}"/>
              </a:ext>
            </a:extLst>
          </p:cNvPr>
          <p:cNvSpPr txBox="1"/>
          <p:nvPr/>
        </p:nvSpPr>
        <p:spPr>
          <a:xfrm>
            <a:off x="49928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B49B69-B9A3-40BA-8CA5-3E250C770847}"/>
              </a:ext>
            </a:extLst>
          </p:cNvPr>
          <p:cNvSpPr txBox="1"/>
          <p:nvPr/>
        </p:nvSpPr>
        <p:spPr>
          <a:xfrm>
            <a:off x="68597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C5DCBA2-575B-4A72-881F-2E187D3FF7CA}"/>
              </a:ext>
            </a:extLst>
          </p:cNvPr>
          <p:cNvSpPr txBox="1"/>
          <p:nvPr/>
        </p:nvSpPr>
        <p:spPr>
          <a:xfrm>
            <a:off x="8802855" y="4944885"/>
            <a:ext cx="1197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here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BDABBB2-0640-4AD5-8424-C4FB4EFAA9C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CA80B7-EBDA-4FE3-92CC-BC6FFA81499A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791815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108</Words>
  <Application>Microsoft Office PowerPoint</Application>
  <PresentationFormat>Widescreen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Noto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1012</cp:revision>
  <dcterms:created xsi:type="dcterms:W3CDTF">2017-12-05T16:25:52Z</dcterms:created>
  <dcterms:modified xsi:type="dcterms:W3CDTF">2018-08-04T11:18:51Z</dcterms:modified>
</cp:coreProperties>
</file>