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35" r:id="rId2"/>
    <p:sldId id="29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939827387733477E-2"/>
          <c:y val="4.2652480518815372E-2"/>
          <c:w val="0.94953237974698634"/>
          <c:h val="0.7744254719270272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Our Company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0.5</c:v>
                </c:pt>
                <c:pt idx="1">
                  <c:v>1.1000000000000001</c:v>
                </c:pt>
                <c:pt idx="2">
                  <c:v>2.5</c:v>
                </c:pt>
                <c:pt idx="3">
                  <c:v>2.2999999999999998</c:v>
                </c:pt>
                <c:pt idx="4">
                  <c:v>1.9</c:v>
                </c:pt>
                <c:pt idx="5">
                  <c:v>3.9</c:v>
                </c:pt>
                <c:pt idx="6">
                  <c:v>4.3</c:v>
                </c:pt>
                <c:pt idx="7">
                  <c:v>5.5</c:v>
                </c:pt>
                <c:pt idx="8">
                  <c:v>4.0999999999999996</c:v>
                </c:pt>
                <c:pt idx="9">
                  <c:v>7.3</c:v>
                </c:pt>
                <c:pt idx="10">
                  <c:v>6.5</c:v>
                </c:pt>
                <c:pt idx="11">
                  <c:v>9.5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07-4C95-9B18-2E3BCF71E23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competitor 2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3.1</c:v>
                </c:pt>
                <c:pt idx="1">
                  <c:v>3.5</c:v>
                </c:pt>
                <c:pt idx="2">
                  <c:v>1.8</c:v>
                </c:pt>
                <c:pt idx="3">
                  <c:v>2.8</c:v>
                </c:pt>
                <c:pt idx="4">
                  <c:v>5.5</c:v>
                </c:pt>
                <c:pt idx="5">
                  <c:v>3.5</c:v>
                </c:pt>
                <c:pt idx="6">
                  <c:v>2.1</c:v>
                </c:pt>
                <c:pt idx="7">
                  <c:v>1.9</c:v>
                </c:pt>
                <c:pt idx="8">
                  <c:v>2.9</c:v>
                </c:pt>
                <c:pt idx="9">
                  <c:v>2.2999999999999998</c:v>
                </c:pt>
                <c:pt idx="10">
                  <c:v>2.5</c:v>
                </c:pt>
                <c:pt idx="11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707-4C95-9B18-2E3BCF71E23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competitor 3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5.5</c:v>
                </c:pt>
                <c:pt idx="1">
                  <c:v>5.3</c:v>
                </c:pt>
                <c:pt idx="2">
                  <c:v>3</c:v>
                </c:pt>
                <c:pt idx="3">
                  <c:v>3.7</c:v>
                </c:pt>
                <c:pt idx="4">
                  <c:v>3.5</c:v>
                </c:pt>
                <c:pt idx="5">
                  <c:v>4.5</c:v>
                </c:pt>
                <c:pt idx="6">
                  <c:v>3.5</c:v>
                </c:pt>
                <c:pt idx="7">
                  <c:v>2.7</c:v>
                </c:pt>
                <c:pt idx="8">
                  <c:v>1.7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707-4C95-9B18-2E3BCF71E23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894400159"/>
        <c:axId val="894402655"/>
      </c:lineChart>
      <c:catAx>
        <c:axId val="89440015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4402655"/>
        <c:crosses val="autoZero"/>
        <c:auto val="1"/>
        <c:lblAlgn val="ctr"/>
        <c:lblOffset val="100"/>
        <c:noMultiLvlLbl val="0"/>
      </c:catAx>
      <c:valAx>
        <c:axId val="8944026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  <a:alpha val="34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44001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259901382822859E-2"/>
          <c:y val="0.93547913708979169"/>
          <c:w val="0.85129203620703753"/>
          <c:h val="5.5502825415054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939827387733477E-2"/>
          <c:y val="4.2652480518815372E-2"/>
          <c:w val="0.94953237974698634"/>
          <c:h val="0.7744254719270272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Our Company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0.5</c:v>
                </c:pt>
                <c:pt idx="1">
                  <c:v>1.1000000000000001</c:v>
                </c:pt>
                <c:pt idx="2">
                  <c:v>2.5</c:v>
                </c:pt>
                <c:pt idx="3">
                  <c:v>2.2999999999999998</c:v>
                </c:pt>
                <c:pt idx="4">
                  <c:v>1.9</c:v>
                </c:pt>
                <c:pt idx="5">
                  <c:v>3.9</c:v>
                </c:pt>
                <c:pt idx="6">
                  <c:v>4.3</c:v>
                </c:pt>
                <c:pt idx="7">
                  <c:v>5.5</c:v>
                </c:pt>
                <c:pt idx="8">
                  <c:v>4.0999999999999996</c:v>
                </c:pt>
                <c:pt idx="9">
                  <c:v>7.3</c:v>
                </c:pt>
                <c:pt idx="10">
                  <c:v>6.5</c:v>
                </c:pt>
                <c:pt idx="11">
                  <c:v>9.5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07-4C95-9B18-2E3BCF71E23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competitor 2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3.1</c:v>
                </c:pt>
                <c:pt idx="1">
                  <c:v>3.5</c:v>
                </c:pt>
                <c:pt idx="2">
                  <c:v>1.8</c:v>
                </c:pt>
                <c:pt idx="3">
                  <c:v>2.8</c:v>
                </c:pt>
                <c:pt idx="4">
                  <c:v>5.5</c:v>
                </c:pt>
                <c:pt idx="5">
                  <c:v>3.5</c:v>
                </c:pt>
                <c:pt idx="6">
                  <c:v>2.1</c:v>
                </c:pt>
                <c:pt idx="7">
                  <c:v>1.9</c:v>
                </c:pt>
                <c:pt idx="8">
                  <c:v>2.9</c:v>
                </c:pt>
                <c:pt idx="9">
                  <c:v>2.2999999999999998</c:v>
                </c:pt>
                <c:pt idx="10">
                  <c:v>2.5</c:v>
                </c:pt>
                <c:pt idx="11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707-4C95-9B18-2E3BCF71E23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competitor 3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5.5</c:v>
                </c:pt>
                <c:pt idx="1">
                  <c:v>5.3</c:v>
                </c:pt>
                <c:pt idx="2">
                  <c:v>3</c:v>
                </c:pt>
                <c:pt idx="3">
                  <c:v>3.7</c:v>
                </c:pt>
                <c:pt idx="4">
                  <c:v>3.5</c:v>
                </c:pt>
                <c:pt idx="5">
                  <c:v>4.5</c:v>
                </c:pt>
                <c:pt idx="6">
                  <c:v>3.5</c:v>
                </c:pt>
                <c:pt idx="7">
                  <c:v>2.7</c:v>
                </c:pt>
                <c:pt idx="8">
                  <c:v>1.7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707-4C95-9B18-2E3BCF71E23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894400159"/>
        <c:axId val="894402655"/>
      </c:lineChart>
      <c:catAx>
        <c:axId val="89440015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4402655"/>
        <c:crosses val="autoZero"/>
        <c:auto val="1"/>
        <c:lblAlgn val="ctr"/>
        <c:lblOffset val="100"/>
        <c:noMultiLvlLbl val="0"/>
      </c:catAx>
      <c:valAx>
        <c:axId val="8944026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  <a:alpha val="34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44001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259901382822859E-2"/>
          <c:y val="0.93547913708979169"/>
          <c:w val="0.85129203620703753"/>
          <c:h val="5.55028254150545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0.93581</cdr:x>
      <cdr:y>0.0444</cdr:y>
    </cdr:from>
    <cdr:to>
      <cdr:x>0.97623</cdr:x>
      <cdr:y>0.11546</cdr:y>
    </cdr:to>
    <cdr:sp macro="" textlink="">
      <cdr:nvSpPr>
        <cdr:cNvPr id="2" name="Oval 1">
          <a:extLst xmlns:a="http://schemas.openxmlformats.org/drawingml/2006/main">
            <a:ext uri="{FF2B5EF4-FFF2-40B4-BE49-F238E27FC236}">
              <a16:creationId xmlns:a16="http://schemas.microsoft.com/office/drawing/2014/main" id="{D6ED4A7F-0D6A-4C31-B4CE-8DAA72F555C9}"/>
            </a:ext>
          </a:extLst>
        </cdr:cNvPr>
        <cdr:cNvSpPr/>
      </cdr:nvSpPr>
      <cdr:spPr>
        <a:xfrm xmlns:a="http://schemas.openxmlformats.org/drawingml/2006/main">
          <a:off x="6615899" y="178565"/>
          <a:ext cx="285750" cy="28575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6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0.93581</cdr:x>
      <cdr:y>0.0444</cdr:y>
    </cdr:from>
    <cdr:to>
      <cdr:x>0.97623</cdr:x>
      <cdr:y>0.11546</cdr:y>
    </cdr:to>
    <cdr:sp macro="" textlink="">
      <cdr:nvSpPr>
        <cdr:cNvPr id="2" name="Oval 1">
          <a:extLst xmlns:a="http://schemas.openxmlformats.org/drawingml/2006/main">
            <a:ext uri="{FF2B5EF4-FFF2-40B4-BE49-F238E27FC236}">
              <a16:creationId xmlns:a16="http://schemas.microsoft.com/office/drawing/2014/main" id="{D6ED4A7F-0D6A-4C31-B4CE-8DAA72F555C9}"/>
            </a:ext>
          </a:extLst>
        </cdr:cNvPr>
        <cdr:cNvSpPr/>
      </cdr:nvSpPr>
      <cdr:spPr>
        <a:xfrm xmlns:a="http://schemas.openxmlformats.org/drawingml/2006/main">
          <a:off x="6615899" y="178565"/>
          <a:ext cx="285750" cy="28575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 flipH="1">
            <a:off x="401108" y="1348911"/>
            <a:ext cx="4060825" cy="4803776"/>
            <a:chOff x="4324350" y="2768600"/>
            <a:chExt cx="2041525" cy="2460626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4324350" y="4598988"/>
              <a:ext cx="2041525" cy="630238"/>
            </a:xfrm>
            <a:custGeom>
              <a:avLst/>
              <a:gdLst>
                <a:gd name="T0" fmla="*/ 604 w 640"/>
                <a:gd name="T1" fmla="*/ 172 h 198"/>
                <a:gd name="T2" fmla="*/ 640 w 640"/>
                <a:gd name="T3" fmla="*/ 198 h 198"/>
                <a:gd name="T4" fmla="*/ 4 w 640"/>
                <a:gd name="T5" fmla="*/ 198 h 198"/>
                <a:gd name="T6" fmla="*/ 0 w 640"/>
                <a:gd name="T7" fmla="*/ 198 h 198"/>
                <a:gd name="T8" fmla="*/ 91 w 640"/>
                <a:gd name="T9" fmla="*/ 120 h 198"/>
                <a:gd name="T10" fmla="*/ 176 w 640"/>
                <a:gd name="T11" fmla="*/ 50 h 198"/>
                <a:gd name="T12" fmla="*/ 234 w 640"/>
                <a:gd name="T13" fmla="*/ 1 h 198"/>
                <a:gd name="T14" fmla="*/ 239 w 640"/>
                <a:gd name="T15" fmla="*/ 0 h 198"/>
                <a:gd name="T16" fmla="*/ 344 w 640"/>
                <a:gd name="T17" fmla="*/ 55 h 198"/>
                <a:gd name="T18" fmla="*/ 351 w 640"/>
                <a:gd name="T19" fmla="*/ 56 h 198"/>
                <a:gd name="T20" fmla="*/ 423 w 640"/>
                <a:gd name="T21" fmla="*/ 58 h 198"/>
                <a:gd name="T22" fmla="*/ 441 w 640"/>
                <a:gd name="T23" fmla="*/ 64 h 198"/>
                <a:gd name="T24" fmla="*/ 526 w 640"/>
                <a:gd name="T25" fmla="*/ 120 h 198"/>
                <a:gd name="T26" fmla="*/ 569 w 640"/>
                <a:gd name="T27" fmla="*/ 149 h 198"/>
                <a:gd name="T28" fmla="*/ 604 w 640"/>
                <a:gd name="T29" fmla="*/ 17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0" h="198">
                  <a:moveTo>
                    <a:pt x="604" y="172"/>
                  </a:moveTo>
                  <a:cubicBezTo>
                    <a:pt x="616" y="180"/>
                    <a:pt x="639" y="197"/>
                    <a:pt x="640" y="198"/>
                  </a:cubicBezTo>
                  <a:cubicBezTo>
                    <a:pt x="612" y="198"/>
                    <a:pt x="181" y="198"/>
                    <a:pt x="4" y="198"/>
                  </a:cubicBezTo>
                  <a:cubicBezTo>
                    <a:pt x="3" y="198"/>
                    <a:pt x="2" y="198"/>
                    <a:pt x="0" y="198"/>
                  </a:cubicBezTo>
                  <a:cubicBezTo>
                    <a:pt x="1" y="197"/>
                    <a:pt x="61" y="145"/>
                    <a:pt x="91" y="120"/>
                  </a:cubicBezTo>
                  <a:cubicBezTo>
                    <a:pt x="120" y="97"/>
                    <a:pt x="148" y="73"/>
                    <a:pt x="176" y="50"/>
                  </a:cubicBezTo>
                  <a:cubicBezTo>
                    <a:pt x="195" y="33"/>
                    <a:pt x="215" y="17"/>
                    <a:pt x="234" y="1"/>
                  </a:cubicBezTo>
                  <a:cubicBezTo>
                    <a:pt x="235" y="0"/>
                    <a:pt x="237" y="0"/>
                    <a:pt x="239" y="0"/>
                  </a:cubicBezTo>
                  <a:cubicBezTo>
                    <a:pt x="274" y="19"/>
                    <a:pt x="309" y="37"/>
                    <a:pt x="344" y="55"/>
                  </a:cubicBezTo>
                  <a:cubicBezTo>
                    <a:pt x="346" y="56"/>
                    <a:pt x="348" y="56"/>
                    <a:pt x="351" y="56"/>
                  </a:cubicBezTo>
                  <a:cubicBezTo>
                    <a:pt x="375" y="57"/>
                    <a:pt x="399" y="58"/>
                    <a:pt x="423" y="58"/>
                  </a:cubicBezTo>
                  <a:cubicBezTo>
                    <a:pt x="430" y="58"/>
                    <a:pt x="435" y="60"/>
                    <a:pt x="441" y="64"/>
                  </a:cubicBezTo>
                  <a:cubicBezTo>
                    <a:pt x="469" y="83"/>
                    <a:pt x="498" y="101"/>
                    <a:pt x="526" y="120"/>
                  </a:cubicBezTo>
                  <a:cubicBezTo>
                    <a:pt x="540" y="130"/>
                    <a:pt x="555" y="139"/>
                    <a:pt x="569" y="149"/>
                  </a:cubicBezTo>
                  <a:cubicBezTo>
                    <a:pt x="572" y="152"/>
                    <a:pt x="599" y="169"/>
                    <a:pt x="604" y="17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738688" y="2768600"/>
              <a:ext cx="1096963" cy="2014538"/>
            </a:xfrm>
            <a:custGeom>
              <a:avLst/>
              <a:gdLst>
                <a:gd name="T0" fmla="*/ 56 w 344"/>
                <a:gd name="T1" fmla="*/ 237 h 632"/>
                <a:gd name="T2" fmla="*/ 12 w 344"/>
                <a:gd name="T3" fmla="*/ 348 h 632"/>
                <a:gd name="T4" fmla="*/ 0 w 344"/>
                <a:gd name="T5" fmla="*/ 343 h 632"/>
                <a:gd name="T6" fmla="*/ 134 w 344"/>
                <a:gd name="T7" fmla="*/ 0 h 632"/>
                <a:gd name="T8" fmla="*/ 147 w 344"/>
                <a:gd name="T9" fmla="*/ 5 h 632"/>
                <a:gd name="T10" fmla="*/ 69 w 344"/>
                <a:gd name="T11" fmla="*/ 204 h 632"/>
                <a:gd name="T12" fmla="*/ 92 w 344"/>
                <a:gd name="T13" fmla="*/ 231 h 632"/>
                <a:gd name="T14" fmla="*/ 118 w 344"/>
                <a:gd name="T15" fmla="*/ 272 h 632"/>
                <a:gd name="T16" fmla="*/ 131 w 344"/>
                <a:gd name="T17" fmla="*/ 279 h 632"/>
                <a:gd name="T18" fmla="*/ 183 w 344"/>
                <a:gd name="T19" fmla="*/ 301 h 632"/>
                <a:gd name="T20" fmla="*/ 189 w 344"/>
                <a:gd name="T21" fmla="*/ 302 h 632"/>
                <a:gd name="T22" fmla="*/ 249 w 344"/>
                <a:gd name="T23" fmla="*/ 302 h 632"/>
                <a:gd name="T24" fmla="*/ 255 w 344"/>
                <a:gd name="T25" fmla="*/ 300 h 632"/>
                <a:gd name="T26" fmla="*/ 292 w 344"/>
                <a:gd name="T27" fmla="*/ 265 h 632"/>
                <a:gd name="T28" fmla="*/ 296 w 344"/>
                <a:gd name="T29" fmla="*/ 254 h 632"/>
                <a:gd name="T30" fmla="*/ 307 w 344"/>
                <a:gd name="T31" fmla="*/ 206 h 632"/>
                <a:gd name="T32" fmla="*/ 311 w 344"/>
                <a:gd name="T33" fmla="*/ 192 h 632"/>
                <a:gd name="T34" fmla="*/ 328 w 344"/>
                <a:gd name="T35" fmla="*/ 179 h 632"/>
                <a:gd name="T36" fmla="*/ 343 w 344"/>
                <a:gd name="T37" fmla="*/ 195 h 632"/>
                <a:gd name="T38" fmla="*/ 338 w 344"/>
                <a:gd name="T39" fmla="*/ 221 h 632"/>
                <a:gd name="T40" fmla="*/ 325 w 344"/>
                <a:gd name="T41" fmla="*/ 275 h 632"/>
                <a:gd name="T42" fmla="*/ 319 w 344"/>
                <a:gd name="T43" fmla="*/ 286 h 632"/>
                <a:gd name="T44" fmla="*/ 271 w 344"/>
                <a:gd name="T45" fmla="*/ 330 h 632"/>
                <a:gd name="T46" fmla="*/ 267 w 344"/>
                <a:gd name="T47" fmla="*/ 339 h 632"/>
                <a:gd name="T48" fmla="*/ 268 w 344"/>
                <a:gd name="T49" fmla="*/ 609 h 632"/>
                <a:gd name="T50" fmla="*/ 258 w 344"/>
                <a:gd name="T51" fmla="*/ 626 h 632"/>
                <a:gd name="T52" fmla="*/ 230 w 344"/>
                <a:gd name="T53" fmla="*/ 610 h 632"/>
                <a:gd name="T54" fmla="*/ 230 w 344"/>
                <a:gd name="T55" fmla="*/ 481 h 632"/>
                <a:gd name="T56" fmla="*/ 224 w 344"/>
                <a:gd name="T57" fmla="*/ 474 h 632"/>
                <a:gd name="T58" fmla="*/ 199 w 344"/>
                <a:gd name="T59" fmla="*/ 482 h 632"/>
                <a:gd name="T60" fmla="*/ 163 w 344"/>
                <a:gd name="T61" fmla="*/ 499 h 632"/>
                <a:gd name="T62" fmla="*/ 160 w 344"/>
                <a:gd name="T63" fmla="*/ 505 h 632"/>
                <a:gd name="T64" fmla="*/ 160 w 344"/>
                <a:gd name="T65" fmla="*/ 567 h 632"/>
                <a:gd name="T66" fmla="*/ 148 w 344"/>
                <a:gd name="T67" fmla="*/ 584 h 632"/>
                <a:gd name="T68" fmla="*/ 126 w 344"/>
                <a:gd name="T69" fmla="*/ 579 h 632"/>
                <a:gd name="T70" fmla="*/ 122 w 344"/>
                <a:gd name="T71" fmla="*/ 568 h 632"/>
                <a:gd name="T72" fmla="*/ 122 w 344"/>
                <a:gd name="T73" fmla="*/ 489 h 632"/>
                <a:gd name="T74" fmla="*/ 137 w 344"/>
                <a:gd name="T75" fmla="*/ 470 h 632"/>
                <a:gd name="T76" fmla="*/ 170 w 344"/>
                <a:gd name="T77" fmla="*/ 454 h 632"/>
                <a:gd name="T78" fmla="*/ 174 w 344"/>
                <a:gd name="T79" fmla="*/ 447 h 632"/>
                <a:gd name="T80" fmla="*/ 174 w 344"/>
                <a:gd name="T81" fmla="*/ 338 h 632"/>
                <a:gd name="T82" fmla="*/ 170 w 344"/>
                <a:gd name="T83" fmla="*/ 331 h 632"/>
                <a:gd name="T84" fmla="*/ 118 w 344"/>
                <a:gd name="T85" fmla="*/ 310 h 632"/>
                <a:gd name="T86" fmla="*/ 107 w 344"/>
                <a:gd name="T87" fmla="*/ 305 h 632"/>
                <a:gd name="T88" fmla="*/ 89 w 344"/>
                <a:gd name="T89" fmla="*/ 288 h 632"/>
                <a:gd name="T90" fmla="*/ 56 w 344"/>
                <a:gd name="T91" fmla="*/ 237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4" h="632">
                  <a:moveTo>
                    <a:pt x="56" y="237"/>
                  </a:moveTo>
                  <a:cubicBezTo>
                    <a:pt x="41" y="274"/>
                    <a:pt x="27" y="311"/>
                    <a:pt x="12" y="348"/>
                  </a:cubicBezTo>
                  <a:cubicBezTo>
                    <a:pt x="8" y="346"/>
                    <a:pt x="4" y="345"/>
                    <a:pt x="0" y="343"/>
                  </a:cubicBezTo>
                  <a:cubicBezTo>
                    <a:pt x="44" y="228"/>
                    <a:pt x="89" y="114"/>
                    <a:pt x="134" y="0"/>
                  </a:cubicBezTo>
                  <a:cubicBezTo>
                    <a:pt x="138" y="2"/>
                    <a:pt x="142" y="4"/>
                    <a:pt x="147" y="5"/>
                  </a:cubicBezTo>
                  <a:cubicBezTo>
                    <a:pt x="121" y="72"/>
                    <a:pt x="95" y="138"/>
                    <a:pt x="69" y="204"/>
                  </a:cubicBezTo>
                  <a:cubicBezTo>
                    <a:pt x="82" y="209"/>
                    <a:pt x="85" y="221"/>
                    <a:pt x="92" y="231"/>
                  </a:cubicBezTo>
                  <a:cubicBezTo>
                    <a:pt x="101" y="244"/>
                    <a:pt x="109" y="259"/>
                    <a:pt x="118" y="272"/>
                  </a:cubicBezTo>
                  <a:cubicBezTo>
                    <a:pt x="121" y="275"/>
                    <a:pt x="127" y="277"/>
                    <a:pt x="131" y="279"/>
                  </a:cubicBezTo>
                  <a:cubicBezTo>
                    <a:pt x="149" y="286"/>
                    <a:pt x="166" y="294"/>
                    <a:pt x="183" y="301"/>
                  </a:cubicBezTo>
                  <a:cubicBezTo>
                    <a:pt x="185" y="302"/>
                    <a:pt x="187" y="302"/>
                    <a:pt x="189" y="302"/>
                  </a:cubicBezTo>
                  <a:cubicBezTo>
                    <a:pt x="209" y="302"/>
                    <a:pt x="229" y="302"/>
                    <a:pt x="249" y="302"/>
                  </a:cubicBezTo>
                  <a:cubicBezTo>
                    <a:pt x="251" y="302"/>
                    <a:pt x="254" y="301"/>
                    <a:pt x="255" y="300"/>
                  </a:cubicBezTo>
                  <a:cubicBezTo>
                    <a:pt x="267" y="289"/>
                    <a:pt x="280" y="277"/>
                    <a:pt x="292" y="265"/>
                  </a:cubicBezTo>
                  <a:cubicBezTo>
                    <a:pt x="295" y="263"/>
                    <a:pt x="295" y="258"/>
                    <a:pt x="296" y="254"/>
                  </a:cubicBezTo>
                  <a:cubicBezTo>
                    <a:pt x="300" y="238"/>
                    <a:pt x="304" y="222"/>
                    <a:pt x="307" y="206"/>
                  </a:cubicBezTo>
                  <a:cubicBezTo>
                    <a:pt x="308" y="201"/>
                    <a:pt x="310" y="197"/>
                    <a:pt x="311" y="192"/>
                  </a:cubicBezTo>
                  <a:cubicBezTo>
                    <a:pt x="313" y="183"/>
                    <a:pt x="320" y="178"/>
                    <a:pt x="328" y="179"/>
                  </a:cubicBezTo>
                  <a:cubicBezTo>
                    <a:pt x="337" y="180"/>
                    <a:pt x="344" y="187"/>
                    <a:pt x="343" y="195"/>
                  </a:cubicBezTo>
                  <a:cubicBezTo>
                    <a:pt x="342" y="204"/>
                    <a:pt x="340" y="212"/>
                    <a:pt x="338" y="221"/>
                  </a:cubicBezTo>
                  <a:cubicBezTo>
                    <a:pt x="334" y="239"/>
                    <a:pt x="330" y="257"/>
                    <a:pt x="325" y="275"/>
                  </a:cubicBezTo>
                  <a:cubicBezTo>
                    <a:pt x="324" y="279"/>
                    <a:pt x="322" y="283"/>
                    <a:pt x="319" y="286"/>
                  </a:cubicBezTo>
                  <a:cubicBezTo>
                    <a:pt x="303" y="301"/>
                    <a:pt x="287" y="316"/>
                    <a:pt x="271" y="330"/>
                  </a:cubicBezTo>
                  <a:cubicBezTo>
                    <a:pt x="268" y="333"/>
                    <a:pt x="267" y="335"/>
                    <a:pt x="267" y="339"/>
                  </a:cubicBezTo>
                  <a:cubicBezTo>
                    <a:pt x="268" y="429"/>
                    <a:pt x="267" y="519"/>
                    <a:pt x="268" y="609"/>
                  </a:cubicBezTo>
                  <a:cubicBezTo>
                    <a:pt x="268" y="616"/>
                    <a:pt x="265" y="623"/>
                    <a:pt x="258" y="626"/>
                  </a:cubicBezTo>
                  <a:cubicBezTo>
                    <a:pt x="247" y="632"/>
                    <a:pt x="230" y="627"/>
                    <a:pt x="230" y="610"/>
                  </a:cubicBezTo>
                  <a:cubicBezTo>
                    <a:pt x="230" y="567"/>
                    <a:pt x="230" y="524"/>
                    <a:pt x="230" y="481"/>
                  </a:cubicBezTo>
                  <a:cubicBezTo>
                    <a:pt x="230" y="474"/>
                    <a:pt x="230" y="475"/>
                    <a:pt x="224" y="474"/>
                  </a:cubicBezTo>
                  <a:cubicBezTo>
                    <a:pt x="214" y="473"/>
                    <a:pt x="207" y="478"/>
                    <a:pt x="199" y="482"/>
                  </a:cubicBezTo>
                  <a:cubicBezTo>
                    <a:pt x="187" y="487"/>
                    <a:pt x="175" y="493"/>
                    <a:pt x="163" y="499"/>
                  </a:cubicBezTo>
                  <a:cubicBezTo>
                    <a:pt x="161" y="500"/>
                    <a:pt x="159" y="502"/>
                    <a:pt x="160" y="505"/>
                  </a:cubicBezTo>
                  <a:cubicBezTo>
                    <a:pt x="160" y="526"/>
                    <a:pt x="160" y="546"/>
                    <a:pt x="160" y="567"/>
                  </a:cubicBezTo>
                  <a:cubicBezTo>
                    <a:pt x="160" y="575"/>
                    <a:pt x="155" y="582"/>
                    <a:pt x="148" y="584"/>
                  </a:cubicBezTo>
                  <a:cubicBezTo>
                    <a:pt x="140" y="587"/>
                    <a:pt x="130" y="585"/>
                    <a:pt x="126" y="579"/>
                  </a:cubicBezTo>
                  <a:cubicBezTo>
                    <a:pt x="124" y="576"/>
                    <a:pt x="122" y="571"/>
                    <a:pt x="122" y="568"/>
                  </a:cubicBezTo>
                  <a:cubicBezTo>
                    <a:pt x="122" y="541"/>
                    <a:pt x="122" y="515"/>
                    <a:pt x="122" y="489"/>
                  </a:cubicBezTo>
                  <a:cubicBezTo>
                    <a:pt x="122" y="479"/>
                    <a:pt x="129" y="473"/>
                    <a:pt x="137" y="470"/>
                  </a:cubicBezTo>
                  <a:cubicBezTo>
                    <a:pt x="148" y="465"/>
                    <a:pt x="159" y="459"/>
                    <a:pt x="170" y="454"/>
                  </a:cubicBezTo>
                  <a:cubicBezTo>
                    <a:pt x="173" y="452"/>
                    <a:pt x="174" y="451"/>
                    <a:pt x="174" y="447"/>
                  </a:cubicBezTo>
                  <a:cubicBezTo>
                    <a:pt x="174" y="411"/>
                    <a:pt x="174" y="374"/>
                    <a:pt x="174" y="338"/>
                  </a:cubicBezTo>
                  <a:cubicBezTo>
                    <a:pt x="174" y="334"/>
                    <a:pt x="173" y="333"/>
                    <a:pt x="170" y="331"/>
                  </a:cubicBezTo>
                  <a:cubicBezTo>
                    <a:pt x="153" y="324"/>
                    <a:pt x="136" y="317"/>
                    <a:pt x="118" y="310"/>
                  </a:cubicBezTo>
                  <a:cubicBezTo>
                    <a:pt x="115" y="308"/>
                    <a:pt x="111" y="306"/>
                    <a:pt x="107" y="305"/>
                  </a:cubicBezTo>
                  <a:cubicBezTo>
                    <a:pt x="99" y="302"/>
                    <a:pt x="94" y="295"/>
                    <a:pt x="89" y="288"/>
                  </a:cubicBezTo>
                  <a:cubicBezTo>
                    <a:pt x="79" y="271"/>
                    <a:pt x="68" y="254"/>
                    <a:pt x="56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5076825" y="2797175"/>
              <a:ext cx="654050" cy="573088"/>
            </a:xfrm>
            <a:custGeom>
              <a:avLst/>
              <a:gdLst>
                <a:gd name="T0" fmla="*/ 0 w 205"/>
                <a:gd name="T1" fmla="*/ 118 h 180"/>
                <a:gd name="T2" fmla="*/ 46 w 205"/>
                <a:gd name="T3" fmla="*/ 0 h 180"/>
                <a:gd name="T4" fmla="*/ 115 w 205"/>
                <a:gd name="T5" fmla="*/ 24 h 180"/>
                <a:gd name="T6" fmla="*/ 150 w 205"/>
                <a:gd name="T7" fmla="*/ 49 h 180"/>
                <a:gd name="T8" fmla="*/ 195 w 205"/>
                <a:gd name="T9" fmla="*/ 62 h 180"/>
                <a:gd name="T10" fmla="*/ 205 w 205"/>
                <a:gd name="T11" fmla="*/ 63 h 180"/>
                <a:gd name="T12" fmla="*/ 201 w 205"/>
                <a:gd name="T13" fmla="*/ 74 h 180"/>
                <a:gd name="T14" fmla="*/ 161 w 205"/>
                <a:gd name="T15" fmla="*/ 176 h 180"/>
                <a:gd name="T16" fmla="*/ 155 w 205"/>
                <a:gd name="T17" fmla="*/ 180 h 180"/>
                <a:gd name="T18" fmla="*/ 89 w 205"/>
                <a:gd name="T19" fmla="*/ 148 h 180"/>
                <a:gd name="T20" fmla="*/ 57 w 205"/>
                <a:gd name="T21" fmla="*/ 126 h 180"/>
                <a:gd name="T22" fmla="*/ 14 w 205"/>
                <a:gd name="T23" fmla="*/ 118 h 180"/>
                <a:gd name="T24" fmla="*/ 0 w 205"/>
                <a:gd name="T25" fmla="*/ 11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" h="180">
                  <a:moveTo>
                    <a:pt x="0" y="118"/>
                  </a:moveTo>
                  <a:cubicBezTo>
                    <a:pt x="16" y="78"/>
                    <a:pt x="31" y="39"/>
                    <a:pt x="46" y="0"/>
                  </a:cubicBezTo>
                  <a:cubicBezTo>
                    <a:pt x="71" y="3"/>
                    <a:pt x="95" y="9"/>
                    <a:pt x="115" y="24"/>
                  </a:cubicBezTo>
                  <a:cubicBezTo>
                    <a:pt x="127" y="33"/>
                    <a:pt x="138" y="41"/>
                    <a:pt x="150" y="49"/>
                  </a:cubicBezTo>
                  <a:cubicBezTo>
                    <a:pt x="163" y="57"/>
                    <a:pt x="179" y="60"/>
                    <a:pt x="195" y="62"/>
                  </a:cubicBezTo>
                  <a:cubicBezTo>
                    <a:pt x="198" y="62"/>
                    <a:pt x="201" y="62"/>
                    <a:pt x="205" y="63"/>
                  </a:cubicBezTo>
                  <a:cubicBezTo>
                    <a:pt x="204" y="67"/>
                    <a:pt x="203" y="71"/>
                    <a:pt x="201" y="74"/>
                  </a:cubicBezTo>
                  <a:cubicBezTo>
                    <a:pt x="188" y="108"/>
                    <a:pt x="175" y="142"/>
                    <a:pt x="161" y="176"/>
                  </a:cubicBezTo>
                  <a:cubicBezTo>
                    <a:pt x="160" y="179"/>
                    <a:pt x="159" y="180"/>
                    <a:pt x="155" y="180"/>
                  </a:cubicBezTo>
                  <a:cubicBezTo>
                    <a:pt x="130" y="177"/>
                    <a:pt x="108" y="167"/>
                    <a:pt x="89" y="148"/>
                  </a:cubicBezTo>
                  <a:cubicBezTo>
                    <a:pt x="80" y="139"/>
                    <a:pt x="70" y="131"/>
                    <a:pt x="57" y="126"/>
                  </a:cubicBezTo>
                  <a:cubicBezTo>
                    <a:pt x="43" y="120"/>
                    <a:pt x="29" y="118"/>
                    <a:pt x="14" y="118"/>
                  </a:cubicBezTo>
                  <a:cubicBezTo>
                    <a:pt x="10" y="118"/>
                    <a:pt x="5" y="118"/>
                    <a:pt x="0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326063" y="3476625"/>
              <a:ext cx="233363" cy="231775"/>
            </a:xfrm>
            <a:custGeom>
              <a:avLst/>
              <a:gdLst>
                <a:gd name="T0" fmla="*/ 72 w 73"/>
                <a:gd name="T1" fmla="*/ 37 h 73"/>
                <a:gd name="T2" fmla="*/ 37 w 73"/>
                <a:gd name="T3" fmla="*/ 73 h 73"/>
                <a:gd name="T4" fmla="*/ 0 w 73"/>
                <a:gd name="T5" fmla="*/ 37 h 73"/>
                <a:gd name="T6" fmla="*/ 37 w 73"/>
                <a:gd name="T7" fmla="*/ 0 h 73"/>
                <a:gd name="T8" fmla="*/ 72 w 73"/>
                <a:gd name="T9" fmla="*/ 3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3">
                  <a:moveTo>
                    <a:pt x="72" y="37"/>
                  </a:moveTo>
                  <a:cubicBezTo>
                    <a:pt x="73" y="56"/>
                    <a:pt x="57" y="73"/>
                    <a:pt x="37" y="73"/>
                  </a:cubicBezTo>
                  <a:cubicBezTo>
                    <a:pt x="17" y="73"/>
                    <a:pt x="0" y="56"/>
                    <a:pt x="0" y="37"/>
                  </a:cubicBezTo>
                  <a:cubicBezTo>
                    <a:pt x="0" y="17"/>
                    <a:pt x="17" y="0"/>
                    <a:pt x="37" y="0"/>
                  </a:cubicBezTo>
                  <a:cubicBezTo>
                    <a:pt x="57" y="1"/>
                    <a:pt x="73" y="17"/>
                    <a:pt x="72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4793492" y="523154"/>
            <a:ext cx="54979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Success Concept</a:t>
            </a:r>
          </a:p>
        </p:txBody>
      </p:sp>
      <p:graphicFrame>
        <p:nvGraphicFramePr>
          <p:cNvPr id="28" name="Chart 27"/>
          <p:cNvGraphicFramePr/>
          <p:nvPr>
            <p:extLst/>
          </p:nvPr>
        </p:nvGraphicFramePr>
        <p:xfrm>
          <a:off x="4274351" y="1642664"/>
          <a:ext cx="7069667" cy="4021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E86653E-CCC8-4770-9758-CD1342E87846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C43F5F2-C2C2-4A82-A9A5-764581E2C511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82372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 flipH="1">
            <a:off x="401108" y="1348911"/>
            <a:ext cx="4060825" cy="4803776"/>
            <a:chOff x="4324350" y="2768600"/>
            <a:chExt cx="2041525" cy="2460626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4324350" y="4598988"/>
              <a:ext cx="2041525" cy="630238"/>
            </a:xfrm>
            <a:custGeom>
              <a:avLst/>
              <a:gdLst>
                <a:gd name="T0" fmla="*/ 604 w 640"/>
                <a:gd name="T1" fmla="*/ 172 h 198"/>
                <a:gd name="T2" fmla="*/ 640 w 640"/>
                <a:gd name="T3" fmla="*/ 198 h 198"/>
                <a:gd name="T4" fmla="*/ 4 w 640"/>
                <a:gd name="T5" fmla="*/ 198 h 198"/>
                <a:gd name="T6" fmla="*/ 0 w 640"/>
                <a:gd name="T7" fmla="*/ 198 h 198"/>
                <a:gd name="T8" fmla="*/ 91 w 640"/>
                <a:gd name="T9" fmla="*/ 120 h 198"/>
                <a:gd name="T10" fmla="*/ 176 w 640"/>
                <a:gd name="T11" fmla="*/ 50 h 198"/>
                <a:gd name="T12" fmla="*/ 234 w 640"/>
                <a:gd name="T13" fmla="*/ 1 h 198"/>
                <a:gd name="T14" fmla="*/ 239 w 640"/>
                <a:gd name="T15" fmla="*/ 0 h 198"/>
                <a:gd name="T16" fmla="*/ 344 w 640"/>
                <a:gd name="T17" fmla="*/ 55 h 198"/>
                <a:gd name="T18" fmla="*/ 351 w 640"/>
                <a:gd name="T19" fmla="*/ 56 h 198"/>
                <a:gd name="T20" fmla="*/ 423 w 640"/>
                <a:gd name="T21" fmla="*/ 58 h 198"/>
                <a:gd name="T22" fmla="*/ 441 w 640"/>
                <a:gd name="T23" fmla="*/ 64 h 198"/>
                <a:gd name="T24" fmla="*/ 526 w 640"/>
                <a:gd name="T25" fmla="*/ 120 h 198"/>
                <a:gd name="T26" fmla="*/ 569 w 640"/>
                <a:gd name="T27" fmla="*/ 149 h 198"/>
                <a:gd name="T28" fmla="*/ 604 w 640"/>
                <a:gd name="T29" fmla="*/ 17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0" h="198">
                  <a:moveTo>
                    <a:pt x="604" y="172"/>
                  </a:moveTo>
                  <a:cubicBezTo>
                    <a:pt x="616" y="180"/>
                    <a:pt x="639" y="197"/>
                    <a:pt x="640" y="198"/>
                  </a:cubicBezTo>
                  <a:cubicBezTo>
                    <a:pt x="612" y="198"/>
                    <a:pt x="181" y="198"/>
                    <a:pt x="4" y="198"/>
                  </a:cubicBezTo>
                  <a:cubicBezTo>
                    <a:pt x="3" y="198"/>
                    <a:pt x="2" y="198"/>
                    <a:pt x="0" y="198"/>
                  </a:cubicBezTo>
                  <a:cubicBezTo>
                    <a:pt x="1" y="197"/>
                    <a:pt x="61" y="145"/>
                    <a:pt x="91" y="120"/>
                  </a:cubicBezTo>
                  <a:cubicBezTo>
                    <a:pt x="120" y="97"/>
                    <a:pt x="148" y="73"/>
                    <a:pt x="176" y="50"/>
                  </a:cubicBezTo>
                  <a:cubicBezTo>
                    <a:pt x="195" y="33"/>
                    <a:pt x="215" y="17"/>
                    <a:pt x="234" y="1"/>
                  </a:cubicBezTo>
                  <a:cubicBezTo>
                    <a:pt x="235" y="0"/>
                    <a:pt x="237" y="0"/>
                    <a:pt x="239" y="0"/>
                  </a:cubicBezTo>
                  <a:cubicBezTo>
                    <a:pt x="274" y="19"/>
                    <a:pt x="309" y="37"/>
                    <a:pt x="344" y="55"/>
                  </a:cubicBezTo>
                  <a:cubicBezTo>
                    <a:pt x="346" y="56"/>
                    <a:pt x="348" y="56"/>
                    <a:pt x="351" y="56"/>
                  </a:cubicBezTo>
                  <a:cubicBezTo>
                    <a:pt x="375" y="57"/>
                    <a:pt x="399" y="58"/>
                    <a:pt x="423" y="58"/>
                  </a:cubicBezTo>
                  <a:cubicBezTo>
                    <a:pt x="430" y="58"/>
                    <a:pt x="435" y="60"/>
                    <a:pt x="441" y="64"/>
                  </a:cubicBezTo>
                  <a:cubicBezTo>
                    <a:pt x="469" y="83"/>
                    <a:pt x="498" y="101"/>
                    <a:pt x="526" y="120"/>
                  </a:cubicBezTo>
                  <a:cubicBezTo>
                    <a:pt x="540" y="130"/>
                    <a:pt x="555" y="139"/>
                    <a:pt x="569" y="149"/>
                  </a:cubicBezTo>
                  <a:cubicBezTo>
                    <a:pt x="572" y="152"/>
                    <a:pt x="599" y="169"/>
                    <a:pt x="604" y="17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738688" y="2768600"/>
              <a:ext cx="1096963" cy="2014538"/>
            </a:xfrm>
            <a:custGeom>
              <a:avLst/>
              <a:gdLst>
                <a:gd name="T0" fmla="*/ 56 w 344"/>
                <a:gd name="T1" fmla="*/ 237 h 632"/>
                <a:gd name="T2" fmla="*/ 12 w 344"/>
                <a:gd name="T3" fmla="*/ 348 h 632"/>
                <a:gd name="T4" fmla="*/ 0 w 344"/>
                <a:gd name="T5" fmla="*/ 343 h 632"/>
                <a:gd name="T6" fmla="*/ 134 w 344"/>
                <a:gd name="T7" fmla="*/ 0 h 632"/>
                <a:gd name="T8" fmla="*/ 147 w 344"/>
                <a:gd name="T9" fmla="*/ 5 h 632"/>
                <a:gd name="T10" fmla="*/ 69 w 344"/>
                <a:gd name="T11" fmla="*/ 204 h 632"/>
                <a:gd name="T12" fmla="*/ 92 w 344"/>
                <a:gd name="T13" fmla="*/ 231 h 632"/>
                <a:gd name="T14" fmla="*/ 118 w 344"/>
                <a:gd name="T15" fmla="*/ 272 h 632"/>
                <a:gd name="T16" fmla="*/ 131 w 344"/>
                <a:gd name="T17" fmla="*/ 279 h 632"/>
                <a:gd name="T18" fmla="*/ 183 w 344"/>
                <a:gd name="T19" fmla="*/ 301 h 632"/>
                <a:gd name="T20" fmla="*/ 189 w 344"/>
                <a:gd name="T21" fmla="*/ 302 h 632"/>
                <a:gd name="T22" fmla="*/ 249 w 344"/>
                <a:gd name="T23" fmla="*/ 302 h 632"/>
                <a:gd name="T24" fmla="*/ 255 w 344"/>
                <a:gd name="T25" fmla="*/ 300 h 632"/>
                <a:gd name="T26" fmla="*/ 292 w 344"/>
                <a:gd name="T27" fmla="*/ 265 h 632"/>
                <a:gd name="T28" fmla="*/ 296 w 344"/>
                <a:gd name="T29" fmla="*/ 254 h 632"/>
                <a:gd name="T30" fmla="*/ 307 w 344"/>
                <a:gd name="T31" fmla="*/ 206 h 632"/>
                <a:gd name="T32" fmla="*/ 311 w 344"/>
                <a:gd name="T33" fmla="*/ 192 h 632"/>
                <a:gd name="T34" fmla="*/ 328 w 344"/>
                <a:gd name="T35" fmla="*/ 179 h 632"/>
                <a:gd name="T36" fmla="*/ 343 w 344"/>
                <a:gd name="T37" fmla="*/ 195 h 632"/>
                <a:gd name="T38" fmla="*/ 338 w 344"/>
                <a:gd name="T39" fmla="*/ 221 h 632"/>
                <a:gd name="T40" fmla="*/ 325 w 344"/>
                <a:gd name="T41" fmla="*/ 275 h 632"/>
                <a:gd name="T42" fmla="*/ 319 w 344"/>
                <a:gd name="T43" fmla="*/ 286 h 632"/>
                <a:gd name="T44" fmla="*/ 271 w 344"/>
                <a:gd name="T45" fmla="*/ 330 h 632"/>
                <a:gd name="T46" fmla="*/ 267 w 344"/>
                <a:gd name="T47" fmla="*/ 339 h 632"/>
                <a:gd name="T48" fmla="*/ 268 w 344"/>
                <a:gd name="T49" fmla="*/ 609 h 632"/>
                <a:gd name="T50" fmla="*/ 258 w 344"/>
                <a:gd name="T51" fmla="*/ 626 h 632"/>
                <a:gd name="T52" fmla="*/ 230 w 344"/>
                <a:gd name="T53" fmla="*/ 610 h 632"/>
                <a:gd name="T54" fmla="*/ 230 w 344"/>
                <a:gd name="T55" fmla="*/ 481 h 632"/>
                <a:gd name="T56" fmla="*/ 224 w 344"/>
                <a:gd name="T57" fmla="*/ 474 h 632"/>
                <a:gd name="T58" fmla="*/ 199 w 344"/>
                <a:gd name="T59" fmla="*/ 482 h 632"/>
                <a:gd name="T60" fmla="*/ 163 w 344"/>
                <a:gd name="T61" fmla="*/ 499 h 632"/>
                <a:gd name="T62" fmla="*/ 160 w 344"/>
                <a:gd name="T63" fmla="*/ 505 h 632"/>
                <a:gd name="T64" fmla="*/ 160 w 344"/>
                <a:gd name="T65" fmla="*/ 567 h 632"/>
                <a:gd name="T66" fmla="*/ 148 w 344"/>
                <a:gd name="T67" fmla="*/ 584 h 632"/>
                <a:gd name="T68" fmla="*/ 126 w 344"/>
                <a:gd name="T69" fmla="*/ 579 h 632"/>
                <a:gd name="T70" fmla="*/ 122 w 344"/>
                <a:gd name="T71" fmla="*/ 568 h 632"/>
                <a:gd name="T72" fmla="*/ 122 w 344"/>
                <a:gd name="T73" fmla="*/ 489 h 632"/>
                <a:gd name="T74" fmla="*/ 137 w 344"/>
                <a:gd name="T75" fmla="*/ 470 h 632"/>
                <a:gd name="T76" fmla="*/ 170 w 344"/>
                <a:gd name="T77" fmla="*/ 454 h 632"/>
                <a:gd name="T78" fmla="*/ 174 w 344"/>
                <a:gd name="T79" fmla="*/ 447 h 632"/>
                <a:gd name="T80" fmla="*/ 174 w 344"/>
                <a:gd name="T81" fmla="*/ 338 h 632"/>
                <a:gd name="T82" fmla="*/ 170 w 344"/>
                <a:gd name="T83" fmla="*/ 331 h 632"/>
                <a:gd name="T84" fmla="*/ 118 w 344"/>
                <a:gd name="T85" fmla="*/ 310 h 632"/>
                <a:gd name="T86" fmla="*/ 107 w 344"/>
                <a:gd name="T87" fmla="*/ 305 h 632"/>
                <a:gd name="T88" fmla="*/ 89 w 344"/>
                <a:gd name="T89" fmla="*/ 288 h 632"/>
                <a:gd name="T90" fmla="*/ 56 w 344"/>
                <a:gd name="T91" fmla="*/ 237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4" h="632">
                  <a:moveTo>
                    <a:pt x="56" y="237"/>
                  </a:moveTo>
                  <a:cubicBezTo>
                    <a:pt x="41" y="274"/>
                    <a:pt x="27" y="311"/>
                    <a:pt x="12" y="348"/>
                  </a:cubicBezTo>
                  <a:cubicBezTo>
                    <a:pt x="8" y="346"/>
                    <a:pt x="4" y="345"/>
                    <a:pt x="0" y="343"/>
                  </a:cubicBezTo>
                  <a:cubicBezTo>
                    <a:pt x="44" y="228"/>
                    <a:pt x="89" y="114"/>
                    <a:pt x="134" y="0"/>
                  </a:cubicBezTo>
                  <a:cubicBezTo>
                    <a:pt x="138" y="2"/>
                    <a:pt x="142" y="4"/>
                    <a:pt x="147" y="5"/>
                  </a:cubicBezTo>
                  <a:cubicBezTo>
                    <a:pt x="121" y="72"/>
                    <a:pt x="95" y="138"/>
                    <a:pt x="69" y="204"/>
                  </a:cubicBezTo>
                  <a:cubicBezTo>
                    <a:pt x="82" y="209"/>
                    <a:pt x="85" y="221"/>
                    <a:pt x="92" y="231"/>
                  </a:cubicBezTo>
                  <a:cubicBezTo>
                    <a:pt x="101" y="244"/>
                    <a:pt x="109" y="259"/>
                    <a:pt x="118" y="272"/>
                  </a:cubicBezTo>
                  <a:cubicBezTo>
                    <a:pt x="121" y="275"/>
                    <a:pt x="127" y="277"/>
                    <a:pt x="131" y="279"/>
                  </a:cubicBezTo>
                  <a:cubicBezTo>
                    <a:pt x="149" y="286"/>
                    <a:pt x="166" y="294"/>
                    <a:pt x="183" y="301"/>
                  </a:cubicBezTo>
                  <a:cubicBezTo>
                    <a:pt x="185" y="302"/>
                    <a:pt x="187" y="302"/>
                    <a:pt x="189" y="302"/>
                  </a:cubicBezTo>
                  <a:cubicBezTo>
                    <a:pt x="209" y="302"/>
                    <a:pt x="229" y="302"/>
                    <a:pt x="249" y="302"/>
                  </a:cubicBezTo>
                  <a:cubicBezTo>
                    <a:pt x="251" y="302"/>
                    <a:pt x="254" y="301"/>
                    <a:pt x="255" y="300"/>
                  </a:cubicBezTo>
                  <a:cubicBezTo>
                    <a:pt x="267" y="289"/>
                    <a:pt x="280" y="277"/>
                    <a:pt x="292" y="265"/>
                  </a:cubicBezTo>
                  <a:cubicBezTo>
                    <a:pt x="295" y="263"/>
                    <a:pt x="295" y="258"/>
                    <a:pt x="296" y="254"/>
                  </a:cubicBezTo>
                  <a:cubicBezTo>
                    <a:pt x="300" y="238"/>
                    <a:pt x="304" y="222"/>
                    <a:pt x="307" y="206"/>
                  </a:cubicBezTo>
                  <a:cubicBezTo>
                    <a:pt x="308" y="201"/>
                    <a:pt x="310" y="197"/>
                    <a:pt x="311" y="192"/>
                  </a:cubicBezTo>
                  <a:cubicBezTo>
                    <a:pt x="313" y="183"/>
                    <a:pt x="320" y="178"/>
                    <a:pt x="328" y="179"/>
                  </a:cubicBezTo>
                  <a:cubicBezTo>
                    <a:pt x="337" y="180"/>
                    <a:pt x="344" y="187"/>
                    <a:pt x="343" y="195"/>
                  </a:cubicBezTo>
                  <a:cubicBezTo>
                    <a:pt x="342" y="204"/>
                    <a:pt x="340" y="212"/>
                    <a:pt x="338" y="221"/>
                  </a:cubicBezTo>
                  <a:cubicBezTo>
                    <a:pt x="334" y="239"/>
                    <a:pt x="330" y="257"/>
                    <a:pt x="325" y="275"/>
                  </a:cubicBezTo>
                  <a:cubicBezTo>
                    <a:pt x="324" y="279"/>
                    <a:pt x="322" y="283"/>
                    <a:pt x="319" y="286"/>
                  </a:cubicBezTo>
                  <a:cubicBezTo>
                    <a:pt x="303" y="301"/>
                    <a:pt x="287" y="316"/>
                    <a:pt x="271" y="330"/>
                  </a:cubicBezTo>
                  <a:cubicBezTo>
                    <a:pt x="268" y="333"/>
                    <a:pt x="267" y="335"/>
                    <a:pt x="267" y="339"/>
                  </a:cubicBezTo>
                  <a:cubicBezTo>
                    <a:pt x="268" y="429"/>
                    <a:pt x="267" y="519"/>
                    <a:pt x="268" y="609"/>
                  </a:cubicBezTo>
                  <a:cubicBezTo>
                    <a:pt x="268" y="616"/>
                    <a:pt x="265" y="623"/>
                    <a:pt x="258" y="626"/>
                  </a:cubicBezTo>
                  <a:cubicBezTo>
                    <a:pt x="247" y="632"/>
                    <a:pt x="230" y="627"/>
                    <a:pt x="230" y="610"/>
                  </a:cubicBezTo>
                  <a:cubicBezTo>
                    <a:pt x="230" y="567"/>
                    <a:pt x="230" y="524"/>
                    <a:pt x="230" y="481"/>
                  </a:cubicBezTo>
                  <a:cubicBezTo>
                    <a:pt x="230" y="474"/>
                    <a:pt x="230" y="475"/>
                    <a:pt x="224" y="474"/>
                  </a:cubicBezTo>
                  <a:cubicBezTo>
                    <a:pt x="214" y="473"/>
                    <a:pt x="207" y="478"/>
                    <a:pt x="199" y="482"/>
                  </a:cubicBezTo>
                  <a:cubicBezTo>
                    <a:pt x="187" y="487"/>
                    <a:pt x="175" y="493"/>
                    <a:pt x="163" y="499"/>
                  </a:cubicBezTo>
                  <a:cubicBezTo>
                    <a:pt x="161" y="500"/>
                    <a:pt x="159" y="502"/>
                    <a:pt x="160" y="505"/>
                  </a:cubicBezTo>
                  <a:cubicBezTo>
                    <a:pt x="160" y="526"/>
                    <a:pt x="160" y="546"/>
                    <a:pt x="160" y="567"/>
                  </a:cubicBezTo>
                  <a:cubicBezTo>
                    <a:pt x="160" y="575"/>
                    <a:pt x="155" y="582"/>
                    <a:pt x="148" y="584"/>
                  </a:cubicBezTo>
                  <a:cubicBezTo>
                    <a:pt x="140" y="587"/>
                    <a:pt x="130" y="585"/>
                    <a:pt x="126" y="579"/>
                  </a:cubicBezTo>
                  <a:cubicBezTo>
                    <a:pt x="124" y="576"/>
                    <a:pt x="122" y="571"/>
                    <a:pt x="122" y="568"/>
                  </a:cubicBezTo>
                  <a:cubicBezTo>
                    <a:pt x="122" y="541"/>
                    <a:pt x="122" y="515"/>
                    <a:pt x="122" y="489"/>
                  </a:cubicBezTo>
                  <a:cubicBezTo>
                    <a:pt x="122" y="479"/>
                    <a:pt x="129" y="473"/>
                    <a:pt x="137" y="470"/>
                  </a:cubicBezTo>
                  <a:cubicBezTo>
                    <a:pt x="148" y="465"/>
                    <a:pt x="159" y="459"/>
                    <a:pt x="170" y="454"/>
                  </a:cubicBezTo>
                  <a:cubicBezTo>
                    <a:pt x="173" y="452"/>
                    <a:pt x="174" y="451"/>
                    <a:pt x="174" y="447"/>
                  </a:cubicBezTo>
                  <a:cubicBezTo>
                    <a:pt x="174" y="411"/>
                    <a:pt x="174" y="374"/>
                    <a:pt x="174" y="338"/>
                  </a:cubicBezTo>
                  <a:cubicBezTo>
                    <a:pt x="174" y="334"/>
                    <a:pt x="173" y="333"/>
                    <a:pt x="170" y="331"/>
                  </a:cubicBezTo>
                  <a:cubicBezTo>
                    <a:pt x="153" y="324"/>
                    <a:pt x="136" y="317"/>
                    <a:pt x="118" y="310"/>
                  </a:cubicBezTo>
                  <a:cubicBezTo>
                    <a:pt x="115" y="308"/>
                    <a:pt x="111" y="306"/>
                    <a:pt x="107" y="305"/>
                  </a:cubicBezTo>
                  <a:cubicBezTo>
                    <a:pt x="99" y="302"/>
                    <a:pt x="94" y="295"/>
                    <a:pt x="89" y="288"/>
                  </a:cubicBezTo>
                  <a:cubicBezTo>
                    <a:pt x="79" y="271"/>
                    <a:pt x="68" y="254"/>
                    <a:pt x="56" y="23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5076825" y="2797175"/>
              <a:ext cx="654050" cy="573088"/>
            </a:xfrm>
            <a:custGeom>
              <a:avLst/>
              <a:gdLst>
                <a:gd name="T0" fmla="*/ 0 w 205"/>
                <a:gd name="T1" fmla="*/ 118 h 180"/>
                <a:gd name="T2" fmla="*/ 46 w 205"/>
                <a:gd name="T3" fmla="*/ 0 h 180"/>
                <a:gd name="T4" fmla="*/ 115 w 205"/>
                <a:gd name="T5" fmla="*/ 24 h 180"/>
                <a:gd name="T6" fmla="*/ 150 w 205"/>
                <a:gd name="T7" fmla="*/ 49 h 180"/>
                <a:gd name="T8" fmla="*/ 195 w 205"/>
                <a:gd name="T9" fmla="*/ 62 h 180"/>
                <a:gd name="T10" fmla="*/ 205 w 205"/>
                <a:gd name="T11" fmla="*/ 63 h 180"/>
                <a:gd name="T12" fmla="*/ 201 w 205"/>
                <a:gd name="T13" fmla="*/ 74 h 180"/>
                <a:gd name="T14" fmla="*/ 161 w 205"/>
                <a:gd name="T15" fmla="*/ 176 h 180"/>
                <a:gd name="T16" fmla="*/ 155 w 205"/>
                <a:gd name="T17" fmla="*/ 180 h 180"/>
                <a:gd name="T18" fmla="*/ 89 w 205"/>
                <a:gd name="T19" fmla="*/ 148 h 180"/>
                <a:gd name="T20" fmla="*/ 57 w 205"/>
                <a:gd name="T21" fmla="*/ 126 h 180"/>
                <a:gd name="T22" fmla="*/ 14 w 205"/>
                <a:gd name="T23" fmla="*/ 118 h 180"/>
                <a:gd name="T24" fmla="*/ 0 w 205"/>
                <a:gd name="T25" fmla="*/ 11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5" h="180">
                  <a:moveTo>
                    <a:pt x="0" y="118"/>
                  </a:moveTo>
                  <a:cubicBezTo>
                    <a:pt x="16" y="78"/>
                    <a:pt x="31" y="39"/>
                    <a:pt x="46" y="0"/>
                  </a:cubicBezTo>
                  <a:cubicBezTo>
                    <a:pt x="71" y="3"/>
                    <a:pt x="95" y="9"/>
                    <a:pt x="115" y="24"/>
                  </a:cubicBezTo>
                  <a:cubicBezTo>
                    <a:pt x="127" y="33"/>
                    <a:pt x="138" y="41"/>
                    <a:pt x="150" y="49"/>
                  </a:cubicBezTo>
                  <a:cubicBezTo>
                    <a:pt x="163" y="57"/>
                    <a:pt x="179" y="60"/>
                    <a:pt x="195" y="62"/>
                  </a:cubicBezTo>
                  <a:cubicBezTo>
                    <a:pt x="198" y="62"/>
                    <a:pt x="201" y="62"/>
                    <a:pt x="205" y="63"/>
                  </a:cubicBezTo>
                  <a:cubicBezTo>
                    <a:pt x="204" y="67"/>
                    <a:pt x="203" y="71"/>
                    <a:pt x="201" y="74"/>
                  </a:cubicBezTo>
                  <a:cubicBezTo>
                    <a:pt x="188" y="108"/>
                    <a:pt x="175" y="142"/>
                    <a:pt x="161" y="176"/>
                  </a:cubicBezTo>
                  <a:cubicBezTo>
                    <a:pt x="160" y="179"/>
                    <a:pt x="159" y="180"/>
                    <a:pt x="155" y="180"/>
                  </a:cubicBezTo>
                  <a:cubicBezTo>
                    <a:pt x="130" y="177"/>
                    <a:pt x="108" y="167"/>
                    <a:pt x="89" y="148"/>
                  </a:cubicBezTo>
                  <a:cubicBezTo>
                    <a:pt x="80" y="139"/>
                    <a:pt x="70" y="131"/>
                    <a:pt x="57" y="126"/>
                  </a:cubicBezTo>
                  <a:cubicBezTo>
                    <a:pt x="43" y="120"/>
                    <a:pt x="29" y="118"/>
                    <a:pt x="14" y="118"/>
                  </a:cubicBezTo>
                  <a:cubicBezTo>
                    <a:pt x="10" y="118"/>
                    <a:pt x="5" y="118"/>
                    <a:pt x="0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326063" y="3476625"/>
              <a:ext cx="233363" cy="231775"/>
            </a:xfrm>
            <a:custGeom>
              <a:avLst/>
              <a:gdLst>
                <a:gd name="T0" fmla="*/ 72 w 73"/>
                <a:gd name="T1" fmla="*/ 37 h 73"/>
                <a:gd name="T2" fmla="*/ 37 w 73"/>
                <a:gd name="T3" fmla="*/ 73 h 73"/>
                <a:gd name="T4" fmla="*/ 0 w 73"/>
                <a:gd name="T5" fmla="*/ 37 h 73"/>
                <a:gd name="T6" fmla="*/ 37 w 73"/>
                <a:gd name="T7" fmla="*/ 0 h 73"/>
                <a:gd name="T8" fmla="*/ 72 w 73"/>
                <a:gd name="T9" fmla="*/ 3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3">
                  <a:moveTo>
                    <a:pt x="72" y="37"/>
                  </a:moveTo>
                  <a:cubicBezTo>
                    <a:pt x="73" y="56"/>
                    <a:pt x="57" y="73"/>
                    <a:pt x="37" y="73"/>
                  </a:cubicBezTo>
                  <a:cubicBezTo>
                    <a:pt x="17" y="73"/>
                    <a:pt x="0" y="56"/>
                    <a:pt x="0" y="37"/>
                  </a:cubicBezTo>
                  <a:cubicBezTo>
                    <a:pt x="0" y="17"/>
                    <a:pt x="17" y="0"/>
                    <a:pt x="37" y="0"/>
                  </a:cubicBezTo>
                  <a:cubicBezTo>
                    <a:pt x="57" y="1"/>
                    <a:pt x="73" y="17"/>
                    <a:pt x="72" y="3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4793492" y="523154"/>
            <a:ext cx="54979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Success Concept</a:t>
            </a:r>
          </a:p>
        </p:txBody>
      </p:sp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3025107979"/>
              </p:ext>
            </p:extLst>
          </p:nvPr>
        </p:nvGraphicFramePr>
        <p:xfrm>
          <a:off x="4274351" y="1642664"/>
          <a:ext cx="7069667" cy="4021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id="{9C43F5F2-C2C2-4A82-A9A5-764581E2C511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3DE888-3510-4503-A9B5-45A067C66836}"/>
              </a:ext>
            </a:extLst>
          </p:cNvPr>
          <p:cNvSpPr txBox="1"/>
          <p:nvPr/>
        </p:nvSpPr>
        <p:spPr>
          <a:xfrm>
            <a:off x="0" y="638928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005197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16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Noto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1011</cp:revision>
  <dcterms:created xsi:type="dcterms:W3CDTF">2017-12-05T16:25:52Z</dcterms:created>
  <dcterms:modified xsi:type="dcterms:W3CDTF">2018-08-04T11:05:02Z</dcterms:modified>
</cp:coreProperties>
</file>