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41" autoAdjust="0"/>
    <p:restoredTop sz="94660"/>
  </p:normalViewPr>
  <p:slideViewPr>
    <p:cSldViewPr snapToGrid="0">
      <p:cViewPr varScale="1">
        <p:scale>
          <a:sx n="72" d="100"/>
          <a:sy n="72" d="100"/>
        </p:scale>
        <p:origin x="37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6E174E-6ABF-413E-A846-384F7444F7C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PH"/>
        </a:p>
      </dgm:t>
    </dgm:pt>
    <dgm:pt modelId="{6859904C-3DDD-4046-B2CE-F14582203D4E}">
      <dgm:prSet phldrT="[Text]" custT="1"/>
      <dgm:spPr>
        <a:solidFill>
          <a:schemeClr val="accent2"/>
        </a:solidFill>
        <a:ln>
          <a:noFill/>
        </a:ln>
      </dgm:spPr>
      <dgm:t>
        <a:bodyPr/>
        <a:lstStyle/>
        <a:p>
          <a:r>
            <a:rPr lang="en-US" sz="2000" dirty="0" smtClean="0"/>
            <a:t>Texts here</a:t>
          </a:r>
          <a:endParaRPr lang="en-PH" sz="2000" dirty="0"/>
        </a:p>
      </dgm:t>
    </dgm:pt>
    <dgm:pt modelId="{248D3782-255D-4238-B0B3-112938016612}" type="parTrans" cxnId="{2F59ABE3-CEF6-49DB-A63D-B68FD3D8ACDB}">
      <dgm:prSet/>
      <dgm:spPr/>
      <dgm:t>
        <a:bodyPr/>
        <a:lstStyle/>
        <a:p>
          <a:endParaRPr lang="en-PH" sz="1400"/>
        </a:p>
      </dgm:t>
    </dgm:pt>
    <dgm:pt modelId="{B425DB35-C7B4-40F5-B153-182E69782844}" type="sibTrans" cxnId="{2F59ABE3-CEF6-49DB-A63D-B68FD3D8ACDB}">
      <dgm:prSet/>
      <dgm:spPr/>
      <dgm:t>
        <a:bodyPr/>
        <a:lstStyle/>
        <a:p>
          <a:endParaRPr lang="en-PH" sz="1400"/>
        </a:p>
      </dgm:t>
    </dgm:pt>
    <dgm:pt modelId="{5EB56B75-4782-43DF-9015-BA716FA00BEE}">
      <dgm:prSet phldrT="[Text]" custT="1"/>
      <dgm:spPr>
        <a:solidFill>
          <a:schemeClr val="accent1"/>
        </a:solidFill>
        <a:ln>
          <a:noFill/>
        </a:ln>
      </dgm:spPr>
      <dgm:t>
        <a:bodyPr/>
        <a:lstStyle/>
        <a:p>
          <a:r>
            <a:rPr lang="en-US" sz="2000" dirty="0" smtClean="0"/>
            <a:t>Texts here</a:t>
          </a:r>
          <a:endParaRPr lang="en-PH" sz="2000" dirty="0"/>
        </a:p>
      </dgm:t>
    </dgm:pt>
    <dgm:pt modelId="{B9CFBF9D-B792-4666-BE21-E61933BC0E35}" type="parTrans" cxnId="{C90B82B2-1AE6-4A7D-995F-190E181D41B5}">
      <dgm:prSet custT="1"/>
      <dgm:spPr>
        <a:ln w="38100">
          <a:solidFill>
            <a:schemeClr val="bg2">
              <a:lumMod val="50000"/>
            </a:schemeClr>
          </a:solidFill>
          <a:headEnd type="oval" w="med" len="med"/>
          <a:tailEnd type="oval" w="med" len="med"/>
        </a:ln>
      </dgm:spPr>
      <dgm:t>
        <a:bodyPr/>
        <a:lstStyle/>
        <a:p>
          <a:endParaRPr lang="en-PH" sz="300"/>
        </a:p>
      </dgm:t>
    </dgm:pt>
    <dgm:pt modelId="{106A947A-45E1-4F4B-905E-EAF178C131B7}" type="sibTrans" cxnId="{C90B82B2-1AE6-4A7D-995F-190E181D41B5}">
      <dgm:prSet/>
      <dgm:spPr/>
      <dgm:t>
        <a:bodyPr/>
        <a:lstStyle/>
        <a:p>
          <a:endParaRPr lang="en-PH" sz="1400"/>
        </a:p>
      </dgm:t>
    </dgm:pt>
    <dgm:pt modelId="{CF6CE275-BAFC-4BA7-9BFF-38268E521752}">
      <dgm:prSet phldrT="[Text]" custT="1"/>
      <dgm:spPr>
        <a:solidFill>
          <a:schemeClr val="accent6"/>
        </a:solidFill>
        <a:ln>
          <a:noFill/>
        </a:ln>
      </dgm:spPr>
      <dgm:t>
        <a:bodyPr/>
        <a:lstStyle/>
        <a:p>
          <a:r>
            <a:rPr lang="en-US" sz="2000" dirty="0" smtClean="0"/>
            <a:t>Texts here</a:t>
          </a:r>
          <a:endParaRPr lang="en-PH" sz="2000" dirty="0"/>
        </a:p>
      </dgm:t>
    </dgm:pt>
    <dgm:pt modelId="{9CC4EDAF-1429-4441-8C22-C93C62716187}" type="parTrans" cxnId="{11B57071-37CC-499B-A2CF-D4E442AAD70B}">
      <dgm:prSet custT="1"/>
      <dgm:spPr>
        <a:ln w="38100">
          <a:solidFill>
            <a:schemeClr val="bg2">
              <a:lumMod val="50000"/>
            </a:schemeClr>
          </a:solidFill>
          <a:headEnd type="oval" w="med" len="med"/>
          <a:tailEnd type="oval" w="med" len="med"/>
        </a:ln>
      </dgm:spPr>
      <dgm:t>
        <a:bodyPr/>
        <a:lstStyle/>
        <a:p>
          <a:endParaRPr lang="en-PH" sz="300"/>
        </a:p>
      </dgm:t>
    </dgm:pt>
    <dgm:pt modelId="{EF873BDC-01DC-4D78-8E33-7F0A45553575}" type="sibTrans" cxnId="{11B57071-37CC-499B-A2CF-D4E442AAD70B}">
      <dgm:prSet/>
      <dgm:spPr/>
      <dgm:t>
        <a:bodyPr/>
        <a:lstStyle/>
        <a:p>
          <a:endParaRPr lang="en-PH" sz="1400"/>
        </a:p>
      </dgm:t>
    </dgm:pt>
    <dgm:pt modelId="{95B2096E-0A02-41C5-A50C-8B24A946C550}">
      <dgm:prSet phldrT="[Text]" custT="1"/>
      <dgm:spPr>
        <a:solidFill>
          <a:schemeClr val="accent6"/>
        </a:solidFill>
        <a:ln>
          <a:noFill/>
        </a:ln>
      </dgm:spPr>
      <dgm:t>
        <a:bodyPr/>
        <a:lstStyle/>
        <a:p>
          <a:r>
            <a:rPr lang="en-US" sz="2000" dirty="0" smtClean="0"/>
            <a:t>Texts here</a:t>
          </a:r>
          <a:endParaRPr lang="en-PH" sz="2000" dirty="0"/>
        </a:p>
      </dgm:t>
    </dgm:pt>
    <dgm:pt modelId="{ABF809DB-BE58-4C6E-888A-F65A86E6F10A}" type="parTrans" cxnId="{FDF6AF8C-022E-4DAB-AC66-06D7088A9DED}">
      <dgm:prSet custT="1"/>
      <dgm:spPr>
        <a:ln w="38100">
          <a:solidFill>
            <a:schemeClr val="bg2">
              <a:lumMod val="50000"/>
            </a:schemeClr>
          </a:solidFill>
          <a:headEnd type="oval" w="med" len="med"/>
          <a:tailEnd type="oval" w="med" len="med"/>
        </a:ln>
      </dgm:spPr>
      <dgm:t>
        <a:bodyPr/>
        <a:lstStyle/>
        <a:p>
          <a:endParaRPr lang="en-PH" sz="300"/>
        </a:p>
      </dgm:t>
    </dgm:pt>
    <dgm:pt modelId="{5F85472F-FE4A-4B3D-94CB-8AB5DB56D02A}" type="sibTrans" cxnId="{FDF6AF8C-022E-4DAB-AC66-06D7088A9DED}">
      <dgm:prSet/>
      <dgm:spPr/>
      <dgm:t>
        <a:bodyPr/>
        <a:lstStyle/>
        <a:p>
          <a:endParaRPr lang="en-PH" sz="1400"/>
        </a:p>
      </dgm:t>
    </dgm:pt>
    <dgm:pt modelId="{B5FFF81D-9636-487A-9CD1-A5A92C4D77BD}">
      <dgm:prSet phldrT="[Text]" custT="1"/>
      <dgm:spPr>
        <a:solidFill>
          <a:schemeClr val="accent1"/>
        </a:solidFill>
        <a:ln>
          <a:noFill/>
        </a:ln>
      </dgm:spPr>
      <dgm:t>
        <a:bodyPr/>
        <a:lstStyle/>
        <a:p>
          <a:r>
            <a:rPr lang="en-US" sz="2000" dirty="0" smtClean="0"/>
            <a:t>Texts here</a:t>
          </a:r>
          <a:endParaRPr lang="en-PH" sz="2000" dirty="0"/>
        </a:p>
      </dgm:t>
    </dgm:pt>
    <dgm:pt modelId="{02957A32-AA6F-4EF5-A54B-823D63DA4CA1}" type="parTrans" cxnId="{1D6B2BD7-8ED3-4002-AB8B-5DF17A457BCE}">
      <dgm:prSet custT="1"/>
      <dgm:spPr>
        <a:ln w="38100">
          <a:solidFill>
            <a:schemeClr val="bg2">
              <a:lumMod val="50000"/>
            </a:schemeClr>
          </a:solidFill>
          <a:headEnd type="oval" w="med" len="med"/>
          <a:tailEnd type="oval" w="med" len="med"/>
        </a:ln>
      </dgm:spPr>
      <dgm:t>
        <a:bodyPr/>
        <a:lstStyle/>
        <a:p>
          <a:endParaRPr lang="en-PH" sz="300"/>
        </a:p>
      </dgm:t>
    </dgm:pt>
    <dgm:pt modelId="{8D00F400-8001-435B-8B93-77AF3EA86042}" type="sibTrans" cxnId="{1D6B2BD7-8ED3-4002-AB8B-5DF17A457BCE}">
      <dgm:prSet/>
      <dgm:spPr/>
      <dgm:t>
        <a:bodyPr/>
        <a:lstStyle/>
        <a:p>
          <a:endParaRPr lang="en-PH" sz="1400"/>
        </a:p>
      </dgm:t>
    </dgm:pt>
    <dgm:pt modelId="{BD54B0D7-AF29-4379-8E90-4D608A87C6B7}">
      <dgm:prSet phldrT="[Text]" custT="1"/>
      <dgm:spPr>
        <a:solidFill>
          <a:schemeClr val="accent6"/>
        </a:solidFill>
        <a:ln>
          <a:noFill/>
        </a:ln>
      </dgm:spPr>
      <dgm:t>
        <a:bodyPr/>
        <a:lstStyle/>
        <a:p>
          <a:r>
            <a:rPr lang="en-US" sz="2000" dirty="0" smtClean="0"/>
            <a:t>Texts here</a:t>
          </a:r>
          <a:endParaRPr lang="en-PH" sz="2000" dirty="0"/>
        </a:p>
      </dgm:t>
    </dgm:pt>
    <dgm:pt modelId="{50E0FE96-AA25-4B03-A0A0-95FEBD2F2BCF}" type="parTrans" cxnId="{24C9AAB9-F858-4114-BE6D-65D42A0DAE6B}">
      <dgm:prSet custT="1"/>
      <dgm:spPr>
        <a:ln w="38100">
          <a:solidFill>
            <a:schemeClr val="bg2">
              <a:lumMod val="50000"/>
            </a:schemeClr>
          </a:solidFill>
          <a:headEnd type="oval" w="med" len="med"/>
          <a:tailEnd type="oval" w="med" len="med"/>
        </a:ln>
      </dgm:spPr>
      <dgm:t>
        <a:bodyPr/>
        <a:lstStyle/>
        <a:p>
          <a:endParaRPr lang="en-PH" sz="300"/>
        </a:p>
      </dgm:t>
    </dgm:pt>
    <dgm:pt modelId="{0B586F06-B255-4D8A-95EC-3FB41DAEFF2E}" type="sibTrans" cxnId="{24C9AAB9-F858-4114-BE6D-65D42A0DAE6B}">
      <dgm:prSet/>
      <dgm:spPr/>
      <dgm:t>
        <a:bodyPr/>
        <a:lstStyle/>
        <a:p>
          <a:endParaRPr lang="en-PH" sz="1400"/>
        </a:p>
      </dgm:t>
    </dgm:pt>
    <dgm:pt modelId="{A5D4A046-4B14-4E7F-990C-1405B22EC6F6}">
      <dgm:prSet/>
      <dgm:spPr>
        <a:solidFill>
          <a:schemeClr val="accent5"/>
        </a:solidFill>
        <a:ln>
          <a:noFill/>
        </a:ln>
      </dgm:spPr>
      <dgm:t>
        <a:bodyPr/>
        <a:lstStyle/>
        <a:p>
          <a:r>
            <a:rPr lang="en-US" dirty="0" smtClean="0"/>
            <a:t>Texts here</a:t>
          </a:r>
          <a:endParaRPr lang="en-PH" dirty="0"/>
        </a:p>
      </dgm:t>
    </dgm:pt>
    <dgm:pt modelId="{6F2479DB-B29D-4D95-86B1-F79226ABDF37}" type="parTrans" cxnId="{2FB68832-C077-47CE-A458-A4F79E6C4E4F}">
      <dgm:prSet/>
      <dgm:spPr>
        <a:ln>
          <a:solidFill>
            <a:schemeClr val="bg2">
              <a:lumMod val="50000"/>
            </a:schemeClr>
          </a:solidFill>
          <a:headEnd type="oval" w="med" len="med"/>
          <a:tailEnd type="oval" w="med" len="med"/>
        </a:ln>
      </dgm:spPr>
      <dgm:t>
        <a:bodyPr/>
        <a:lstStyle/>
        <a:p>
          <a:endParaRPr lang="en-PH"/>
        </a:p>
      </dgm:t>
    </dgm:pt>
    <dgm:pt modelId="{14E0BBB6-28B8-4B46-BCB6-E01F47D0B834}" type="sibTrans" cxnId="{2FB68832-C077-47CE-A458-A4F79E6C4E4F}">
      <dgm:prSet/>
      <dgm:spPr/>
      <dgm:t>
        <a:bodyPr/>
        <a:lstStyle/>
        <a:p>
          <a:endParaRPr lang="en-PH"/>
        </a:p>
      </dgm:t>
    </dgm:pt>
    <dgm:pt modelId="{2C7B1090-5B91-451A-A001-DEB7097100E9}">
      <dgm:prSet/>
      <dgm:spPr>
        <a:solidFill>
          <a:schemeClr val="accent5"/>
        </a:solidFill>
        <a:ln>
          <a:noFill/>
        </a:ln>
      </dgm:spPr>
      <dgm:t>
        <a:bodyPr/>
        <a:lstStyle/>
        <a:p>
          <a:r>
            <a:rPr lang="en-US" dirty="0" smtClean="0"/>
            <a:t>Texts here</a:t>
          </a:r>
          <a:endParaRPr lang="en-PH" dirty="0"/>
        </a:p>
      </dgm:t>
    </dgm:pt>
    <dgm:pt modelId="{0D2F0372-D39D-4E04-8ACE-CE8A97A1255A}" type="parTrans" cxnId="{1BF16E09-243F-4D6A-8626-7B3763912EF3}">
      <dgm:prSet/>
      <dgm:spPr>
        <a:ln>
          <a:solidFill>
            <a:schemeClr val="bg2">
              <a:lumMod val="50000"/>
            </a:schemeClr>
          </a:solidFill>
          <a:headEnd type="oval" w="med" len="med"/>
          <a:tailEnd type="oval" w="med" len="med"/>
        </a:ln>
      </dgm:spPr>
      <dgm:t>
        <a:bodyPr/>
        <a:lstStyle/>
        <a:p>
          <a:endParaRPr lang="en-PH"/>
        </a:p>
      </dgm:t>
    </dgm:pt>
    <dgm:pt modelId="{BE716264-5477-4ADD-A5A9-9EA7EB5C64A8}" type="sibTrans" cxnId="{1BF16E09-243F-4D6A-8626-7B3763912EF3}">
      <dgm:prSet/>
      <dgm:spPr/>
      <dgm:t>
        <a:bodyPr/>
        <a:lstStyle/>
        <a:p>
          <a:endParaRPr lang="en-PH"/>
        </a:p>
      </dgm:t>
    </dgm:pt>
    <dgm:pt modelId="{4DED3CB1-282B-44F9-A3D2-19A30A51D083}">
      <dgm:prSet/>
      <dgm:spPr>
        <a:solidFill>
          <a:schemeClr val="accent5"/>
        </a:solidFill>
        <a:ln>
          <a:noFill/>
        </a:ln>
      </dgm:spPr>
      <dgm:t>
        <a:bodyPr/>
        <a:lstStyle/>
        <a:p>
          <a:r>
            <a:rPr lang="en-US" dirty="0" smtClean="0"/>
            <a:t>Texts here</a:t>
          </a:r>
          <a:endParaRPr lang="en-PH" dirty="0"/>
        </a:p>
      </dgm:t>
    </dgm:pt>
    <dgm:pt modelId="{2DCA879E-685A-4E34-B108-F514F16A3B0B}" type="parTrans" cxnId="{C269A2BF-C704-4179-AB28-609071428AAC}">
      <dgm:prSet/>
      <dgm:spPr>
        <a:ln>
          <a:solidFill>
            <a:schemeClr val="bg2">
              <a:lumMod val="50000"/>
            </a:schemeClr>
          </a:solidFill>
          <a:headEnd type="oval" w="med" len="med"/>
          <a:tailEnd type="oval" w="med" len="med"/>
        </a:ln>
      </dgm:spPr>
      <dgm:t>
        <a:bodyPr/>
        <a:lstStyle/>
        <a:p>
          <a:endParaRPr lang="en-PH"/>
        </a:p>
      </dgm:t>
    </dgm:pt>
    <dgm:pt modelId="{55245BA9-4921-4E51-BA40-5A8FC1D0CE90}" type="sibTrans" cxnId="{C269A2BF-C704-4179-AB28-609071428AAC}">
      <dgm:prSet/>
      <dgm:spPr/>
      <dgm:t>
        <a:bodyPr/>
        <a:lstStyle/>
        <a:p>
          <a:endParaRPr lang="en-PH"/>
        </a:p>
      </dgm:t>
    </dgm:pt>
    <dgm:pt modelId="{9E1F7EFC-F607-4E40-B246-66F44CC639EF}">
      <dgm:prSet/>
      <dgm:spPr>
        <a:solidFill>
          <a:schemeClr val="accent5"/>
        </a:solidFill>
        <a:ln>
          <a:noFill/>
        </a:ln>
      </dgm:spPr>
      <dgm:t>
        <a:bodyPr/>
        <a:lstStyle/>
        <a:p>
          <a:r>
            <a:rPr lang="en-US" dirty="0" smtClean="0"/>
            <a:t>Texts here</a:t>
          </a:r>
          <a:endParaRPr lang="en-PH" dirty="0"/>
        </a:p>
      </dgm:t>
    </dgm:pt>
    <dgm:pt modelId="{86FF45BB-482B-4DC3-9D08-36CEDB263982}" type="parTrans" cxnId="{8BD0204A-B233-4E41-BEA0-AE7431D3255F}">
      <dgm:prSet/>
      <dgm:spPr>
        <a:ln>
          <a:solidFill>
            <a:schemeClr val="bg2">
              <a:lumMod val="50000"/>
            </a:schemeClr>
          </a:solidFill>
          <a:headEnd type="oval" w="med" len="med"/>
          <a:tailEnd type="oval" w="med" len="med"/>
        </a:ln>
      </dgm:spPr>
      <dgm:t>
        <a:bodyPr/>
        <a:lstStyle/>
        <a:p>
          <a:endParaRPr lang="en-PH"/>
        </a:p>
      </dgm:t>
    </dgm:pt>
    <dgm:pt modelId="{D68DC9A6-5403-464B-818A-39274BD50FE4}" type="sibTrans" cxnId="{8BD0204A-B233-4E41-BEA0-AE7431D3255F}">
      <dgm:prSet/>
      <dgm:spPr/>
      <dgm:t>
        <a:bodyPr/>
        <a:lstStyle/>
        <a:p>
          <a:endParaRPr lang="en-PH"/>
        </a:p>
      </dgm:t>
    </dgm:pt>
    <dgm:pt modelId="{CE21E8D3-CD91-4E7E-A22D-812B6CBDD962}">
      <dgm:prSet/>
      <dgm:spPr>
        <a:solidFill>
          <a:schemeClr val="accent5"/>
        </a:solidFill>
        <a:ln>
          <a:noFill/>
        </a:ln>
      </dgm:spPr>
      <dgm:t>
        <a:bodyPr/>
        <a:lstStyle/>
        <a:p>
          <a:r>
            <a:rPr lang="en-US" dirty="0" smtClean="0"/>
            <a:t>Texts here</a:t>
          </a:r>
          <a:endParaRPr lang="en-PH" dirty="0"/>
        </a:p>
      </dgm:t>
    </dgm:pt>
    <dgm:pt modelId="{34449B43-9686-4055-8967-167648C5E96A}" type="parTrans" cxnId="{9EDCB302-B9A9-402E-8CCE-2AF09A8302B8}">
      <dgm:prSet/>
      <dgm:spPr>
        <a:ln>
          <a:solidFill>
            <a:schemeClr val="bg2">
              <a:lumMod val="50000"/>
            </a:schemeClr>
          </a:solidFill>
          <a:headEnd type="oval" w="med" len="med"/>
          <a:tailEnd type="oval" w="med" len="med"/>
        </a:ln>
      </dgm:spPr>
      <dgm:t>
        <a:bodyPr/>
        <a:lstStyle/>
        <a:p>
          <a:endParaRPr lang="en-PH"/>
        </a:p>
      </dgm:t>
    </dgm:pt>
    <dgm:pt modelId="{0F2D8567-B4ED-4529-A4D1-875CAD4EA249}" type="sibTrans" cxnId="{9EDCB302-B9A9-402E-8CCE-2AF09A8302B8}">
      <dgm:prSet/>
      <dgm:spPr/>
      <dgm:t>
        <a:bodyPr/>
        <a:lstStyle/>
        <a:p>
          <a:endParaRPr lang="en-PH"/>
        </a:p>
      </dgm:t>
    </dgm:pt>
    <dgm:pt modelId="{0C59BD78-D09A-413A-B6F6-FE5528FBCCA0}">
      <dgm:prSet custT="1"/>
      <dgm:spPr>
        <a:solidFill>
          <a:schemeClr val="accent6"/>
        </a:solidFill>
        <a:ln>
          <a:noFill/>
        </a:ln>
      </dgm:spPr>
      <dgm:t>
        <a:bodyPr/>
        <a:lstStyle/>
        <a:p>
          <a:r>
            <a:rPr lang="en-US" sz="2000" dirty="0" smtClean="0"/>
            <a:t>Texts here</a:t>
          </a:r>
          <a:endParaRPr lang="en-PH" sz="2000" dirty="0"/>
        </a:p>
      </dgm:t>
    </dgm:pt>
    <dgm:pt modelId="{BE9C0C7F-B3BC-450E-BB72-106080BF98C3}" type="parTrans" cxnId="{60DB9C50-AE9B-496B-A87D-EDC225032E3A}">
      <dgm:prSet/>
      <dgm:spPr>
        <a:ln>
          <a:solidFill>
            <a:schemeClr val="bg2">
              <a:lumMod val="50000"/>
            </a:schemeClr>
          </a:solidFill>
          <a:headEnd type="oval" w="med" len="med"/>
          <a:tailEnd type="oval" w="med" len="med"/>
        </a:ln>
      </dgm:spPr>
      <dgm:t>
        <a:bodyPr/>
        <a:lstStyle/>
        <a:p>
          <a:endParaRPr lang="en-PH"/>
        </a:p>
      </dgm:t>
    </dgm:pt>
    <dgm:pt modelId="{FDA93ADD-8EAF-4415-9187-AD726A7CC6C1}" type="sibTrans" cxnId="{60DB9C50-AE9B-496B-A87D-EDC225032E3A}">
      <dgm:prSet/>
      <dgm:spPr/>
      <dgm:t>
        <a:bodyPr/>
        <a:lstStyle/>
        <a:p>
          <a:endParaRPr lang="en-PH"/>
        </a:p>
      </dgm:t>
    </dgm:pt>
    <dgm:pt modelId="{21ADFFAC-F329-4089-AC09-AA71ED8F4292}">
      <dgm:prSet/>
      <dgm:spPr>
        <a:solidFill>
          <a:schemeClr val="tx1">
            <a:lumMod val="50000"/>
            <a:lumOff val="50000"/>
          </a:schemeClr>
        </a:solidFill>
        <a:ln>
          <a:noFill/>
        </a:ln>
      </dgm:spPr>
      <dgm:t>
        <a:bodyPr/>
        <a:lstStyle/>
        <a:p>
          <a:r>
            <a:rPr lang="en-US" dirty="0" smtClean="0"/>
            <a:t>Texts here</a:t>
          </a:r>
          <a:endParaRPr lang="en-PH" dirty="0"/>
        </a:p>
      </dgm:t>
    </dgm:pt>
    <dgm:pt modelId="{371C91F9-8A44-40B2-AFAF-A591AB222718}" type="parTrans" cxnId="{5A937D8A-C7C6-4A96-8475-C00122EC2B9F}">
      <dgm:prSet/>
      <dgm:spPr>
        <a:ln>
          <a:solidFill>
            <a:schemeClr val="bg2">
              <a:lumMod val="50000"/>
            </a:schemeClr>
          </a:solidFill>
          <a:headEnd type="oval" w="med" len="med"/>
          <a:tailEnd type="oval" w="med" len="med"/>
        </a:ln>
      </dgm:spPr>
      <dgm:t>
        <a:bodyPr/>
        <a:lstStyle/>
        <a:p>
          <a:endParaRPr lang="en-PH"/>
        </a:p>
      </dgm:t>
    </dgm:pt>
    <dgm:pt modelId="{82FFBB50-57DD-4BE2-9060-9ABF42AB8898}" type="sibTrans" cxnId="{5A937D8A-C7C6-4A96-8475-C00122EC2B9F}">
      <dgm:prSet/>
      <dgm:spPr/>
      <dgm:t>
        <a:bodyPr/>
        <a:lstStyle/>
        <a:p>
          <a:endParaRPr lang="en-PH"/>
        </a:p>
      </dgm:t>
    </dgm:pt>
    <dgm:pt modelId="{6815BF5E-BC7C-4639-BE86-614F90B768B3}">
      <dgm:prSet/>
      <dgm:spPr>
        <a:solidFill>
          <a:schemeClr val="tx1">
            <a:lumMod val="50000"/>
            <a:lumOff val="50000"/>
          </a:schemeClr>
        </a:solidFill>
        <a:ln>
          <a:noFill/>
        </a:ln>
      </dgm:spPr>
      <dgm:t>
        <a:bodyPr/>
        <a:lstStyle/>
        <a:p>
          <a:r>
            <a:rPr lang="en-US" dirty="0" smtClean="0"/>
            <a:t>Texts here</a:t>
          </a:r>
          <a:endParaRPr lang="en-PH" dirty="0"/>
        </a:p>
      </dgm:t>
    </dgm:pt>
    <dgm:pt modelId="{BC2DC94F-2EDE-4C0C-991D-AB6F98DCD484}" type="parTrans" cxnId="{28C71707-32CD-4E5A-AD37-45A0A316810B}">
      <dgm:prSet/>
      <dgm:spPr>
        <a:ln>
          <a:solidFill>
            <a:schemeClr val="bg2">
              <a:lumMod val="50000"/>
            </a:schemeClr>
          </a:solidFill>
          <a:headEnd type="oval" w="med" len="med"/>
          <a:tailEnd type="oval" w="med" len="med"/>
        </a:ln>
      </dgm:spPr>
      <dgm:t>
        <a:bodyPr/>
        <a:lstStyle/>
        <a:p>
          <a:endParaRPr lang="en-PH"/>
        </a:p>
      </dgm:t>
    </dgm:pt>
    <dgm:pt modelId="{C370F0E1-68B1-45CE-BFBD-B396DA8571CD}" type="sibTrans" cxnId="{28C71707-32CD-4E5A-AD37-45A0A316810B}">
      <dgm:prSet/>
      <dgm:spPr/>
      <dgm:t>
        <a:bodyPr/>
        <a:lstStyle/>
        <a:p>
          <a:endParaRPr lang="en-PH"/>
        </a:p>
      </dgm:t>
    </dgm:pt>
    <dgm:pt modelId="{B3030FED-3E2A-4872-BF16-554B66E620BC}">
      <dgm:prSet/>
      <dgm:spPr>
        <a:solidFill>
          <a:schemeClr val="tx1">
            <a:lumMod val="50000"/>
            <a:lumOff val="50000"/>
          </a:schemeClr>
        </a:solidFill>
        <a:ln>
          <a:noFill/>
        </a:ln>
      </dgm:spPr>
      <dgm:t>
        <a:bodyPr/>
        <a:lstStyle/>
        <a:p>
          <a:r>
            <a:rPr lang="en-US" dirty="0" smtClean="0"/>
            <a:t>Texts here</a:t>
          </a:r>
          <a:endParaRPr lang="en-PH" dirty="0"/>
        </a:p>
      </dgm:t>
    </dgm:pt>
    <dgm:pt modelId="{1601E8FA-7D0F-4277-8F47-04081DD440B1}" type="parTrans" cxnId="{08BB5A86-5C76-4661-8AAD-164B426E75FD}">
      <dgm:prSet/>
      <dgm:spPr>
        <a:ln>
          <a:solidFill>
            <a:schemeClr val="bg2">
              <a:lumMod val="50000"/>
            </a:schemeClr>
          </a:solidFill>
          <a:headEnd type="oval" w="med" len="med"/>
          <a:tailEnd type="oval" w="med" len="med"/>
        </a:ln>
      </dgm:spPr>
      <dgm:t>
        <a:bodyPr/>
        <a:lstStyle/>
        <a:p>
          <a:endParaRPr lang="en-PH"/>
        </a:p>
      </dgm:t>
    </dgm:pt>
    <dgm:pt modelId="{4967634D-CC10-490C-8C4F-EEF70DFCC4A6}" type="sibTrans" cxnId="{08BB5A86-5C76-4661-8AAD-164B426E75FD}">
      <dgm:prSet/>
      <dgm:spPr/>
      <dgm:t>
        <a:bodyPr/>
        <a:lstStyle/>
        <a:p>
          <a:endParaRPr lang="en-PH"/>
        </a:p>
      </dgm:t>
    </dgm:pt>
    <dgm:pt modelId="{4C8E88E5-590C-435C-A02E-A62A3B522664}">
      <dgm:prSet/>
      <dgm:spPr>
        <a:solidFill>
          <a:schemeClr val="tx1">
            <a:lumMod val="50000"/>
            <a:lumOff val="50000"/>
          </a:schemeClr>
        </a:solidFill>
        <a:ln>
          <a:noFill/>
        </a:ln>
      </dgm:spPr>
      <dgm:t>
        <a:bodyPr/>
        <a:lstStyle/>
        <a:p>
          <a:r>
            <a:rPr lang="en-US" dirty="0" smtClean="0"/>
            <a:t>Texts here</a:t>
          </a:r>
          <a:endParaRPr lang="en-PH" dirty="0"/>
        </a:p>
      </dgm:t>
    </dgm:pt>
    <dgm:pt modelId="{9E1479DC-5924-4F01-92F6-BB58C448B822}" type="parTrans" cxnId="{D72D0A95-B3D4-4D74-B10E-76D514A24F28}">
      <dgm:prSet/>
      <dgm:spPr>
        <a:ln>
          <a:solidFill>
            <a:schemeClr val="bg2">
              <a:lumMod val="50000"/>
            </a:schemeClr>
          </a:solidFill>
          <a:headEnd type="oval" w="med" len="med"/>
          <a:tailEnd type="oval" w="med" len="med"/>
        </a:ln>
      </dgm:spPr>
      <dgm:t>
        <a:bodyPr/>
        <a:lstStyle/>
        <a:p>
          <a:endParaRPr lang="en-PH"/>
        </a:p>
      </dgm:t>
    </dgm:pt>
    <dgm:pt modelId="{82BC069A-B2DD-4E7A-978D-9AB3C99FFFBA}" type="sibTrans" cxnId="{D72D0A95-B3D4-4D74-B10E-76D514A24F28}">
      <dgm:prSet/>
      <dgm:spPr/>
      <dgm:t>
        <a:bodyPr/>
        <a:lstStyle/>
        <a:p>
          <a:endParaRPr lang="en-PH"/>
        </a:p>
      </dgm:t>
    </dgm:pt>
    <dgm:pt modelId="{015E923F-9A2C-4293-8A5F-0F475534D369}">
      <dgm:prSet/>
      <dgm:spPr>
        <a:solidFill>
          <a:schemeClr val="tx1">
            <a:lumMod val="50000"/>
            <a:lumOff val="50000"/>
          </a:schemeClr>
        </a:solidFill>
        <a:ln>
          <a:noFill/>
        </a:ln>
      </dgm:spPr>
      <dgm:t>
        <a:bodyPr/>
        <a:lstStyle/>
        <a:p>
          <a:r>
            <a:rPr lang="en-US" dirty="0" smtClean="0"/>
            <a:t>Texts here</a:t>
          </a:r>
          <a:endParaRPr lang="en-PH" dirty="0"/>
        </a:p>
      </dgm:t>
    </dgm:pt>
    <dgm:pt modelId="{BF296EE9-1A8F-4127-A597-F5C79D7D0F9F}" type="parTrans" cxnId="{81972BE2-92F5-48FF-B7EE-C022C2569091}">
      <dgm:prSet/>
      <dgm:spPr>
        <a:ln>
          <a:solidFill>
            <a:schemeClr val="bg2">
              <a:lumMod val="50000"/>
            </a:schemeClr>
          </a:solidFill>
          <a:headEnd type="oval" w="med" len="med"/>
          <a:tailEnd type="oval" w="med" len="med"/>
        </a:ln>
      </dgm:spPr>
      <dgm:t>
        <a:bodyPr/>
        <a:lstStyle/>
        <a:p>
          <a:endParaRPr lang="en-PH"/>
        </a:p>
      </dgm:t>
    </dgm:pt>
    <dgm:pt modelId="{C3E5A932-E248-4D3C-90B3-575CBF363CD0}" type="sibTrans" cxnId="{81972BE2-92F5-48FF-B7EE-C022C2569091}">
      <dgm:prSet/>
      <dgm:spPr/>
      <dgm:t>
        <a:bodyPr/>
        <a:lstStyle/>
        <a:p>
          <a:endParaRPr lang="en-PH"/>
        </a:p>
      </dgm:t>
    </dgm:pt>
    <dgm:pt modelId="{44C84A48-8F06-4FF9-9730-733D244E3BE8}" type="pres">
      <dgm:prSet presAssocID="{F96E174E-6ABF-413E-A846-384F7444F7C7}" presName="diagram" presStyleCnt="0">
        <dgm:presLayoutVars>
          <dgm:chPref val="1"/>
          <dgm:dir/>
          <dgm:animOne val="branch"/>
          <dgm:animLvl val="lvl"/>
          <dgm:resizeHandles val="exact"/>
        </dgm:presLayoutVars>
      </dgm:prSet>
      <dgm:spPr/>
      <dgm:t>
        <a:bodyPr/>
        <a:lstStyle/>
        <a:p>
          <a:endParaRPr lang="en-PH"/>
        </a:p>
      </dgm:t>
    </dgm:pt>
    <dgm:pt modelId="{9109D2E9-5707-436E-841D-60D158B3798C}" type="pres">
      <dgm:prSet presAssocID="{6859904C-3DDD-4046-B2CE-F14582203D4E}" presName="root1" presStyleCnt="0"/>
      <dgm:spPr/>
    </dgm:pt>
    <dgm:pt modelId="{BF31AC44-FCE4-4B74-9D6E-13A24FE8977F}" type="pres">
      <dgm:prSet presAssocID="{6859904C-3DDD-4046-B2CE-F14582203D4E}" presName="LevelOneTextNode" presStyleLbl="node0" presStyleIdx="0" presStyleCnt="1" custScaleY="682667" custLinFactNeighborX="-16717" custLinFactNeighborY="-5350">
        <dgm:presLayoutVars>
          <dgm:chPref val="3"/>
        </dgm:presLayoutVars>
      </dgm:prSet>
      <dgm:spPr/>
      <dgm:t>
        <a:bodyPr/>
        <a:lstStyle/>
        <a:p>
          <a:endParaRPr lang="en-PH"/>
        </a:p>
      </dgm:t>
    </dgm:pt>
    <dgm:pt modelId="{3833D7A0-94D4-4070-9636-04FE5981876D}" type="pres">
      <dgm:prSet presAssocID="{6859904C-3DDD-4046-B2CE-F14582203D4E}" presName="level2hierChild" presStyleCnt="0"/>
      <dgm:spPr/>
    </dgm:pt>
    <dgm:pt modelId="{1DF7130F-141A-4E39-83D8-A3A02BF1AC0B}" type="pres">
      <dgm:prSet presAssocID="{B9CFBF9D-B792-4666-BE21-E61933BC0E35}" presName="conn2-1" presStyleLbl="parChTrans1D2" presStyleIdx="0" presStyleCnt="2"/>
      <dgm:spPr/>
      <dgm:t>
        <a:bodyPr/>
        <a:lstStyle/>
        <a:p>
          <a:endParaRPr lang="en-PH"/>
        </a:p>
      </dgm:t>
    </dgm:pt>
    <dgm:pt modelId="{5020D90F-C982-4760-A4E6-580F04CFC13F}" type="pres">
      <dgm:prSet presAssocID="{B9CFBF9D-B792-4666-BE21-E61933BC0E35}" presName="connTx" presStyleLbl="parChTrans1D2" presStyleIdx="0" presStyleCnt="2"/>
      <dgm:spPr/>
      <dgm:t>
        <a:bodyPr/>
        <a:lstStyle/>
        <a:p>
          <a:endParaRPr lang="en-PH"/>
        </a:p>
      </dgm:t>
    </dgm:pt>
    <dgm:pt modelId="{40B4EAE6-73A9-4D8D-8669-11295574BE0D}" type="pres">
      <dgm:prSet presAssocID="{5EB56B75-4782-43DF-9015-BA716FA00BEE}" presName="root2" presStyleCnt="0"/>
      <dgm:spPr/>
    </dgm:pt>
    <dgm:pt modelId="{E7A51A59-090E-407C-9F3E-5152EC640DC4}" type="pres">
      <dgm:prSet presAssocID="{5EB56B75-4782-43DF-9015-BA716FA00BEE}" presName="LevelTwoTextNode" presStyleLbl="node2" presStyleIdx="0" presStyleCnt="2" custScaleY="277516">
        <dgm:presLayoutVars>
          <dgm:chPref val="3"/>
        </dgm:presLayoutVars>
      </dgm:prSet>
      <dgm:spPr/>
      <dgm:t>
        <a:bodyPr/>
        <a:lstStyle/>
        <a:p>
          <a:endParaRPr lang="en-PH"/>
        </a:p>
      </dgm:t>
    </dgm:pt>
    <dgm:pt modelId="{418334B2-3889-4BBB-8A3D-5BF8A9A4783C}" type="pres">
      <dgm:prSet presAssocID="{5EB56B75-4782-43DF-9015-BA716FA00BEE}" presName="level3hierChild" presStyleCnt="0"/>
      <dgm:spPr/>
    </dgm:pt>
    <dgm:pt modelId="{134DDC05-E49D-4641-B089-862C377BB137}" type="pres">
      <dgm:prSet presAssocID="{9CC4EDAF-1429-4441-8C22-C93C62716187}" presName="conn2-1" presStyleLbl="parChTrans1D3" presStyleIdx="0" presStyleCnt="4"/>
      <dgm:spPr/>
      <dgm:t>
        <a:bodyPr/>
        <a:lstStyle/>
        <a:p>
          <a:endParaRPr lang="en-PH"/>
        </a:p>
      </dgm:t>
    </dgm:pt>
    <dgm:pt modelId="{B32E37D6-7E8F-4D64-98B0-7F1627383FBD}" type="pres">
      <dgm:prSet presAssocID="{9CC4EDAF-1429-4441-8C22-C93C62716187}" presName="connTx" presStyleLbl="parChTrans1D3" presStyleIdx="0" presStyleCnt="4"/>
      <dgm:spPr/>
      <dgm:t>
        <a:bodyPr/>
        <a:lstStyle/>
        <a:p>
          <a:endParaRPr lang="en-PH"/>
        </a:p>
      </dgm:t>
    </dgm:pt>
    <dgm:pt modelId="{968D3259-618D-4450-9612-39DE5E008278}" type="pres">
      <dgm:prSet presAssocID="{CF6CE275-BAFC-4BA7-9BFF-38268E521752}" presName="root2" presStyleCnt="0"/>
      <dgm:spPr/>
    </dgm:pt>
    <dgm:pt modelId="{FFFB5ACA-F841-40F9-8A2C-7EA37DA97932}" type="pres">
      <dgm:prSet presAssocID="{CF6CE275-BAFC-4BA7-9BFF-38268E521752}" presName="LevelTwoTextNode" presStyleLbl="node3" presStyleIdx="0" presStyleCnt="4">
        <dgm:presLayoutVars>
          <dgm:chPref val="3"/>
        </dgm:presLayoutVars>
      </dgm:prSet>
      <dgm:spPr/>
      <dgm:t>
        <a:bodyPr/>
        <a:lstStyle/>
        <a:p>
          <a:endParaRPr lang="en-PH"/>
        </a:p>
      </dgm:t>
    </dgm:pt>
    <dgm:pt modelId="{DB592A0B-FCD9-41EE-9A83-1C7ECFBECE41}" type="pres">
      <dgm:prSet presAssocID="{CF6CE275-BAFC-4BA7-9BFF-38268E521752}" presName="level3hierChild" presStyleCnt="0"/>
      <dgm:spPr/>
    </dgm:pt>
    <dgm:pt modelId="{B9B3E20E-003D-4707-BC32-FB2F934D4F0E}" type="pres">
      <dgm:prSet presAssocID="{6F2479DB-B29D-4D95-86B1-F79226ABDF37}" presName="conn2-1" presStyleLbl="parChTrans1D4" presStyleIdx="0" presStyleCnt="10"/>
      <dgm:spPr/>
      <dgm:t>
        <a:bodyPr/>
        <a:lstStyle/>
        <a:p>
          <a:endParaRPr lang="en-PH"/>
        </a:p>
      </dgm:t>
    </dgm:pt>
    <dgm:pt modelId="{03B08B8A-EF7A-4801-86D8-E16C9D42EAB1}" type="pres">
      <dgm:prSet presAssocID="{6F2479DB-B29D-4D95-86B1-F79226ABDF37}" presName="connTx" presStyleLbl="parChTrans1D4" presStyleIdx="0" presStyleCnt="10"/>
      <dgm:spPr/>
      <dgm:t>
        <a:bodyPr/>
        <a:lstStyle/>
        <a:p>
          <a:endParaRPr lang="en-PH"/>
        </a:p>
      </dgm:t>
    </dgm:pt>
    <dgm:pt modelId="{8F99B0D7-00C4-48B0-BE3E-7BEA99C0E4B1}" type="pres">
      <dgm:prSet presAssocID="{A5D4A046-4B14-4E7F-990C-1405B22EC6F6}" presName="root2" presStyleCnt="0"/>
      <dgm:spPr/>
    </dgm:pt>
    <dgm:pt modelId="{5418B6E1-1AA0-4E6E-AFC4-90C191A600CD}" type="pres">
      <dgm:prSet presAssocID="{A5D4A046-4B14-4E7F-990C-1405B22EC6F6}" presName="LevelTwoTextNode" presStyleLbl="node4" presStyleIdx="0" presStyleCnt="10">
        <dgm:presLayoutVars>
          <dgm:chPref val="3"/>
        </dgm:presLayoutVars>
      </dgm:prSet>
      <dgm:spPr/>
      <dgm:t>
        <a:bodyPr/>
        <a:lstStyle/>
        <a:p>
          <a:endParaRPr lang="en-PH"/>
        </a:p>
      </dgm:t>
    </dgm:pt>
    <dgm:pt modelId="{8326BECC-6865-4F5B-B2CE-DB6D13CA2F41}" type="pres">
      <dgm:prSet presAssocID="{A5D4A046-4B14-4E7F-990C-1405B22EC6F6}" presName="level3hierChild" presStyleCnt="0"/>
      <dgm:spPr/>
    </dgm:pt>
    <dgm:pt modelId="{F9E45BB3-1B6A-4CA9-9ADB-F6665C67AE96}" type="pres">
      <dgm:prSet presAssocID="{371C91F9-8A44-40B2-AFAF-A591AB222718}" presName="conn2-1" presStyleLbl="parChTrans1D4" presStyleIdx="1" presStyleCnt="10"/>
      <dgm:spPr/>
      <dgm:t>
        <a:bodyPr/>
        <a:lstStyle/>
        <a:p>
          <a:endParaRPr lang="en-PH"/>
        </a:p>
      </dgm:t>
    </dgm:pt>
    <dgm:pt modelId="{8D291E0D-33A7-41FA-9961-975B22657B15}" type="pres">
      <dgm:prSet presAssocID="{371C91F9-8A44-40B2-AFAF-A591AB222718}" presName="connTx" presStyleLbl="parChTrans1D4" presStyleIdx="1" presStyleCnt="10"/>
      <dgm:spPr/>
      <dgm:t>
        <a:bodyPr/>
        <a:lstStyle/>
        <a:p>
          <a:endParaRPr lang="en-PH"/>
        </a:p>
      </dgm:t>
    </dgm:pt>
    <dgm:pt modelId="{686E9AD3-DB47-4AF1-890B-FFB6C76E1FBE}" type="pres">
      <dgm:prSet presAssocID="{21ADFFAC-F329-4089-AC09-AA71ED8F4292}" presName="root2" presStyleCnt="0"/>
      <dgm:spPr/>
    </dgm:pt>
    <dgm:pt modelId="{1BCFB2D2-6095-4C94-BCB4-630FEB3AB2FE}" type="pres">
      <dgm:prSet presAssocID="{21ADFFAC-F329-4089-AC09-AA71ED8F4292}" presName="LevelTwoTextNode" presStyleLbl="node4" presStyleIdx="1" presStyleCnt="10">
        <dgm:presLayoutVars>
          <dgm:chPref val="3"/>
        </dgm:presLayoutVars>
      </dgm:prSet>
      <dgm:spPr/>
      <dgm:t>
        <a:bodyPr/>
        <a:lstStyle/>
        <a:p>
          <a:endParaRPr lang="en-PH"/>
        </a:p>
      </dgm:t>
    </dgm:pt>
    <dgm:pt modelId="{621FDD81-D4F2-454C-B114-AEEF80E26C33}" type="pres">
      <dgm:prSet presAssocID="{21ADFFAC-F329-4089-AC09-AA71ED8F4292}" presName="level3hierChild" presStyleCnt="0"/>
      <dgm:spPr/>
    </dgm:pt>
    <dgm:pt modelId="{57F409A7-5640-4C2E-AF7A-60A350EF2454}" type="pres">
      <dgm:prSet presAssocID="{ABF809DB-BE58-4C6E-888A-F65A86E6F10A}" presName="conn2-1" presStyleLbl="parChTrans1D3" presStyleIdx="1" presStyleCnt="4"/>
      <dgm:spPr/>
      <dgm:t>
        <a:bodyPr/>
        <a:lstStyle/>
        <a:p>
          <a:endParaRPr lang="en-PH"/>
        </a:p>
      </dgm:t>
    </dgm:pt>
    <dgm:pt modelId="{4D8A6E93-9CFC-495A-B59E-040A07AA452D}" type="pres">
      <dgm:prSet presAssocID="{ABF809DB-BE58-4C6E-888A-F65A86E6F10A}" presName="connTx" presStyleLbl="parChTrans1D3" presStyleIdx="1" presStyleCnt="4"/>
      <dgm:spPr/>
      <dgm:t>
        <a:bodyPr/>
        <a:lstStyle/>
        <a:p>
          <a:endParaRPr lang="en-PH"/>
        </a:p>
      </dgm:t>
    </dgm:pt>
    <dgm:pt modelId="{C65295BA-2A60-465F-8821-B09241B83375}" type="pres">
      <dgm:prSet presAssocID="{95B2096E-0A02-41C5-A50C-8B24A946C550}" presName="root2" presStyleCnt="0"/>
      <dgm:spPr/>
    </dgm:pt>
    <dgm:pt modelId="{5A663F0E-BD60-47BB-AB9D-D85E734D8C83}" type="pres">
      <dgm:prSet presAssocID="{95B2096E-0A02-41C5-A50C-8B24A946C550}" presName="LevelTwoTextNode" presStyleLbl="node3" presStyleIdx="1" presStyleCnt="4">
        <dgm:presLayoutVars>
          <dgm:chPref val="3"/>
        </dgm:presLayoutVars>
      </dgm:prSet>
      <dgm:spPr/>
      <dgm:t>
        <a:bodyPr/>
        <a:lstStyle/>
        <a:p>
          <a:endParaRPr lang="en-PH"/>
        </a:p>
      </dgm:t>
    </dgm:pt>
    <dgm:pt modelId="{9FA1FDB0-5B00-4034-9EA7-83A09898BEAE}" type="pres">
      <dgm:prSet presAssocID="{95B2096E-0A02-41C5-A50C-8B24A946C550}" presName="level3hierChild" presStyleCnt="0"/>
      <dgm:spPr/>
    </dgm:pt>
    <dgm:pt modelId="{C9A62800-36DC-4866-A7C9-3FE758BA3878}" type="pres">
      <dgm:prSet presAssocID="{0D2F0372-D39D-4E04-8ACE-CE8A97A1255A}" presName="conn2-1" presStyleLbl="parChTrans1D4" presStyleIdx="2" presStyleCnt="10"/>
      <dgm:spPr/>
      <dgm:t>
        <a:bodyPr/>
        <a:lstStyle/>
        <a:p>
          <a:endParaRPr lang="en-PH"/>
        </a:p>
      </dgm:t>
    </dgm:pt>
    <dgm:pt modelId="{3699A0E1-7804-4912-8971-C5AC704C1DBF}" type="pres">
      <dgm:prSet presAssocID="{0D2F0372-D39D-4E04-8ACE-CE8A97A1255A}" presName="connTx" presStyleLbl="parChTrans1D4" presStyleIdx="2" presStyleCnt="10"/>
      <dgm:spPr/>
      <dgm:t>
        <a:bodyPr/>
        <a:lstStyle/>
        <a:p>
          <a:endParaRPr lang="en-PH"/>
        </a:p>
      </dgm:t>
    </dgm:pt>
    <dgm:pt modelId="{F1FCEEB7-FD5E-4E94-86E9-0C72AC718E73}" type="pres">
      <dgm:prSet presAssocID="{2C7B1090-5B91-451A-A001-DEB7097100E9}" presName="root2" presStyleCnt="0"/>
      <dgm:spPr/>
    </dgm:pt>
    <dgm:pt modelId="{7EF1C4E9-4780-48F0-8D4D-45C5E2CE2441}" type="pres">
      <dgm:prSet presAssocID="{2C7B1090-5B91-451A-A001-DEB7097100E9}" presName="LevelTwoTextNode" presStyleLbl="node4" presStyleIdx="2" presStyleCnt="10">
        <dgm:presLayoutVars>
          <dgm:chPref val="3"/>
        </dgm:presLayoutVars>
      </dgm:prSet>
      <dgm:spPr/>
      <dgm:t>
        <a:bodyPr/>
        <a:lstStyle/>
        <a:p>
          <a:endParaRPr lang="en-PH"/>
        </a:p>
      </dgm:t>
    </dgm:pt>
    <dgm:pt modelId="{06A30F10-8055-4F32-9E64-FC9375F11984}" type="pres">
      <dgm:prSet presAssocID="{2C7B1090-5B91-451A-A001-DEB7097100E9}" presName="level3hierChild" presStyleCnt="0"/>
      <dgm:spPr/>
    </dgm:pt>
    <dgm:pt modelId="{7413057B-2362-4270-9BFC-554E6C3CAEC3}" type="pres">
      <dgm:prSet presAssocID="{BC2DC94F-2EDE-4C0C-991D-AB6F98DCD484}" presName="conn2-1" presStyleLbl="parChTrans1D4" presStyleIdx="3" presStyleCnt="10"/>
      <dgm:spPr/>
      <dgm:t>
        <a:bodyPr/>
        <a:lstStyle/>
        <a:p>
          <a:endParaRPr lang="en-PH"/>
        </a:p>
      </dgm:t>
    </dgm:pt>
    <dgm:pt modelId="{575E7256-9841-4420-AC91-D91D31B939AC}" type="pres">
      <dgm:prSet presAssocID="{BC2DC94F-2EDE-4C0C-991D-AB6F98DCD484}" presName="connTx" presStyleLbl="parChTrans1D4" presStyleIdx="3" presStyleCnt="10"/>
      <dgm:spPr/>
      <dgm:t>
        <a:bodyPr/>
        <a:lstStyle/>
        <a:p>
          <a:endParaRPr lang="en-PH"/>
        </a:p>
      </dgm:t>
    </dgm:pt>
    <dgm:pt modelId="{C32016A1-5FD8-4A0B-8806-7E00C86A38F6}" type="pres">
      <dgm:prSet presAssocID="{6815BF5E-BC7C-4639-BE86-614F90B768B3}" presName="root2" presStyleCnt="0"/>
      <dgm:spPr/>
    </dgm:pt>
    <dgm:pt modelId="{3D0F2B1E-76A4-4F2A-9EFB-13413F9A7820}" type="pres">
      <dgm:prSet presAssocID="{6815BF5E-BC7C-4639-BE86-614F90B768B3}" presName="LevelTwoTextNode" presStyleLbl="node4" presStyleIdx="3" presStyleCnt="10">
        <dgm:presLayoutVars>
          <dgm:chPref val="3"/>
        </dgm:presLayoutVars>
      </dgm:prSet>
      <dgm:spPr/>
      <dgm:t>
        <a:bodyPr/>
        <a:lstStyle/>
        <a:p>
          <a:endParaRPr lang="en-PH"/>
        </a:p>
      </dgm:t>
    </dgm:pt>
    <dgm:pt modelId="{C66630B7-0560-4CDA-A255-61107C00F8D8}" type="pres">
      <dgm:prSet presAssocID="{6815BF5E-BC7C-4639-BE86-614F90B768B3}" presName="level3hierChild" presStyleCnt="0"/>
      <dgm:spPr/>
    </dgm:pt>
    <dgm:pt modelId="{24A38512-09C0-42D9-A243-B133093B4421}" type="pres">
      <dgm:prSet presAssocID="{2DCA879E-685A-4E34-B108-F514F16A3B0B}" presName="conn2-1" presStyleLbl="parChTrans1D4" presStyleIdx="4" presStyleCnt="10"/>
      <dgm:spPr/>
      <dgm:t>
        <a:bodyPr/>
        <a:lstStyle/>
        <a:p>
          <a:endParaRPr lang="en-PH"/>
        </a:p>
      </dgm:t>
    </dgm:pt>
    <dgm:pt modelId="{1AE8DBA7-E769-47D8-905E-121892B0E3C0}" type="pres">
      <dgm:prSet presAssocID="{2DCA879E-685A-4E34-B108-F514F16A3B0B}" presName="connTx" presStyleLbl="parChTrans1D4" presStyleIdx="4" presStyleCnt="10"/>
      <dgm:spPr/>
      <dgm:t>
        <a:bodyPr/>
        <a:lstStyle/>
        <a:p>
          <a:endParaRPr lang="en-PH"/>
        </a:p>
      </dgm:t>
    </dgm:pt>
    <dgm:pt modelId="{58BD6FE0-DEFE-4489-9876-D7B0C6A34471}" type="pres">
      <dgm:prSet presAssocID="{4DED3CB1-282B-44F9-A3D2-19A30A51D083}" presName="root2" presStyleCnt="0"/>
      <dgm:spPr/>
    </dgm:pt>
    <dgm:pt modelId="{DE4B1E18-4767-465E-BB06-DBC85B365333}" type="pres">
      <dgm:prSet presAssocID="{4DED3CB1-282B-44F9-A3D2-19A30A51D083}" presName="LevelTwoTextNode" presStyleLbl="node4" presStyleIdx="4" presStyleCnt="10">
        <dgm:presLayoutVars>
          <dgm:chPref val="3"/>
        </dgm:presLayoutVars>
      </dgm:prSet>
      <dgm:spPr/>
      <dgm:t>
        <a:bodyPr/>
        <a:lstStyle/>
        <a:p>
          <a:endParaRPr lang="en-PH"/>
        </a:p>
      </dgm:t>
    </dgm:pt>
    <dgm:pt modelId="{AA339D29-4B81-4AE6-9A1F-5713E34B52E5}" type="pres">
      <dgm:prSet presAssocID="{4DED3CB1-282B-44F9-A3D2-19A30A51D083}" presName="level3hierChild" presStyleCnt="0"/>
      <dgm:spPr/>
    </dgm:pt>
    <dgm:pt modelId="{AF9A9E4C-61F9-4886-9646-27B6EA1DC5F8}" type="pres">
      <dgm:prSet presAssocID="{02957A32-AA6F-4EF5-A54B-823D63DA4CA1}" presName="conn2-1" presStyleLbl="parChTrans1D2" presStyleIdx="1" presStyleCnt="2"/>
      <dgm:spPr/>
      <dgm:t>
        <a:bodyPr/>
        <a:lstStyle/>
        <a:p>
          <a:endParaRPr lang="en-PH"/>
        </a:p>
      </dgm:t>
    </dgm:pt>
    <dgm:pt modelId="{5C673E34-FD81-4F9A-994E-DF2E4C74BCC8}" type="pres">
      <dgm:prSet presAssocID="{02957A32-AA6F-4EF5-A54B-823D63DA4CA1}" presName="connTx" presStyleLbl="parChTrans1D2" presStyleIdx="1" presStyleCnt="2"/>
      <dgm:spPr/>
      <dgm:t>
        <a:bodyPr/>
        <a:lstStyle/>
        <a:p>
          <a:endParaRPr lang="en-PH"/>
        </a:p>
      </dgm:t>
    </dgm:pt>
    <dgm:pt modelId="{83A36DD9-C0B5-4629-A5C1-3AA0BC6BB8A8}" type="pres">
      <dgm:prSet presAssocID="{B5FFF81D-9636-487A-9CD1-A5A92C4D77BD}" presName="root2" presStyleCnt="0"/>
      <dgm:spPr/>
    </dgm:pt>
    <dgm:pt modelId="{849F0EE3-6335-4CAE-BF28-7C01514089B3}" type="pres">
      <dgm:prSet presAssocID="{B5FFF81D-9636-487A-9CD1-A5A92C4D77BD}" presName="LevelTwoTextNode" presStyleLbl="node2" presStyleIdx="1" presStyleCnt="2" custScaleY="235915">
        <dgm:presLayoutVars>
          <dgm:chPref val="3"/>
        </dgm:presLayoutVars>
      </dgm:prSet>
      <dgm:spPr/>
      <dgm:t>
        <a:bodyPr/>
        <a:lstStyle/>
        <a:p>
          <a:endParaRPr lang="en-PH"/>
        </a:p>
      </dgm:t>
    </dgm:pt>
    <dgm:pt modelId="{05A66695-4C1A-4F28-968B-EA1FBBC46F91}" type="pres">
      <dgm:prSet presAssocID="{B5FFF81D-9636-487A-9CD1-A5A92C4D77BD}" presName="level3hierChild" presStyleCnt="0"/>
      <dgm:spPr/>
    </dgm:pt>
    <dgm:pt modelId="{1BFE856D-DBAD-4E8A-8FDC-E890D1415D7E}" type="pres">
      <dgm:prSet presAssocID="{50E0FE96-AA25-4B03-A0A0-95FEBD2F2BCF}" presName="conn2-1" presStyleLbl="parChTrans1D3" presStyleIdx="2" presStyleCnt="4"/>
      <dgm:spPr/>
      <dgm:t>
        <a:bodyPr/>
        <a:lstStyle/>
        <a:p>
          <a:endParaRPr lang="en-PH"/>
        </a:p>
      </dgm:t>
    </dgm:pt>
    <dgm:pt modelId="{FE771165-F501-44A4-BBF3-34E733EC9984}" type="pres">
      <dgm:prSet presAssocID="{50E0FE96-AA25-4B03-A0A0-95FEBD2F2BCF}" presName="connTx" presStyleLbl="parChTrans1D3" presStyleIdx="2" presStyleCnt="4"/>
      <dgm:spPr/>
      <dgm:t>
        <a:bodyPr/>
        <a:lstStyle/>
        <a:p>
          <a:endParaRPr lang="en-PH"/>
        </a:p>
      </dgm:t>
    </dgm:pt>
    <dgm:pt modelId="{8CCBB849-053A-412C-A418-2654C65F1F43}" type="pres">
      <dgm:prSet presAssocID="{BD54B0D7-AF29-4379-8E90-4D608A87C6B7}" presName="root2" presStyleCnt="0"/>
      <dgm:spPr/>
    </dgm:pt>
    <dgm:pt modelId="{E30FCCAC-2842-474A-8756-33026829D2A2}" type="pres">
      <dgm:prSet presAssocID="{BD54B0D7-AF29-4379-8E90-4D608A87C6B7}" presName="LevelTwoTextNode" presStyleLbl="node3" presStyleIdx="2" presStyleCnt="4">
        <dgm:presLayoutVars>
          <dgm:chPref val="3"/>
        </dgm:presLayoutVars>
      </dgm:prSet>
      <dgm:spPr/>
      <dgm:t>
        <a:bodyPr/>
        <a:lstStyle/>
        <a:p>
          <a:endParaRPr lang="en-PH"/>
        </a:p>
      </dgm:t>
    </dgm:pt>
    <dgm:pt modelId="{13CA5C7F-1D50-4372-BD60-2BFF4AFDB06D}" type="pres">
      <dgm:prSet presAssocID="{BD54B0D7-AF29-4379-8E90-4D608A87C6B7}" presName="level3hierChild" presStyleCnt="0"/>
      <dgm:spPr/>
    </dgm:pt>
    <dgm:pt modelId="{A5D8F5F1-BC32-4B00-BEF2-300111FFF47A}" type="pres">
      <dgm:prSet presAssocID="{86FF45BB-482B-4DC3-9D08-36CEDB263982}" presName="conn2-1" presStyleLbl="parChTrans1D4" presStyleIdx="5" presStyleCnt="10"/>
      <dgm:spPr/>
      <dgm:t>
        <a:bodyPr/>
        <a:lstStyle/>
        <a:p>
          <a:endParaRPr lang="en-PH"/>
        </a:p>
      </dgm:t>
    </dgm:pt>
    <dgm:pt modelId="{CF58FBC3-FD27-4EC2-AFD7-D17DE84805EA}" type="pres">
      <dgm:prSet presAssocID="{86FF45BB-482B-4DC3-9D08-36CEDB263982}" presName="connTx" presStyleLbl="parChTrans1D4" presStyleIdx="5" presStyleCnt="10"/>
      <dgm:spPr/>
      <dgm:t>
        <a:bodyPr/>
        <a:lstStyle/>
        <a:p>
          <a:endParaRPr lang="en-PH"/>
        </a:p>
      </dgm:t>
    </dgm:pt>
    <dgm:pt modelId="{71647A53-F36B-4885-9BFD-7BEB5CFC8563}" type="pres">
      <dgm:prSet presAssocID="{9E1F7EFC-F607-4E40-B246-66F44CC639EF}" presName="root2" presStyleCnt="0"/>
      <dgm:spPr/>
    </dgm:pt>
    <dgm:pt modelId="{18FB30C6-2743-4A52-BFFB-795E04A4FFAB}" type="pres">
      <dgm:prSet presAssocID="{9E1F7EFC-F607-4E40-B246-66F44CC639EF}" presName="LevelTwoTextNode" presStyleLbl="node4" presStyleIdx="5" presStyleCnt="10">
        <dgm:presLayoutVars>
          <dgm:chPref val="3"/>
        </dgm:presLayoutVars>
      </dgm:prSet>
      <dgm:spPr/>
      <dgm:t>
        <a:bodyPr/>
        <a:lstStyle/>
        <a:p>
          <a:endParaRPr lang="en-PH"/>
        </a:p>
      </dgm:t>
    </dgm:pt>
    <dgm:pt modelId="{CEB3297E-4063-411D-AEA5-30FB099D5708}" type="pres">
      <dgm:prSet presAssocID="{9E1F7EFC-F607-4E40-B246-66F44CC639EF}" presName="level3hierChild" presStyleCnt="0"/>
      <dgm:spPr/>
    </dgm:pt>
    <dgm:pt modelId="{7644A231-76E6-413D-96FF-EDFC1A502252}" type="pres">
      <dgm:prSet presAssocID="{1601E8FA-7D0F-4277-8F47-04081DD440B1}" presName="conn2-1" presStyleLbl="parChTrans1D4" presStyleIdx="6" presStyleCnt="10"/>
      <dgm:spPr/>
      <dgm:t>
        <a:bodyPr/>
        <a:lstStyle/>
        <a:p>
          <a:endParaRPr lang="en-PH"/>
        </a:p>
      </dgm:t>
    </dgm:pt>
    <dgm:pt modelId="{B2356351-B306-4060-8FED-8A2CA51C29AA}" type="pres">
      <dgm:prSet presAssocID="{1601E8FA-7D0F-4277-8F47-04081DD440B1}" presName="connTx" presStyleLbl="parChTrans1D4" presStyleIdx="6" presStyleCnt="10"/>
      <dgm:spPr/>
      <dgm:t>
        <a:bodyPr/>
        <a:lstStyle/>
        <a:p>
          <a:endParaRPr lang="en-PH"/>
        </a:p>
      </dgm:t>
    </dgm:pt>
    <dgm:pt modelId="{D70AF1CE-EABA-4446-B78F-E261535B0B96}" type="pres">
      <dgm:prSet presAssocID="{B3030FED-3E2A-4872-BF16-554B66E620BC}" presName="root2" presStyleCnt="0"/>
      <dgm:spPr/>
    </dgm:pt>
    <dgm:pt modelId="{AB10A753-79A3-409A-9540-D6967990F9F3}" type="pres">
      <dgm:prSet presAssocID="{B3030FED-3E2A-4872-BF16-554B66E620BC}" presName="LevelTwoTextNode" presStyleLbl="node4" presStyleIdx="6" presStyleCnt="10">
        <dgm:presLayoutVars>
          <dgm:chPref val="3"/>
        </dgm:presLayoutVars>
      </dgm:prSet>
      <dgm:spPr/>
      <dgm:t>
        <a:bodyPr/>
        <a:lstStyle/>
        <a:p>
          <a:endParaRPr lang="en-PH"/>
        </a:p>
      </dgm:t>
    </dgm:pt>
    <dgm:pt modelId="{A83E3AF0-E04A-4DE7-A386-0EA45152AD1A}" type="pres">
      <dgm:prSet presAssocID="{B3030FED-3E2A-4872-BF16-554B66E620BC}" presName="level3hierChild" presStyleCnt="0"/>
      <dgm:spPr/>
    </dgm:pt>
    <dgm:pt modelId="{3BFA27EE-7CE5-4E6F-B05B-F83700480545}" type="pres">
      <dgm:prSet presAssocID="{34449B43-9686-4055-8967-167648C5E96A}" presName="conn2-1" presStyleLbl="parChTrans1D4" presStyleIdx="7" presStyleCnt="10"/>
      <dgm:spPr/>
      <dgm:t>
        <a:bodyPr/>
        <a:lstStyle/>
        <a:p>
          <a:endParaRPr lang="en-PH"/>
        </a:p>
      </dgm:t>
    </dgm:pt>
    <dgm:pt modelId="{1AB890D2-A65F-4E60-AD68-A39FC0DAD331}" type="pres">
      <dgm:prSet presAssocID="{34449B43-9686-4055-8967-167648C5E96A}" presName="connTx" presStyleLbl="parChTrans1D4" presStyleIdx="7" presStyleCnt="10"/>
      <dgm:spPr/>
      <dgm:t>
        <a:bodyPr/>
        <a:lstStyle/>
        <a:p>
          <a:endParaRPr lang="en-PH"/>
        </a:p>
      </dgm:t>
    </dgm:pt>
    <dgm:pt modelId="{4946E49A-8247-414F-9F83-46944D0E29F2}" type="pres">
      <dgm:prSet presAssocID="{CE21E8D3-CD91-4E7E-A22D-812B6CBDD962}" presName="root2" presStyleCnt="0"/>
      <dgm:spPr/>
    </dgm:pt>
    <dgm:pt modelId="{3CB3FAFD-A884-422E-924B-1083C032C2FD}" type="pres">
      <dgm:prSet presAssocID="{CE21E8D3-CD91-4E7E-A22D-812B6CBDD962}" presName="LevelTwoTextNode" presStyleLbl="node4" presStyleIdx="7" presStyleCnt="10" custScaleY="191603">
        <dgm:presLayoutVars>
          <dgm:chPref val="3"/>
        </dgm:presLayoutVars>
      </dgm:prSet>
      <dgm:spPr/>
      <dgm:t>
        <a:bodyPr/>
        <a:lstStyle/>
        <a:p>
          <a:endParaRPr lang="en-PH"/>
        </a:p>
      </dgm:t>
    </dgm:pt>
    <dgm:pt modelId="{D8C0E0FE-7E08-427E-88D9-2D66EABDBB00}" type="pres">
      <dgm:prSet presAssocID="{CE21E8D3-CD91-4E7E-A22D-812B6CBDD962}" presName="level3hierChild" presStyleCnt="0"/>
      <dgm:spPr/>
    </dgm:pt>
    <dgm:pt modelId="{A245F404-B777-482B-9798-562A9269BE80}" type="pres">
      <dgm:prSet presAssocID="{9E1479DC-5924-4F01-92F6-BB58C448B822}" presName="conn2-1" presStyleLbl="parChTrans1D4" presStyleIdx="8" presStyleCnt="10"/>
      <dgm:spPr/>
      <dgm:t>
        <a:bodyPr/>
        <a:lstStyle/>
        <a:p>
          <a:endParaRPr lang="en-PH"/>
        </a:p>
      </dgm:t>
    </dgm:pt>
    <dgm:pt modelId="{C1FC325C-8939-402E-A8D7-3FBFCEA10B58}" type="pres">
      <dgm:prSet presAssocID="{9E1479DC-5924-4F01-92F6-BB58C448B822}" presName="connTx" presStyleLbl="parChTrans1D4" presStyleIdx="8" presStyleCnt="10"/>
      <dgm:spPr/>
      <dgm:t>
        <a:bodyPr/>
        <a:lstStyle/>
        <a:p>
          <a:endParaRPr lang="en-PH"/>
        </a:p>
      </dgm:t>
    </dgm:pt>
    <dgm:pt modelId="{DB62E7CA-6367-45D2-8DE1-FC27A41884E0}" type="pres">
      <dgm:prSet presAssocID="{4C8E88E5-590C-435C-A02E-A62A3B522664}" presName="root2" presStyleCnt="0"/>
      <dgm:spPr/>
    </dgm:pt>
    <dgm:pt modelId="{4CDB9DC9-D8BC-4F01-8B0A-F6131059A9AD}" type="pres">
      <dgm:prSet presAssocID="{4C8E88E5-590C-435C-A02E-A62A3B522664}" presName="LevelTwoTextNode" presStyleLbl="node4" presStyleIdx="8" presStyleCnt="10">
        <dgm:presLayoutVars>
          <dgm:chPref val="3"/>
        </dgm:presLayoutVars>
      </dgm:prSet>
      <dgm:spPr/>
      <dgm:t>
        <a:bodyPr/>
        <a:lstStyle/>
        <a:p>
          <a:endParaRPr lang="en-PH"/>
        </a:p>
      </dgm:t>
    </dgm:pt>
    <dgm:pt modelId="{14ECF36E-9E8A-44AA-813A-2CA3717D79BF}" type="pres">
      <dgm:prSet presAssocID="{4C8E88E5-590C-435C-A02E-A62A3B522664}" presName="level3hierChild" presStyleCnt="0"/>
      <dgm:spPr/>
    </dgm:pt>
    <dgm:pt modelId="{BB27BAF3-0DAD-4C14-BB7E-A83C0829D3D7}" type="pres">
      <dgm:prSet presAssocID="{BF296EE9-1A8F-4127-A597-F5C79D7D0F9F}" presName="conn2-1" presStyleLbl="parChTrans1D4" presStyleIdx="9" presStyleCnt="10"/>
      <dgm:spPr/>
      <dgm:t>
        <a:bodyPr/>
        <a:lstStyle/>
        <a:p>
          <a:endParaRPr lang="en-PH"/>
        </a:p>
      </dgm:t>
    </dgm:pt>
    <dgm:pt modelId="{D573AA02-84CA-46CC-89FF-D4BEEBB704D9}" type="pres">
      <dgm:prSet presAssocID="{BF296EE9-1A8F-4127-A597-F5C79D7D0F9F}" presName="connTx" presStyleLbl="parChTrans1D4" presStyleIdx="9" presStyleCnt="10"/>
      <dgm:spPr/>
      <dgm:t>
        <a:bodyPr/>
        <a:lstStyle/>
        <a:p>
          <a:endParaRPr lang="en-PH"/>
        </a:p>
      </dgm:t>
    </dgm:pt>
    <dgm:pt modelId="{58D958D5-0983-453B-82CE-AC15A3F1C164}" type="pres">
      <dgm:prSet presAssocID="{015E923F-9A2C-4293-8A5F-0F475534D369}" presName="root2" presStyleCnt="0"/>
      <dgm:spPr/>
    </dgm:pt>
    <dgm:pt modelId="{46448DDB-71CE-40E3-8016-F9AC47CF3274}" type="pres">
      <dgm:prSet presAssocID="{015E923F-9A2C-4293-8A5F-0F475534D369}" presName="LevelTwoTextNode" presStyleLbl="node4" presStyleIdx="9" presStyleCnt="10">
        <dgm:presLayoutVars>
          <dgm:chPref val="3"/>
        </dgm:presLayoutVars>
      </dgm:prSet>
      <dgm:spPr/>
      <dgm:t>
        <a:bodyPr/>
        <a:lstStyle/>
        <a:p>
          <a:endParaRPr lang="en-PH"/>
        </a:p>
      </dgm:t>
    </dgm:pt>
    <dgm:pt modelId="{E61DB3E4-3921-41D1-A6D1-ABC81CDAF0C8}" type="pres">
      <dgm:prSet presAssocID="{015E923F-9A2C-4293-8A5F-0F475534D369}" presName="level3hierChild" presStyleCnt="0"/>
      <dgm:spPr/>
    </dgm:pt>
    <dgm:pt modelId="{D13CAEBD-D4AC-49FD-B949-F933EBD5332D}" type="pres">
      <dgm:prSet presAssocID="{BE9C0C7F-B3BC-450E-BB72-106080BF98C3}" presName="conn2-1" presStyleLbl="parChTrans1D3" presStyleIdx="3" presStyleCnt="4"/>
      <dgm:spPr/>
      <dgm:t>
        <a:bodyPr/>
        <a:lstStyle/>
        <a:p>
          <a:endParaRPr lang="en-PH"/>
        </a:p>
      </dgm:t>
    </dgm:pt>
    <dgm:pt modelId="{4A5F625C-34CE-4325-973B-76488E573E8C}" type="pres">
      <dgm:prSet presAssocID="{BE9C0C7F-B3BC-450E-BB72-106080BF98C3}" presName="connTx" presStyleLbl="parChTrans1D3" presStyleIdx="3" presStyleCnt="4"/>
      <dgm:spPr/>
      <dgm:t>
        <a:bodyPr/>
        <a:lstStyle/>
        <a:p>
          <a:endParaRPr lang="en-PH"/>
        </a:p>
      </dgm:t>
    </dgm:pt>
    <dgm:pt modelId="{7E1D56F0-BD4B-4680-B2E1-F466C7B2C357}" type="pres">
      <dgm:prSet presAssocID="{0C59BD78-D09A-413A-B6F6-FE5528FBCCA0}" presName="root2" presStyleCnt="0"/>
      <dgm:spPr/>
    </dgm:pt>
    <dgm:pt modelId="{4750C3E8-3716-4878-83E3-05F9D8A47DD4}" type="pres">
      <dgm:prSet presAssocID="{0C59BD78-D09A-413A-B6F6-FE5528FBCCA0}" presName="LevelTwoTextNode" presStyleLbl="node3" presStyleIdx="3" presStyleCnt="4">
        <dgm:presLayoutVars>
          <dgm:chPref val="3"/>
        </dgm:presLayoutVars>
      </dgm:prSet>
      <dgm:spPr/>
      <dgm:t>
        <a:bodyPr/>
        <a:lstStyle/>
        <a:p>
          <a:endParaRPr lang="en-PH"/>
        </a:p>
      </dgm:t>
    </dgm:pt>
    <dgm:pt modelId="{1B4CF7BA-1D79-4293-9CE0-A5A27F30B8C1}" type="pres">
      <dgm:prSet presAssocID="{0C59BD78-D09A-413A-B6F6-FE5528FBCCA0}" presName="level3hierChild" presStyleCnt="0"/>
      <dgm:spPr/>
    </dgm:pt>
  </dgm:ptLst>
  <dgm:cxnLst>
    <dgm:cxn modelId="{EDAC5AEC-BEC9-4139-90AB-42398C721D46}" type="presOf" srcId="{6815BF5E-BC7C-4639-BE86-614F90B768B3}" destId="{3D0F2B1E-76A4-4F2A-9EFB-13413F9A7820}" srcOrd="0" destOrd="0" presId="urn:microsoft.com/office/officeart/2005/8/layout/hierarchy2"/>
    <dgm:cxn modelId="{DA5FDC62-4E06-4C63-A490-26E878176A93}" type="presOf" srcId="{95B2096E-0A02-41C5-A50C-8B24A946C550}" destId="{5A663F0E-BD60-47BB-AB9D-D85E734D8C83}" srcOrd="0" destOrd="0" presId="urn:microsoft.com/office/officeart/2005/8/layout/hierarchy2"/>
    <dgm:cxn modelId="{08BB5A86-5C76-4661-8AAD-164B426E75FD}" srcId="{9E1F7EFC-F607-4E40-B246-66F44CC639EF}" destId="{B3030FED-3E2A-4872-BF16-554B66E620BC}" srcOrd="0" destOrd="0" parTransId="{1601E8FA-7D0F-4277-8F47-04081DD440B1}" sibTransId="{4967634D-CC10-490C-8C4F-EEF70DFCC4A6}"/>
    <dgm:cxn modelId="{1D6B2BD7-8ED3-4002-AB8B-5DF17A457BCE}" srcId="{6859904C-3DDD-4046-B2CE-F14582203D4E}" destId="{B5FFF81D-9636-487A-9CD1-A5A92C4D77BD}" srcOrd="1" destOrd="0" parTransId="{02957A32-AA6F-4EF5-A54B-823D63DA4CA1}" sibTransId="{8D00F400-8001-435B-8B93-77AF3EA86042}"/>
    <dgm:cxn modelId="{6632E23F-DDDF-4DBF-A04A-DDAA7BFE04FF}" type="presOf" srcId="{6F2479DB-B29D-4D95-86B1-F79226ABDF37}" destId="{B9B3E20E-003D-4707-BC32-FB2F934D4F0E}" srcOrd="0" destOrd="0" presId="urn:microsoft.com/office/officeart/2005/8/layout/hierarchy2"/>
    <dgm:cxn modelId="{EBA79BC0-F398-4BBC-9074-A0B3CEB63410}" type="presOf" srcId="{B5FFF81D-9636-487A-9CD1-A5A92C4D77BD}" destId="{849F0EE3-6335-4CAE-BF28-7C01514089B3}" srcOrd="0" destOrd="0" presId="urn:microsoft.com/office/officeart/2005/8/layout/hierarchy2"/>
    <dgm:cxn modelId="{A8B381D0-E0A4-4F01-A4DC-72DF87C852F5}" type="presOf" srcId="{02957A32-AA6F-4EF5-A54B-823D63DA4CA1}" destId="{5C673E34-FD81-4F9A-994E-DF2E4C74BCC8}" srcOrd="1" destOrd="0" presId="urn:microsoft.com/office/officeart/2005/8/layout/hierarchy2"/>
    <dgm:cxn modelId="{E4D1CCD2-B708-4FCD-85FA-A0FC409E54E9}" type="presOf" srcId="{1601E8FA-7D0F-4277-8F47-04081DD440B1}" destId="{B2356351-B306-4060-8FED-8A2CA51C29AA}" srcOrd="1" destOrd="0" presId="urn:microsoft.com/office/officeart/2005/8/layout/hierarchy2"/>
    <dgm:cxn modelId="{C269A2BF-C704-4179-AB28-609071428AAC}" srcId="{95B2096E-0A02-41C5-A50C-8B24A946C550}" destId="{4DED3CB1-282B-44F9-A3D2-19A30A51D083}" srcOrd="1" destOrd="0" parTransId="{2DCA879E-685A-4E34-B108-F514F16A3B0B}" sibTransId="{55245BA9-4921-4E51-BA40-5A8FC1D0CE90}"/>
    <dgm:cxn modelId="{CEF75E95-3875-46AD-B610-9FEC086066BB}" type="presOf" srcId="{CF6CE275-BAFC-4BA7-9BFF-38268E521752}" destId="{FFFB5ACA-F841-40F9-8A2C-7EA37DA97932}" srcOrd="0" destOrd="0" presId="urn:microsoft.com/office/officeart/2005/8/layout/hierarchy2"/>
    <dgm:cxn modelId="{9EDCB302-B9A9-402E-8CCE-2AF09A8302B8}" srcId="{BD54B0D7-AF29-4379-8E90-4D608A87C6B7}" destId="{CE21E8D3-CD91-4E7E-A22D-812B6CBDD962}" srcOrd="1" destOrd="0" parTransId="{34449B43-9686-4055-8967-167648C5E96A}" sibTransId="{0F2D8567-B4ED-4529-A4D1-875CAD4EA249}"/>
    <dgm:cxn modelId="{55C1DE96-DF34-4798-8DF5-8FD163FD851F}" type="presOf" srcId="{A5D4A046-4B14-4E7F-990C-1405B22EC6F6}" destId="{5418B6E1-1AA0-4E6E-AFC4-90C191A600CD}" srcOrd="0" destOrd="0" presId="urn:microsoft.com/office/officeart/2005/8/layout/hierarchy2"/>
    <dgm:cxn modelId="{2E21F792-3C13-4C56-9246-864DF522C871}" type="presOf" srcId="{02957A32-AA6F-4EF5-A54B-823D63DA4CA1}" destId="{AF9A9E4C-61F9-4886-9646-27B6EA1DC5F8}" srcOrd="0" destOrd="0" presId="urn:microsoft.com/office/officeart/2005/8/layout/hierarchy2"/>
    <dgm:cxn modelId="{EE783311-E83B-49E5-BA16-2BA3313363F8}" type="presOf" srcId="{9CC4EDAF-1429-4441-8C22-C93C62716187}" destId="{B32E37D6-7E8F-4D64-98B0-7F1627383FBD}" srcOrd="1" destOrd="0" presId="urn:microsoft.com/office/officeart/2005/8/layout/hierarchy2"/>
    <dgm:cxn modelId="{E6A3AC51-071D-4AAD-B286-0F1371ABD54C}" type="presOf" srcId="{34449B43-9686-4055-8967-167648C5E96A}" destId="{1AB890D2-A65F-4E60-AD68-A39FC0DAD331}" srcOrd="1" destOrd="0" presId="urn:microsoft.com/office/officeart/2005/8/layout/hierarchy2"/>
    <dgm:cxn modelId="{24C9AAB9-F858-4114-BE6D-65D42A0DAE6B}" srcId="{B5FFF81D-9636-487A-9CD1-A5A92C4D77BD}" destId="{BD54B0D7-AF29-4379-8E90-4D608A87C6B7}" srcOrd="0" destOrd="0" parTransId="{50E0FE96-AA25-4B03-A0A0-95FEBD2F2BCF}" sibTransId="{0B586F06-B255-4D8A-95EC-3FB41DAEFF2E}"/>
    <dgm:cxn modelId="{4BDDE85D-0BF0-45DF-A061-3C1B65E8F579}" type="presOf" srcId="{B9CFBF9D-B792-4666-BE21-E61933BC0E35}" destId="{1DF7130F-141A-4E39-83D8-A3A02BF1AC0B}" srcOrd="0" destOrd="0" presId="urn:microsoft.com/office/officeart/2005/8/layout/hierarchy2"/>
    <dgm:cxn modelId="{2DE1CECE-3224-4CE2-ABF6-5B4CC9F84636}" type="presOf" srcId="{50E0FE96-AA25-4B03-A0A0-95FEBD2F2BCF}" destId="{FE771165-F501-44A4-BBF3-34E733EC9984}" srcOrd="1" destOrd="0" presId="urn:microsoft.com/office/officeart/2005/8/layout/hierarchy2"/>
    <dgm:cxn modelId="{40E88D9F-40CC-41D5-8134-E648F005176A}" type="presOf" srcId="{CE21E8D3-CD91-4E7E-A22D-812B6CBDD962}" destId="{3CB3FAFD-A884-422E-924B-1083C032C2FD}" srcOrd="0" destOrd="0" presId="urn:microsoft.com/office/officeart/2005/8/layout/hierarchy2"/>
    <dgm:cxn modelId="{902F015E-1EC8-49F4-9D88-1B3CC26F6BC0}" type="presOf" srcId="{BF296EE9-1A8F-4127-A597-F5C79D7D0F9F}" destId="{D573AA02-84CA-46CC-89FF-D4BEEBB704D9}" srcOrd="1" destOrd="0" presId="urn:microsoft.com/office/officeart/2005/8/layout/hierarchy2"/>
    <dgm:cxn modelId="{3A1AFE59-1BF4-4FF4-AEDC-020128E17B71}" type="presOf" srcId="{0D2F0372-D39D-4E04-8ACE-CE8A97A1255A}" destId="{3699A0E1-7804-4912-8971-C5AC704C1DBF}" srcOrd="1" destOrd="0" presId="urn:microsoft.com/office/officeart/2005/8/layout/hierarchy2"/>
    <dgm:cxn modelId="{9CC8FFC6-6308-421E-A1BB-20033450C0A0}" type="presOf" srcId="{2C7B1090-5B91-451A-A001-DEB7097100E9}" destId="{7EF1C4E9-4780-48F0-8D4D-45C5E2CE2441}" srcOrd="0" destOrd="0" presId="urn:microsoft.com/office/officeart/2005/8/layout/hierarchy2"/>
    <dgm:cxn modelId="{FD54CC40-799F-4CF3-80DC-CCDE3355CC9E}" type="presOf" srcId="{0D2F0372-D39D-4E04-8ACE-CE8A97A1255A}" destId="{C9A62800-36DC-4866-A7C9-3FE758BA3878}" srcOrd="0" destOrd="0" presId="urn:microsoft.com/office/officeart/2005/8/layout/hierarchy2"/>
    <dgm:cxn modelId="{C90B82B2-1AE6-4A7D-995F-190E181D41B5}" srcId="{6859904C-3DDD-4046-B2CE-F14582203D4E}" destId="{5EB56B75-4782-43DF-9015-BA716FA00BEE}" srcOrd="0" destOrd="0" parTransId="{B9CFBF9D-B792-4666-BE21-E61933BC0E35}" sibTransId="{106A947A-45E1-4F4B-905E-EAF178C131B7}"/>
    <dgm:cxn modelId="{A64980DA-1396-4B62-9B8F-97D0A3C30C0B}" type="presOf" srcId="{34449B43-9686-4055-8967-167648C5E96A}" destId="{3BFA27EE-7CE5-4E6F-B05B-F83700480545}" srcOrd="0" destOrd="0" presId="urn:microsoft.com/office/officeart/2005/8/layout/hierarchy2"/>
    <dgm:cxn modelId="{3181E2C0-6AA9-40FE-B8B4-526E60609601}" type="presOf" srcId="{BE9C0C7F-B3BC-450E-BB72-106080BF98C3}" destId="{D13CAEBD-D4AC-49FD-B949-F933EBD5332D}" srcOrd="0" destOrd="0" presId="urn:microsoft.com/office/officeart/2005/8/layout/hierarchy2"/>
    <dgm:cxn modelId="{1BF16E09-243F-4D6A-8626-7B3763912EF3}" srcId="{95B2096E-0A02-41C5-A50C-8B24A946C550}" destId="{2C7B1090-5B91-451A-A001-DEB7097100E9}" srcOrd="0" destOrd="0" parTransId="{0D2F0372-D39D-4E04-8ACE-CE8A97A1255A}" sibTransId="{BE716264-5477-4ADD-A5A9-9EA7EB5C64A8}"/>
    <dgm:cxn modelId="{383F66FB-FDAB-4AA2-BD88-C14623CF9CDD}" type="presOf" srcId="{21ADFFAC-F329-4089-AC09-AA71ED8F4292}" destId="{1BCFB2D2-6095-4C94-BCB4-630FEB3AB2FE}" srcOrd="0" destOrd="0" presId="urn:microsoft.com/office/officeart/2005/8/layout/hierarchy2"/>
    <dgm:cxn modelId="{28C71707-32CD-4E5A-AD37-45A0A316810B}" srcId="{2C7B1090-5B91-451A-A001-DEB7097100E9}" destId="{6815BF5E-BC7C-4639-BE86-614F90B768B3}" srcOrd="0" destOrd="0" parTransId="{BC2DC94F-2EDE-4C0C-991D-AB6F98DCD484}" sibTransId="{C370F0E1-68B1-45CE-BFBD-B396DA8571CD}"/>
    <dgm:cxn modelId="{AF45E0BE-71C4-4B50-9AED-B4C77C744654}" type="presOf" srcId="{BF296EE9-1A8F-4127-A597-F5C79D7D0F9F}" destId="{BB27BAF3-0DAD-4C14-BB7E-A83C0829D3D7}" srcOrd="0" destOrd="0" presId="urn:microsoft.com/office/officeart/2005/8/layout/hierarchy2"/>
    <dgm:cxn modelId="{66ADA4B2-8932-43E7-891E-0F58C561085C}" type="presOf" srcId="{B3030FED-3E2A-4872-BF16-554B66E620BC}" destId="{AB10A753-79A3-409A-9540-D6967990F9F3}" srcOrd="0" destOrd="0" presId="urn:microsoft.com/office/officeart/2005/8/layout/hierarchy2"/>
    <dgm:cxn modelId="{BFCFC926-3EE3-4DAF-8BE9-770512F2FD35}" type="presOf" srcId="{6859904C-3DDD-4046-B2CE-F14582203D4E}" destId="{BF31AC44-FCE4-4B74-9D6E-13A24FE8977F}" srcOrd="0" destOrd="0" presId="urn:microsoft.com/office/officeart/2005/8/layout/hierarchy2"/>
    <dgm:cxn modelId="{2B5C7D46-27F7-44E8-BB88-2CB3CF3B9E57}" type="presOf" srcId="{9CC4EDAF-1429-4441-8C22-C93C62716187}" destId="{134DDC05-E49D-4641-B089-862C377BB137}" srcOrd="0" destOrd="0" presId="urn:microsoft.com/office/officeart/2005/8/layout/hierarchy2"/>
    <dgm:cxn modelId="{60DB9C50-AE9B-496B-A87D-EDC225032E3A}" srcId="{B5FFF81D-9636-487A-9CD1-A5A92C4D77BD}" destId="{0C59BD78-D09A-413A-B6F6-FE5528FBCCA0}" srcOrd="1" destOrd="0" parTransId="{BE9C0C7F-B3BC-450E-BB72-106080BF98C3}" sibTransId="{FDA93ADD-8EAF-4415-9187-AD726A7CC6C1}"/>
    <dgm:cxn modelId="{A5D2715F-4633-426A-9EA4-412CFC63C511}" type="presOf" srcId="{6F2479DB-B29D-4D95-86B1-F79226ABDF37}" destId="{03B08B8A-EF7A-4801-86D8-E16C9D42EAB1}" srcOrd="1" destOrd="0" presId="urn:microsoft.com/office/officeart/2005/8/layout/hierarchy2"/>
    <dgm:cxn modelId="{3529FD2D-6D77-411D-B422-29C52C8FD481}" type="presOf" srcId="{9E1479DC-5924-4F01-92F6-BB58C448B822}" destId="{C1FC325C-8939-402E-A8D7-3FBFCEA10B58}" srcOrd="1" destOrd="0" presId="urn:microsoft.com/office/officeart/2005/8/layout/hierarchy2"/>
    <dgm:cxn modelId="{66AB4246-734D-4F00-9140-964E19E38D54}" type="presOf" srcId="{9E1F7EFC-F607-4E40-B246-66F44CC639EF}" destId="{18FB30C6-2743-4A52-BFFB-795E04A4FFAB}" srcOrd="0" destOrd="0" presId="urn:microsoft.com/office/officeart/2005/8/layout/hierarchy2"/>
    <dgm:cxn modelId="{63C1F4F1-E14D-4D56-A397-FC885EEB07C5}" type="presOf" srcId="{BC2DC94F-2EDE-4C0C-991D-AB6F98DCD484}" destId="{575E7256-9841-4420-AC91-D91D31B939AC}" srcOrd="1" destOrd="0" presId="urn:microsoft.com/office/officeart/2005/8/layout/hierarchy2"/>
    <dgm:cxn modelId="{2CB99BA4-60C2-4DFB-BD2F-22C57C76B2AD}" type="presOf" srcId="{015E923F-9A2C-4293-8A5F-0F475534D369}" destId="{46448DDB-71CE-40E3-8016-F9AC47CF3274}" srcOrd="0" destOrd="0" presId="urn:microsoft.com/office/officeart/2005/8/layout/hierarchy2"/>
    <dgm:cxn modelId="{5BA79481-8775-4852-9489-FB7659C7CB89}" type="presOf" srcId="{9E1479DC-5924-4F01-92F6-BB58C448B822}" destId="{A245F404-B777-482B-9798-562A9269BE80}" srcOrd="0" destOrd="0" presId="urn:microsoft.com/office/officeart/2005/8/layout/hierarchy2"/>
    <dgm:cxn modelId="{D72D0A95-B3D4-4D74-B10E-76D514A24F28}" srcId="{CE21E8D3-CD91-4E7E-A22D-812B6CBDD962}" destId="{4C8E88E5-590C-435C-A02E-A62A3B522664}" srcOrd="0" destOrd="0" parTransId="{9E1479DC-5924-4F01-92F6-BB58C448B822}" sibTransId="{82BC069A-B2DD-4E7A-978D-9AB3C99FFFBA}"/>
    <dgm:cxn modelId="{6B9B89D7-7000-4D3E-B2FF-FC7454DA3D4F}" type="presOf" srcId="{4C8E88E5-590C-435C-A02E-A62A3B522664}" destId="{4CDB9DC9-D8BC-4F01-8B0A-F6131059A9AD}" srcOrd="0" destOrd="0" presId="urn:microsoft.com/office/officeart/2005/8/layout/hierarchy2"/>
    <dgm:cxn modelId="{E52FF057-CDCA-41BE-BB8D-E5787220D660}" type="presOf" srcId="{371C91F9-8A44-40B2-AFAF-A591AB222718}" destId="{8D291E0D-33A7-41FA-9961-975B22657B15}" srcOrd="1" destOrd="0" presId="urn:microsoft.com/office/officeart/2005/8/layout/hierarchy2"/>
    <dgm:cxn modelId="{BB553841-7F48-42BF-8799-7F8D11902E01}" type="presOf" srcId="{2DCA879E-685A-4E34-B108-F514F16A3B0B}" destId="{24A38512-09C0-42D9-A243-B133093B4421}" srcOrd="0" destOrd="0" presId="urn:microsoft.com/office/officeart/2005/8/layout/hierarchy2"/>
    <dgm:cxn modelId="{8EE467DC-4FB7-4F50-8F77-06D27FAABA13}" type="presOf" srcId="{86FF45BB-482B-4DC3-9D08-36CEDB263982}" destId="{CF58FBC3-FD27-4EC2-AFD7-D17DE84805EA}" srcOrd="1" destOrd="0" presId="urn:microsoft.com/office/officeart/2005/8/layout/hierarchy2"/>
    <dgm:cxn modelId="{4E27CBD9-8339-4104-93B3-9D5F7F88E1D0}" type="presOf" srcId="{ABF809DB-BE58-4C6E-888A-F65A86E6F10A}" destId="{57F409A7-5640-4C2E-AF7A-60A350EF2454}" srcOrd="0" destOrd="0" presId="urn:microsoft.com/office/officeart/2005/8/layout/hierarchy2"/>
    <dgm:cxn modelId="{5D545762-347C-4254-8B12-576362AE67DA}" type="presOf" srcId="{F96E174E-6ABF-413E-A846-384F7444F7C7}" destId="{44C84A48-8F06-4FF9-9730-733D244E3BE8}" srcOrd="0" destOrd="0" presId="urn:microsoft.com/office/officeart/2005/8/layout/hierarchy2"/>
    <dgm:cxn modelId="{BD07CAB9-1A71-4DF4-84C7-2E9189F74795}" type="presOf" srcId="{5EB56B75-4782-43DF-9015-BA716FA00BEE}" destId="{E7A51A59-090E-407C-9F3E-5152EC640DC4}" srcOrd="0" destOrd="0" presId="urn:microsoft.com/office/officeart/2005/8/layout/hierarchy2"/>
    <dgm:cxn modelId="{314058DA-E2B2-47D1-BC4C-9E42A788EFB7}" type="presOf" srcId="{BD54B0D7-AF29-4379-8E90-4D608A87C6B7}" destId="{E30FCCAC-2842-474A-8756-33026829D2A2}" srcOrd="0" destOrd="0" presId="urn:microsoft.com/office/officeart/2005/8/layout/hierarchy2"/>
    <dgm:cxn modelId="{9BBD76E6-5977-4A21-BC61-949DE6D18450}" type="presOf" srcId="{BE9C0C7F-B3BC-450E-BB72-106080BF98C3}" destId="{4A5F625C-34CE-4325-973B-76488E573E8C}" srcOrd="1" destOrd="0" presId="urn:microsoft.com/office/officeart/2005/8/layout/hierarchy2"/>
    <dgm:cxn modelId="{9B04C6CC-A541-495D-9301-019AEACC74E5}" type="presOf" srcId="{50E0FE96-AA25-4B03-A0A0-95FEBD2F2BCF}" destId="{1BFE856D-DBAD-4E8A-8FDC-E890D1415D7E}" srcOrd="0" destOrd="0" presId="urn:microsoft.com/office/officeart/2005/8/layout/hierarchy2"/>
    <dgm:cxn modelId="{11B57071-37CC-499B-A2CF-D4E442AAD70B}" srcId="{5EB56B75-4782-43DF-9015-BA716FA00BEE}" destId="{CF6CE275-BAFC-4BA7-9BFF-38268E521752}" srcOrd="0" destOrd="0" parTransId="{9CC4EDAF-1429-4441-8C22-C93C62716187}" sibTransId="{EF873BDC-01DC-4D78-8E33-7F0A45553575}"/>
    <dgm:cxn modelId="{2FB68832-C077-47CE-A458-A4F79E6C4E4F}" srcId="{CF6CE275-BAFC-4BA7-9BFF-38268E521752}" destId="{A5D4A046-4B14-4E7F-990C-1405B22EC6F6}" srcOrd="0" destOrd="0" parTransId="{6F2479DB-B29D-4D95-86B1-F79226ABDF37}" sibTransId="{14E0BBB6-28B8-4B46-BCB6-E01F47D0B834}"/>
    <dgm:cxn modelId="{03E734C5-07CD-43E7-B563-DEDA440AC6F1}" type="presOf" srcId="{86FF45BB-482B-4DC3-9D08-36CEDB263982}" destId="{A5D8F5F1-BC32-4B00-BEF2-300111FFF47A}" srcOrd="0" destOrd="0" presId="urn:microsoft.com/office/officeart/2005/8/layout/hierarchy2"/>
    <dgm:cxn modelId="{FDF6AF8C-022E-4DAB-AC66-06D7088A9DED}" srcId="{5EB56B75-4782-43DF-9015-BA716FA00BEE}" destId="{95B2096E-0A02-41C5-A50C-8B24A946C550}" srcOrd="1" destOrd="0" parTransId="{ABF809DB-BE58-4C6E-888A-F65A86E6F10A}" sibTransId="{5F85472F-FE4A-4B3D-94CB-8AB5DB56D02A}"/>
    <dgm:cxn modelId="{1095888D-E351-477A-A889-0E269CD3CEDD}" type="presOf" srcId="{B9CFBF9D-B792-4666-BE21-E61933BC0E35}" destId="{5020D90F-C982-4760-A4E6-580F04CFC13F}" srcOrd="1" destOrd="0" presId="urn:microsoft.com/office/officeart/2005/8/layout/hierarchy2"/>
    <dgm:cxn modelId="{81972BE2-92F5-48FF-B7EE-C022C2569091}" srcId="{CE21E8D3-CD91-4E7E-A22D-812B6CBDD962}" destId="{015E923F-9A2C-4293-8A5F-0F475534D369}" srcOrd="1" destOrd="0" parTransId="{BF296EE9-1A8F-4127-A597-F5C79D7D0F9F}" sibTransId="{C3E5A932-E248-4D3C-90B3-575CBF363CD0}"/>
    <dgm:cxn modelId="{DE0C416A-100C-47D0-82C8-6244D9114F44}" type="presOf" srcId="{2DCA879E-685A-4E34-B108-F514F16A3B0B}" destId="{1AE8DBA7-E769-47D8-905E-121892B0E3C0}" srcOrd="1" destOrd="0" presId="urn:microsoft.com/office/officeart/2005/8/layout/hierarchy2"/>
    <dgm:cxn modelId="{8BD0204A-B233-4E41-BEA0-AE7431D3255F}" srcId="{BD54B0D7-AF29-4379-8E90-4D608A87C6B7}" destId="{9E1F7EFC-F607-4E40-B246-66F44CC639EF}" srcOrd="0" destOrd="0" parTransId="{86FF45BB-482B-4DC3-9D08-36CEDB263982}" sibTransId="{D68DC9A6-5403-464B-818A-39274BD50FE4}"/>
    <dgm:cxn modelId="{DDB315E2-C110-42E8-BCA3-17768C1E72F5}" type="presOf" srcId="{BC2DC94F-2EDE-4C0C-991D-AB6F98DCD484}" destId="{7413057B-2362-4270-9BFC-554E6C3CAEC3}" srcOrd="0" destOrd="0" presId="urn:microsoft.com/office/officeart/2005/8/layout/hierarchy2"/>
    <dgm:cxn modelId="{94BBA99A-5CF7-4A99-9192-6976D335B1D1}" type="presOf" srcId="{1601E8FA-7D0F-4277-8F47-04081DD440B1}" destId="{7644A231-76E6-413D-96FF-EDFC1A502252}" srcOrd="0" destOrd="0" presId="urn:microsoft.com/office/officeart/2005/8/layout/hierarchy2"/>
    <dgm:cxn modelId="{4E50788C-689A-446E-9CBF-D540F8DC76E9}" type="presOf" srcId="{ABF809DB-BE58-4C6E-888A-F65A86E6F10A}" destId="{4D8A6E93-9CFC-495A-B59E-040A07AA452D}" srcOrd="1" destOrd="0" presId="urn:microsoft.com/office/officeart/2005/8/layout/hierarchy2"/>
    <dgm:cxn modelId="{59F29D74-32E1-4B5B-ABC2-8F8FB4BD6C38}" type="presOf" srcId="{4DED3CB1-282B-44F9-A3D2-19A30A51D083}" destId="{DE4B1E18-4767-465E-BB06-DBC85B365333}" srcOrd="0" destOrd="0" presId="urn:microsoft.com/office/officeart/2005/8/layout/hierarchy2"/>
    <dgm:cxn modelId="{B5DB692C-3A63-4692-BB2F-08CA94727885}" type="presOf" srcId="{0C59BD78-D09A-413A-B6F6-FE5528FBCCA0}" destId="{4750C3E8-3716-4878-83E3-05F9D8A47DD4}" srcOrd="0" destOrd="0" presId="urn:microsoft.com/office/officeart/2005/8/layout/hierarchy2"/>
    <dgm:cxn modelId="{1C43EAD2-451D-4267-A120-CA9D91352BBD}" type="presOf" srcId="{371C91F9-8A44-40B2-AFAF-A591AB222718}" destId="{F9E45BB3-1B6A-4CA9-9ADB-F6665C67AE96}" srcOrd="0" destOrd="0" presId="urn:microsoft.com/office/officeart/2005/8/layout/hierarchy2"/>
    <dgm:cxn modelId="{5A937D8A-C7C6-4A96-8475-C00122EC2B9F}" srcId="{A5D4A046-4B14-4E7F-990C-1405B22EC6F6}" destId="{21ADFFAC-F329-4089-AC09-AA71ED8F4292}" srcOrd="0" destOrd="0" parTransId="{371C91F9-8A44-40B2-AFAF-A591AB222718}" sibTransId="{82FFBB50-57DD-4BE2-9060-9ABF42AB8898}"/>
    <dgm:cxn modelId="{2F59ABE3-CEF6-49DB-A63D-B68FD3D8ACDB}" srcId="{F96E174E-6ABF-413E-A846-384F7444F7C7}" destId="{6859904C-3DDD-4046-B2CE-F14582203D4E}" srcOrd="0" destOrd="0" parTransId="{248D3782-255D-4238-B0B3-112938016612}" sibTransId="{B425DB35-C7B4-40F5-B153-182E69782844}"/>
    <dgm:cxn modelId="{AE1DE208-CBAB-41A2-A0C1-7AA6CCA54B45}" type="presParOf" srcId="{44C84A48-8F06-4FF9-9730-733D244E3BE8}" destId="{9109D2E9-5707-436E-841D-60D158B3798C}" srcOrd="0" destOrd="0" presId="urn:microsoft.com/office/officeart/2005/8/layout/hierarchy2"/>
    <dgm:cxn modelId="{D98F966F-FD78-42C2-8F7D-4B8B790BEDB8}" type="presParOf" srcId="{9109D2E9-5707-436E-841D-60D158B3798C}" destId="{BF31AC44-FCE4-4B74-9D6E-13A24FE8977F}" srcOrd="0" destOrd="0" presId="urn:microsoft.com/office/officeart/2005/8/layout/hierarchy2"/>
    <dgm:cxn modelId="{050B1253-AA5B-4C43-9C5B-E4417BBE8894}" type="presParOf" srcId="{9109D2E9-5707-436E-841D-60D158B3798C}" destId="{3833D7A0-94D4-4070-9636-04FE5981876D}" srcOrd="1" destOrd="0" presId="urn:microsoft.com/office/officeart/2005/8/layout/hierarchy2"/>
    <dgm:cxn modelId="{C2E51DB2-269C-4291-BAC1-21C65DE08F51}" type="presParOf" srcId="{3833D7A0-94D4-4070-9636-04FE5981876D}" destId="{1DF7130F-141A-4E39-83D8-A3A02BF1AC0B}" srcOrd="0" destOrd="0" presId="urn:microsoft.com/office/officeart/2005/8/layout/hierarchy2"/>
    <dgm:cxn modelId="{41F32177-5746-415C-9817-7A296C994DC9}" type="presParOf" srcId="{1DF7130F-141A-4E39-83D8-A3A02BF1AC0B}" destId="{5020D90F-C982-4760-A4E6-580F04CFC13F}" srcOrd="0" destOrd="0" presId="urn:microsoft.com/office/officeart/2005/8/layout/hierarchy2"/>
    <dgm:cxn modelId="{91612638-8500-4A00-B208-B368D179AE2D}" type="presParOf" srcId="{3833D7A0-94D4-4070-9636-04FE5981876D}" destId="{40B4EAE6-73A9-4D8D-8669-11295574BE0D}" srcOrd="1" destOrd="0" presId="urn:microsoft.com/office/officeart/2005/8/layout/hierarchy2"/>
    <dgm:cxn modelId="{B9AF95C4-7938-4409-8CE3-6829D29790DB}" type="presParOf" srcId="{40B4EAE6-73A9-4D8D-8669-11295574BE0D}" destId="{E7A51A59-090E-407C-9F3E-5152EC640DC4}" srcOrd="0" destOrd="0" presId="urn:microsoft.com/office/officeart/2005/8/layout/hierarchy2"/>
    <dgm:cxn modelId="{7B54353C-3F33-4A25-9123-947FC3046DA7}" type="presParOf" srcId="{40B4EAE6-73A9-4D8D-8669-11295574BE0D}" destId="{418334B2-3889-4BBB-8A3D-5BF8A9A4783C}" srcOrd="1" destOrd="0" presId="urn:microsoft.com/office/officeart/2005/8/layout/hierarchy2"/>
    <dgm:cxn modelId="{39CCCC6A-4EB8-40A6-B637-D95668E12510}" type="presParOf" srcId="{418334B2-3889-4BBB-8A3D-5BF8A9A4783C}" destId="{134DDC05-E49D-4641-B089-862C377BB137}" srcOrd="0" destOrd="0" presId="urn:microsoft.com/office/officeart/2005/8/layout/hierarchy2"/>
    <dgm:cxn modelId="{96F7D249-9AD1-4D63-925E-210D105800D0}" type="presParOf" srcId="{134DDC05-E49D-4641-B089-862C377BB137}" destId="{B32E37D6-7E8F-4D64-98B0-7F1627383FBD}" srcOrd="0" destOrd="0" presId="urn:microsoft.com/office/officeart/2005/8/layout/hierarchy2"/>
    <dgm:cxn modelId="{E8A610A7-7AD1-41A9-8874-802229B0E50A}" type="presParOf" srcId="{418334B2-3889-4BBB-8A3D-5BF8A9A4783C}" destId="{968D3259-618D-4450-9612-39DE5E008278}" srcOrd="1" destOrd="0" presId="urn:microsoft.com/office/officeart/2005/8/layout/hierarchy2"/>
    <dgm:cxn modelId="{348C22F8-0132-40C6-A273-5F6C8D40937D}" type="presParOf" srcId="{968D3259-618D-4450-9612-39DE5E008278}" destId="{FFFB5ACA-F841-40F9-8A2C-7EA37DA97932}" srcOrd="0" destOrd="0" presId="urn:microsoft.com/office/officeart/2005/8/layout/hierarchy2"/>
    <dgm:cxn modelId="{D335025C-FC08-4671-BDED-507D95028785}" type="presParOf" srcId="{968D3259-618D-4450-9612-39DE5E008278}" destId="{DB592A0B-FCD9-41EE-9A83-1C7ECFBECE41}" srcOrd="1" destOrd="0" presId="urn:microsoft.com/office/officeart/2005/8/layout/hierarchy2"/>
    <dgm:cxn modelId="{6DDD0548-6124-4A69-822B-433C0C072673}" type="presParOf" srcId="{DB592A0B-FCD9-41EE-9A83-1C7ECFBECE41}" destId="{B9B3E20E-003D-4707-BC32-FB2F934D4F0E}" srcOrd="0" destOrd="0" presId="urn:microsoft.com/office/officeart/2005/8/layout/hierarchy2"/>
    <dgm:cxn modelId="{E664002D-8D07-4BF7-AB75-1E1898B95A22}" type="presParOf" srcId="{B9B3E20E-003D-4707-BC32-FB2F934D4F0E}" destId="{03B08B8A-EF7A-4801-86D8-E16C9D42EAB1}" srcOrd="0" destOrd="0" presId="urn:microsoft.com/office/officeart/2005/8/layout/hierarchy2"/>
    <dgm:cxn modelId="{1C9A25D5-9CA9-454A-A1BA-EE13365A188C}" type="presParOf" srcId="{DB592A0B-FCD9-41EE-9A83-1C7ECFBECE41}" destId="{8F99B0D7-00C4-48B0-BE3E-7BEA99C0E4B1}" srcOrd="1" destOrd="0" presId="urn:microsoft.com/office/officeart/2005/8/layout/hierarchy2"/>
    <dgm:cxn modelId="{328CB53C-03AE-4F08-A7F8-14A26FB5DE8A}" type="presParOf" srcId="{8F99B0D7-00C4-48B0-BE3E-7BEA99C0E4B1}" destId="{5418B6E1-1AA0-4E6E-AFC4-90C191A600CD}" srcOrd="0" destOrd="0" presId="urn:microsoft.com/office/officeart/2005/8/layout/hierarchy2"/>
    <dgm:cxn modelId="{D8A8B0F8-30BA-4862-8F9B-9C4CCF2B777E}" type="presParOf" srcId="{8F99B0D7-00C4-48B0-BE3E-7BEA99C0E4B1}" destId="{8326BECC-6865-4F5B-B2CE-DB6D13CA2F41}" srcOrd="1" destOrd="0" presId="urn:microsoft.com/office/officeart/2005/8/layout/hierarchy2"/>
    <dgm:cxn modelId="{B37912CB-776E-448C-BA4C-9A90B688D0A5}" type="presParOf" srcId="{8326BECC-6865-4F5B-B2CE-DB6D13CA2F41}" destId="{F9E45BB3-1B6A-4CA9-9ADB-F6665C67AE96}" srcOrd="0" destOrd="0" presId="urn:microsoft.com/office/officeart/2005/8/layout/hierarchy2"/>
    <dgm:cxn modelId="{67BF9DEB-0564-4648-BEE8-84AB8A017834}" type="presParOf" srcId="{F9E45BB3-1B6A-4CA9-9ADB-F6665C67AE96}" destId="{8D291E0D-33A7-41FA-9961-975B22657B15}" srcOrd="0" destOrd="0" presId="urn:microsoft.com/office/officeart/2005/8/layout/hierarchy2"/>
    <dgm:cxn modelId="{7A16AB41-67E9-4CF0-95F9-7552F4921208}" type="presParOf" srcId="{8326BECC-6865-4F5B-B2CE-DB6D13CA2F41}" destId="{686E9AD3-DB47-4AF1-890B-FFB6C76E1FBE}" srcOrd="1" destOrd="0" presId="urn:microsoft.com/office/officeart/2005/8/layout/hierarchy2"/>
    <dgm:cxn modelId="{35F2B710-3FD6-4333-AC1E-8EA69A59F9E2}" type="presParOf" srcId="{686E9AD3-DB47-4AF1-890B-FFB6C76E1FBE}" destId="{1BCFB2D2-6095-4C94-BCB4-630FEB3AB2FE}" srcOrd="0" destOrd="0" presId="urn:microsoft.com/office/officeart/2005/8/layout/hierarchy2"/>
    <dgm:cxn modelId="{A536820F-3E73-466B-AA21-6858845BC879}" type="presParOf" srcId="{686E9AD3-DB47-4AF1-890B-FFB6C76E1FBE}" destId="{621FDD81-D4F2-454C-B114-AEEF80E26C33}" srcOrd="1" destOrd="0" presId="urn:microsoft.com/office/officeart/2005/8/layout/hierarchy2"/>
    <dgm:cxn modelId="{60CB4F0F-784E-46F6-A530-2A5F9EAFB85E}" type="presParOf" srcId="{418334B2-3889-4BBB-8A3D-5BF8A9A4783C}" destId="{57F409A7-5640-4C2E-AF7A-60A350EF2454}" srcOrd="2" destOrd="0" presId="urn:microsoft.com/office/officeart/2005/8/layout/hierarchy2"/>
    <dgm:cxn modelId="{E1D1B9A6-5635-4F66-904F-1D7A2E7461BA}" type="presParOf" srcId="{57F409A7-5640-4C2E-AF7A-60A350EF2454}" destId="{4D8A6E93-9CFC-495A-B59E-040A07AA452D}" srcOrd="0" destOrd="0" presId="urn:microsoft.com/office/officeart/2005/8/layout/hierarchy2"/>
    <dgm:cxn modelId="{53C0C89D-6AD6-4BD0-9ABD-870D13A26585}" type="presParOf" srcId="{418334B2-3889-4BBB-8A3D-5BF8A9A4783C}" destId="{C65295BA-2A60-465F-8821-B09241B83375}" srcOrd="3" destOrd="0" presId="urn:microsoft.com/office/officeart/2005/8/layout/hierarchy2"/>
    <dgm:cxn modelId="{5D05B4CB-934A-41D1-95DD-7299FAEC0F30}" type="presParOf" srcId="{C65295BA-2A60-465F-8821-B09241B83375}" destId="{5A663F0E-BD60-47BB-AB9D-D85E734D8C83}" srcOrd="0" destOrd="0" presId="urn:microsoft.com/office/officeart/2005/8/layout/hierarchy2"/>
    <dgm:cxn modelId="{9D6DAF93-066E-4549-84F8-71BDBC46CC69}" type="presParOf" srcId="{C65295BA-2A60-465F-8821-B09241B83375}" destId="{9FA1FDB0-5B00-4034-9EA7-83A09898BEAE}" srcOrd="1" destOrd="0" presId="urn:microsoft.com/office/officeart/2005/8/layout/hierarchy2"/>
    <dgm:cxn modelId="{51B2BAEC-22E6-4A15-9F9E-22D3EA67CAF6}" type="presParOf" srcId="{9FA1FDB0-5B00-4034-9EA7-83A09898BEAE}" destId="{C9A62800-36DC-4866-A7C9-3FE758BA3878}" srcOrd="0" destOrd="0" presId="urn:microsoft.com/office/officeart/2005/8/layout/hierarchy2"/>
    <dgm:cxn modelId="{28F10809-FA12-4AC5-9276-393BED3280C0}" type="presParOf" srcId="{C9A62800-36DC-4866-A7C9-3FE758BA3878}" destId="{3699A0E1-7804-4912-8971-C5AC704C1DBF}" srcOrd="0" destOrd="0" presId="urn:microsoft.com/office/officeart/2005/8/layout/hierarchy2"/>
    <dgm:cxn modelId="{F2F4C6C9-BEB1-4B38-B61F-DECB770A8C45}" type="presParOf" srcId="{9FA1FDB0-5B00-4034-9EA7-83A09898BEAE}" destId="{F1FCEEB7-FD5E-4E94-86E9-0C72AC718E73}" srcOrd="1" destOrd="0" presId="urn:microsoft.com/office/officeart/2005/8/layout/hierarchy2"/>
    <dgm:cxn modelId="{22E2D9A7-1D59-4806-B634-4FAF2FA58BB0}" type="presParOf" srcId="{F1FCEEB7-FD5E-4E94-86E9-0C72AC718E73}" destId="{7EF1C4E9-4780-48F0-8D4D-45C5E2CE2441}" srcOrd="0" destOrd="0" presId="urn:microsoft.com/office/officeart/2005/8/layout/hierarchy2"/>
    <dgm:cxn modelId="{CEDF2E54-4F90-4811-9259-7503479AB477}" type="presParOf" srcId="{F1FCEEB7-FD5E-4E94-86E9-0C72AC718E73}" destId="{06A30F10-8055-4F32-9E64-FC9375F11984}" srcOrd="1" destOrd="0" presId="urn:microsoft.com/office/officeart/2005/8/layout/hierarchy2"/>
    <dgm:cxn modelId="{1FF4133F-BEB5-49B4-95AD-8C8BD165B60A}" type="presParOf" srcId="{06A30F10-8055-4F32-9E64-FC9375F11984}" destId="{7413057B-2362-4270-9BFC-554E6C3CAEC3}" srcOrd="0" destOrd="0" presId="urn:microsoft.com/office/officeart/2005/8/layout/hierarchy2"/>
    <dgm:cxn modelId="{7FDF8D77-082F-4449-AE48-CB966B19C41A}" type="presParOf" srcId="{7413057B-2362-4270-9BFC-554E6C3CAEC3}" destId="{575E7256-9841-4420-AC91-D91D31B939AC}" srcOrd="0" destOrd="0" presId="urn:microsoft.com/office/officeart/2005/8/layout/hierarchy2"/>
    <dgm:cxn modelId="{4B8A9583-C607-4450-8F2B-9327AC166823}" type="presParOf" srcId="{06A30F10-8055-4F32-9E64-FC9375F11984}" destId="{C32016A1-5FD8-4A0B-8806-7E00C86A38F6}" srcOrd="1" destOrd="0" presId="urn:microsoft.com/office/officeart/2005/8/layout/hierarchy2"/>
    <dgm:cxn modelId="{DF36A5BD-D1B5-446D-B630-FC8A7B6C4087}" type="presParOf" srcId="{C32016A1-5FD8-4A0B-8806-7E00C86A38F6}" destId="{3D0F2B1E-76A4-4F2A-9EFB-13413F9A7820}" srcOrd="0" destOrd="0" presId="urn:microsoft.com/office/officeart/2005/8/layout/hierarchy2"/>
    <dgm:cxn modelId="{23881A6F-5A9E-4E22-A941-FC8FC5031300}" type="presParOf" srcId="{C32016A1-5FD8-4A0B-8806-7E00C86A38F6}" destId="{C66630B7-0560-4CDA-A255-61107C00F8D8}" srcOrd="1" destOrd="0" presId="urn:microsoft.com/office/officeart/2005/8/layout/hierarchy2"/>
    <dgm:cxn modelId="{56D3A3A9-A15F-4671-A45B-7F688A991D68}" type="presParOf" srcId="{9FA1FDB0-5B00-4034-9EA7-83A09898BEAE}" destId="{24A38512-09C0-42D9-A243-B133093B4421}" srcOrd="2" destOrd="0" presId="urn:microsoft.com/office/officeart/2005/8/layout/hierarchy2"/>
    <dgm:cxn modelId="{9E90987D-BBAE-4967-93BF-697A3B21C000}" type="presParOf" srcId="{24A38512-09C0-42D9-A243-B133093B4421}" destId="{1AE8DBA7-E769-47D8-905E-121892B0E3C0}" srcOrd="0" destOrd="0" presId="urn:microsoft.com/office/officeart/2005/8/layout/hierarchy2"/>
    <dgm:cxn modelId="{D7A7D76A-591B-4CDC-B1AC-EFFE47D4F411}" type="presParOf" srcId="{9FA1FDB0-5B00-4034-9EA7-83A09898BEAE}" destId="{58BD6FE0-DEFE-4489-9876-D7B0C6A34471}" srcOrd="3" destOrd="0" presId="urn:microsoft.com/office/officeart/2005/8/layout/hierarchy2"/>
    <dgm:cxn modelId="{56CA3330-3C50-4F87-802B-96A077BF95DB}" type="presParOf" srcId="{58BD6FE0-DEFE-4489-9876-D7B0C6A34471}" destId="{DE4B1E18-4767-465E-BB06-DBC85B365333}" srcOrd="0" destOrd="0" presId="urn:microsoft.com/office/officeart/2005/8/layout/hierarchy2"/>
    <dgm:cxn modelId="{200A2BD6-0571-4577-BE8C-5932FFF5DFB1}" type="presParOf" srcId="{58BD6FE0-DEFE-4489-9876-D7B0C6A34471}" destId="{AA339D29-4B81-4AE6-9A1F-5713E34B52E5}" srcOrd="1" destOrd="0" presId="urn:microsoft.com/office/officeart/2005/8/layout/hierarchy2"/>
    <dgm:cxn modelId="{66CA5858-C44E-431B-8530-D00FEE94B025}" type="presParOf" srcId="{3833D7A0-94D4-4070-9636-04FE5981876D}" destId="{AF9A9E4C-61F9-4886-9646-27B6EA1DC5F8}" srcOrd="2" destOrd="0" presId="urn:microsoft.com/office/officeart/2005/8/layout/hierarchy2"/>
    <dgm:cxn modelId="{F925932E-C88E-47DB-8AD3-35E16BE95798}" type="presParOf" srcId="{AF9A9E4C-61F9-4886-9646-27B6EA1DC5F8}" destId="{5C673E34-FD81-4F9A-994E-DF2E4C74BCC8}" srcOrd="0" destOrd="0" presId="urn:microsoft.com/office/officeart/2005/8/layout/hierarchy2"/>
    <dgm:cxn modelId="{1E2FCF06-6CE9-425B-BAF0-7C06D3C55F1B}" type="presParOf" srcId="{3833D7A0-94D4-4070-9636-04FE5981876D}" destId="{83A36DD9-C0B5-4629-A5C1-3AA0BC6BB8A8}" srcOrd="3" destOrd="0" presId="urn:microsoft.com/office/officeart/2005/8/layout/hierarchy2"/>
    <dgm:cxn modelId="{CCDC856C-78B5-417E-AB13-78A7DD8C88E9}" type="presParOf" srcId="{83A36DD9-C0B5-4629-A5C1-3AA0BC6BB8A8}" destId="{849F0EE3-6335-4CAE-BF28-7C01514089B3}" srcOrd="0" destOrd="0" presId="urn:microsoft.com/office/officeart/2005/8/layout/hierarchy2"/>
    <dgm:cxn modelId="{9B21F948-D813-4E0E-AC8E-06FFCEE5567F}" type="presParOf" srcId="{83A36DD9-C0B5-4629-A5C1-3AA0BC6BB8A8}" destId="{05A66695-4C1A-4F28-968B-EA1FBBC46F91}" srcOrd="1" destOrd="0" presId="urn:microsoft.com/office/officeart/2005/8/layout/hierarchy2"/>
    <dgm:cxn modelId="{EC2078DD-B595-4BC8-931F-C31E531E123D}" type="presParOf" srcId="{05A66695-4C1A-4F28-968B-EA1FBBC46F91}" destId="{1BFE856D-DBAD-4E8A-8FDC-E890D1415D7E}" srcOrd="0" destOrd="0" presId="urn:microsoft.com/office/officeart/2005/8/layout/hierarchy2"/>
    <dgm:cxn modelId="{91AFEA35-DF55-4697-A531-7C415FE9B27A}" type="presParOf" srcId="{1BFE856D-DBAD-4E8A-8FDC-E890D1415D7E}" destId="{FE771165-F501-44A4-BBF3-34E733EC9984}" srcOrd="0" destOrd="0" presId="urn:microsoft.com/office/officeart/2005/8/layout/hierarchy2"/>
    <dgm:cxn modelId="{1F480E0A-D955-4203-8D33-8AAAE1F596BF}" type="presParOf" srcId="{05A66695-4C1A-4F28-968B-EA1FBBC46F91}" destId="{8CCBB849-053A-412C-A418-2654C65F1F43}" srcOrd="1" destOrd="0" presId="urn:microsoft.com/office/officeart/2005/8/layout/hierarchy2"/>
    <dgm:cxn modelId="{F094FA26-6788-479C-B4D2-DCEAE89E67C1}" type="presParOf" srcId="{8CCBB849-053A-412C-A418-2654C65F1F43}" destId="{E30FCCAC-2842-474A-8756-33026829D2A2}" srcOrd="0" destOrd="0" presId="urn:microsoft.com/office/officeart/2005/8/layout/hierarchy2"/>
    <dgm:cxn modelId="{A8727C8A-3635-47F5-B6E6-C52F86C23AF8}" type="presParOf" srcId="{8CCBB849-053A-412C-A418-2654C65F1F43}" destId="{13CA5C7F-1D50-4372-BD60-2BFF4AFDB06D}" srcOrd="1" destOrd="0" presId="urn:microsoft.com/office/officeart/2005/8/layout/hierarchy2"/>
    <dgm:cxn modelId="{7E384537-2D1E-46F6-A39C-783406D35614}" type="presParOf" srcId="{13CA5C7F-1D50-4372-BD60-2BFF4AFDB06D}" destId="{A5D8F5F1-BC32-4B00-BEF2-300111FFF47A}" srcOrd="0" destOrd="0" presId="urn:microsoft.com/office/officeart/2005/8/layout/hierarchy2"/>
    <dgm:cxn modelId="{E4DE7FF6-D2BA-48C0-8E4E-6D5DE29C5FA1}" type="presParOf" srcId="{A5D8F5F1-BC32-4B00-BEF2-300111FFF47A}" destId="{CF58FBC3-FD27-4EC2-AFD7-D17DE84805EA}" srcOrd="0" destOrd="0" presId="urn:microsoft.com/office/officeart/2005/8/layout/hierarchy2"/>
    <dgm:cxn modelId="{00CC5713-8FFE-4492-AD1E-C345452D0DED}" type="presParOf" srcId="{13CA5C7F-1D50-4372-BD60-2BFF4AFDB06D}" destId="{71647A53-F36B-4885-9BFD-7BEB5CFC8563}" srcOrd="1" destOrd="0" presId="urn:microsoft.com/office/officeart/2005/8/layout/hierarchy2"/>
    <dgm:cxn modelId="{4A56F5C9-F3E8-4F65-AB2F-4E3FDEE9E339}" type="presParOf" srcId="{71647A53-F36B-4885-9BFD-7BEB5CFC8563}" destId="{18FB30C6-2743-4A52-BFFB-795E04A4FFAB}" srcOrd="0" destOrd="0" presId="urn:microsoft.com/office/officeart/2005/8/layout/hierarchy2"/>
    <dgm:cxn modelId="{60C87B77-FBBF-411A-8734-59A44119B8AD}" type="presParOf" srcId="{71647A53-F36B-4885-9BFD-7BEB5CFC8563}" destId="{CEB3297E-4063-411D-AEA5-30FB099D5708}" srcOrd="1" destOrd="0" presId="urn:microsoft.com/office/officeart/2005/8/layout/hierarchy2"/>
    <dgm:cxn modelId="{03163757-AE95-4743-8C6D-44CF29634360}" type="presParOf" srcId="{CEB3297E-4063-411D-AEA5-30FB099D5708}" destId="{7644A231-76E6-413D-96FF-EDFC1A502252}" srcOrd="0" destOrd="0" presId="urn:microsoft.com/office/officeart/2005/8/layout/hierarchy2"/>
    <dgm:cxn modelId="{294F3F60-00B5-414C-90AB-C5D4D72A0DBE}" type="presParOf" srcId="{7644A231-76E6-413D-96FF-EDFC1A502252}" destId="{B2356351-B306-4060-8FED-8A2CA51C29AA}" srcOrd="0" destOrd="0" presId="urn:microsoft.com/office/officeart/2005/8/layout/hierarchy2"/>
    <dgm:cxn modelId="{09086633-FCF7-461F-9B4D-9D99D310D065}" type="presParOf" srcId="{CEB3297E-4063-411D-AEA5-30FB099D5708}" destId="{D70AF1CE-EABA-4446-B78F-E261535B0B96}" srcOrd="1" destOrd="0" presId="urn:microsoft.com/office/officeart/2005/8/layout/hierarchy2"/>
    <dgm:cxn modelId="{551D502A-471B-4489-A1BD-F38684B9D255}" type="presParOf" srcId="{D70AF1CE-EABA-4446-B78F-E261535B0B96}" destId="{AB10A753-79A3-409A-9540-D6967990F9F3}" srcOrd="0" destOrd="0" presId="urn:microsoft.com/office/officeart/2005/8/layout/hierarchy2"/>
    <dgm:cxn modelId="{E19CE0DA-3933-41C9-9CC3-5119D2B1567E}" type="presParOf" srcId="{D70AF1CE-EABA-4446-B78F-E261535B0B96}" destId="{A83E3AF0-E04A-4DE7-A386-0EA45152AD1A}" srcOrd="1" destOrd="0" presId="urn:microsoft.com/office/officeart/2005/8/layout/hierarchy2"/>
    <dgm:cxn modelId="{D879ABCB-142B-43C9-8F26-077CE4FD4A88}" type="presParOf" srcId="{13CA5C7F-1D50-4372-BD60-2BFF4AFDB06D}" destId="{3BFA27EE-7CE5-4E6F-B05B-F83700480545}" srcOrd="2" destOrd="0" presId="urn:microsoft.com/office/officeart/2005/8/layout/hierarchy2"/>
    <dgm:cxn modelId="{ABFE60C3-EE18-4A11-AA89-253F09A429C2}" type="presParOf" srcId="{3BFA27EE-7CE5-4E6F-B05B-F83700480545}" destId="{1AB890D2-A65F-4E60-AD68-A39FC0DAD331}" srcOrd="0" destOrd="0" presId="urn:microsoft.com/office/officeart/2005/8/layout/hierarchy2"/>
    <dgm:cxn modelId="{204CCEBE-79D0-4CAE-B59C-9BF4998B7897}" type="presParOf" srcId="{13CA5C7F-1D50-4372-BD60-2BFF4AFDB06D}" destId="{4946E49A-8247-414F-9F83-46944D0E29F2}" srcOrd="3" destOrd="0" presId="urn:microsoft.com/office/officeart/2005/8/layout/hierarchy2"/>
    <dgm:cxn modelId="{69E1DC88-B098-45E7-98A6-9582DAD9335E}" type="presParOf" srcId="{4946E49A-8247-414F-9F83-46944D0E29F2}" destId="{3CB3FAFD-A884-422E-924B-1083C032C2FD}" srcOrd="0" destOrd="0" presId="urn:microsoft.com/office/officeart/2005/8/layout/hierarchy2"/>
    <dgm:cxn modelId="{9DB76AC8-F819-441B-8011-9C185151B47B}" type="presParOf" srcId="{4946E49A-8247-414F-9F83-46944D0E29F2}" destId="{D8C0E0FE-7E08-427E-88D9-2D66EABDBB00}" srcOrd="1" destOrd="0" presId="urn:microsoft.com/office/officeart/2005/8/layout/hierarchy2"/>
    <dgm:cxn modelId="{75FF859B-79D8-410F-A23E-85EEDAE5CAA1}" type="presParOf" srcId="{D8C0E0FE-7E08-427E-88D9-2D66EABDBB00}" destId="{A245F404-B777-482B-9798-562A9269BE80}" srcOrd="0" destOrd="0" presId="urn:microsoft.com/office/officeart/2005/8/layout/hierarchy2"/>
    <dgm:cxn modelId="{A941F27C-5398-4BAD-B04A-2BF0BD8467C1}" type="presParOf" srcId="{A245F404-B777-482B-9798-562A9269BE80}" destId="{C1FC325C-8939-402E-A8D7-3FBFCEA10B58}" srcOrd="0" destOrd="0" presId="urn:microsoft.com/office/officeart/2005/8/layout/hierarchy2"/>
    <dgm:cxn modelId="{DEF8F096-60E1-4ADE-8FE6-FC1B0B55A9DC}" type="presParOf" srcId="{D8C0E0FE-7E08-427E-88D9-2D66EABDBB00}" destId="{DB62E7CA-6367-45D2-8DE1-FC27A41884E0}" srcOrd="1" destOrd="0" presId="urn:microsoft.com/office/officeart/2005/8/layout/hierarchy2"/>
    <dgm:cxn modelId="{4383395A-22C8-469D-806F-ED60F9B9E1E5}" type="presParOf" srcId="{DB62E7CA-6367-45D2-8DE1-FC27A41884E0}" destId="{4CDB9DC9-D8BC-4F01-8B0A-F6131059A9AD}" srcOrd="0" destOrd="0" presId="urn:microsoft.com/office/officeart/2005/8/layout/hierarchy2"/>
    <dgm:cxn modelId="{2AD2DD50-8806-4579-984B-08C617F726EA}" type="presParOf" srcId="{DB62E7CA-6367-45D2-8DE1-FC27A41884E0}" destId="{14ECF36E-9E8A-44AA-813A-2CA3717D79BF}" srcOrd="1" destOrd="0" presId="urn:microsoft.com/office/officeart/2005/8/layout/hierarchy2"/>
    <dgm:cxn modelId="{A1D49AB8-DF98-47E4-93E5-62D9FA4112AC}" type="presParOf" srcId="{D8C0E0FE-7E08-427E-88D9-2D66EABDBB00}" destId="{BB27BAF3-0DAD-4C14-BB7E-A83C0829D3D7}" srcOrd="2" destOrd="0" presId="urn:microsoft.com/office/officeart/2005/8/layout/hierarchy2"/>
    <dgm:cxn modelId="{129B3703-197B-49BF-8F7F-327FF93946FD}" type="presParOf" srcId="{BB27BAF3-0DAD-4C14-BB7E-A83C0829D3D7}" destId="{D573AA02-84CA-46CC-89FF-D4BEEBB704D9}" srcOrd="0" destOrd="0" presId="urn:microsoft.com/office/officeart/2005/8/layout/hierarchy2"/>
    <dgm:cxn modelId="{F356DA41-172F-4C5A-9662-FDE884771D1B}" type="presParOf" srcId="{D8C0E0FE-7E08-427E-88D9-2D66EABDBB00}" destId="{58D958D5-0983-453B-82CE-AC15A3F1C164}" srcOrd="3" destOrd="0" presId="urn:microsoft.com/office/officeart/2005/8/layout/hierarchy2"/>
    <dgm:cxn modelId="{10FEFC48-E95F-4918-B772-C0F53C7E09E4}" type="presParOf" srcId="{58D958D5-0983-453B-82CE-AC15A3F1C164}" destId="{46448DDB-71CE-40E3-8016-F9AC47CF3274}" srcOrd="0" destOrd="0" presId="urn:microsoft.com/office/officeart/2005/8/layout/hierarchy2"/>
    <dgm:cxn modelId="{C9CC3344-B31C-41E7-95C9-B145619068A9}" type="presParOf" srcId="{58D958D5-0983-453B-82CE-AC15A3F1C164}" destId="{E61DB3E4-3921-41D1-A6D1-ABC81CDAF0C8}" srcOrd="1" destOrd="0" presId="urn:microsoft.com/office/officeart/2005/8/layout/hierarchy2"/>
    <dgm:cxn modelId="{867FEF26-B44E-4B94-8E54-A8C98E52E7BE}" type="presParOf" srcId="{05A66695-4C1A-4F28-968B-EA1FBBC46F91}" destId="{D13CAEBD-D4AC-49FD-B949-F933EBD5332D}" srcOrd="2" destOrd="0" presId="urn:microsoft.com/office/officeart/2005/8/layout/hierarchy2"/>
    <dgm:cxn modelId="{347E48B6-EC4E-405C-9F32-65067FFA9053}" type="presParOf" srcId="{D13CAEBD-D4AC-49FD-B949-F933EBD5332D}" destId="{4A5F625C-34CE-4325-973B-76488E573E8C}" srcOrd="0" destOrd="0" presId="urn:microsoft.com/office/officeart/2005/8/layout/hierarchy2"/>
    <dgm:cxn modelId="{405A13C3-A42D-4C6E-8B8E-A040AA5AE9A4}" type="presParOf" srcId="{05A66695-4C1A-4F28-968B-EA1FBBC46F91}" destId="{7E1D56F0-BD4B-4680-B2E1-F466C7B2C357}" srcOrd="3" destOrd="0" presId="urn:microsoft.com/office/officeart/2005/8/layout/hierarchy2"/>
    <dgm:cxn modelId="{A1111235-2DAE-4CEB-9F8F-36FF978B9581}" type="presParOf" srcId="{7E1D56F0-BD4B-4680-B2E1-F466C7B2C357}" destId="{4750C3E8-3716-4878-83E3-05F9D8A47DD4}" srcOrd="0" destOrd="0" presId="urn:microsoft.com/office/officeart/2005/8/layout/hierarchy2"/>
    <dgm:cxn modelId="{7F4A5F86-09D4-45D3-B789-365940793A56}" type="presParOf" srcId="{7E1D56F0-BD4B-4680-B2E1-F466C7B2C357}" destId="{1B4CF7BA-1D79-4293-9CE0-A5A27F30B8C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6E174E-6ABF-413E-A846-384F7444F7C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PH"/>
        </a:p>
      </dgm:t>
    </dgm:pt>
    <dgm:pt modelId="{6859904C-3DDD-4046-B2CE-F14582203D4E}">
      <dgm:prSet phldrT="[Text]" custT="1"/>
      <dgm:spPr>
        <a:solidFill>
          <a:schemeClr val="accent2"/>
        </a:solidFill>
        <a:ln>
          <a:noFill/>
        </a:ln>
      </dgm:spPr>
      <dgm:t>
        <a:bodyPr/>
        <a:lstStyle/>
        <a:p>
          <a:r>
            <a:rPr lang="en-US" sz="2000" dirty="0" smtClean="0"/>
            <a:t>Texts here</a:t>
          </a:r>
          <a:endParaRPr lang="en-PH" sz="2000" dirty="0"/>
        </a:p>
      </dgm:t>
    </dgm:pt>
    <dgm:pt modelId="{248D3782-255D-4238-B0B3-112938016612}" type="parTrans" cxnId="{2F59ABE3-CEF6-49DB-A63D-B68FD3D8ACDB}">
      <dgm:prSet/>
      <dgm:spPr/>
      <dgm:t>
        <a:bodyPr/>
        <a:lstStyle/>
        <a:p>
          <a:endParaRPr lang="en-PH" sz="1400"/>
        </a:p>
      </dgm:t>
    </dgm:pt>
    <dgm:pt modelId="{B425DB35-C7B4-40F5-B153-182E69782844}" type="sibTrans" cxnId="{2F59ABE3-CEF6-49DB-A63D-B68FD3D8ACDB}">
      <dgm:prSet/>
      <dgm:spPr/>
      <dgm:t>
        <a:bodyPr/>
        <a:lstStyle/>
        <a:p>
          <a:endParaRPr lang="en-PH" sz="1400"/>
        </a:p>
      </dgm:t>
    </dgm:pt>
    <dgm:pt modelId="{5EB56B75-4782-43DF-9015-BA716FA00BEE}">
      <dgm:prSet phldrT="[Text]" custT="1"/>
      <dgm:spPr>
        <a:solidFill>
          <a:schemeClr val="accent1"/>
        </a:solidFill>
        <a:ln>
          <a:noFill/>
        </a:ln>
      </dgm:spPr>
      <dgm:t>
        <a:bodyPr/>
        <a:lstStyle/>
        <a:p>
          <a:r>
            <a:rPr lang="en-US" sz="2000" dirty="0" smtClean="0"/>
            <a:t>Texts here</a:t>
          </a:r>
          <a:endParaRPr lang="en-PH" sz="2000" dirty="0"/>
        </a:p>
      </dgm:t>
    </dgm:pt>
    <dgm:pt modelId="{B9CFBF9D-B792-4666-BE21-E61933BC0E35}" type="parTrans" cxnId="{C90B82B2-1AE6-4A7D-995F-190E181D41B5}">
      <dgm:prSet custT="1"/>
      <dgm:spPr>
        <a:ln w="38100">
          <a:solidFill>
            <a:schemeClr val="bg2">
              <a:lumMod val="50000"/>
            </a:schemeClr>
          </a:solidFill>
          <a:headEnd type="oval" w="med" len="med"/>
          <a:tailEnd type="oval" w="med" len="med"/>
        </a:ln>
      </dgm:spPr>
      <dgm:t>
        <a:bodyPr/>
        <a:lstStyle/>
        <a:p>
          <a:endParaRPr lang="en-PH" sz="300"/>
        </a:p>
      </dgm:t>
    </dgm:pt>
    <dgm:pt modelId="{106A947A-45E1-4F4B-905E-EAF178C131B7}" type="sibTrans" cxnId="{C90B82B2-1AE6-4A7D-995F-190E181D41B5}">
      <dgm:prSet/>
      <dgm:spPr/>
      <dgm:t>
        <a:bodyPr/>
        <a:lstStyle/>
        <a:p>
          <a:endParaRPr lang="en-PH" sz="1400"/>
        </a:p>
      </dgm:t>
    </dgm:pt>
    <dgm:pt modelId="{CF6CE275-BAFC-4BA7-9BFF-38268E521752}">
      <dgm:prSet phldrT="[Text]" custT="1"/>
      <dgm:spPr>
        <a:solidFill>
          <a:schemeClr val="accent6"/>
        </a:solidFill>
        <a:ln>
          <a:noFill/>
        </a:ln>
      </dgm:spPr>
      <dgm:t>
        <a:bodyPr/>
        <a:lstStyle/>
        <a:p>
          <a:r>
            <a:rPr lang="en-US" sz="2000" dirty="0" smtClean="0"/>
            <a:t>Texts here</a:t>
          </a:r>
          <a:endParaRPr lang="en-PH" sz="2000" dirty="0"/>
        </a:p>
      </dgm:t>
    </dgm:pt>
    <dgm:pt modelId="{9CC4EDAF-1429-4441-8C22-C93C62716187}" type="parTrans" cxnId="{11B57071-37CC-499B-A2CF-D4E442AAD70B}">
      <dgm:prSet custT="1"/>
      <dgm:spPr>
        <a:ln w="38100">
          <a:solidFill>
            <a:schemeClr val="bg2">
              <a:lumMod val="50000"/>
            </a:schemeClr>
          </a:solidFill>
          <a:headEnd type="oval" w="med" len="med"/>
          <a:tailEnd type="oval" w="med" len="med"/>
        </a:ln>
      </dgm:spPr>
      <dgm:t>
        <a:bodyPr/>
        <a:lstStyle/>
        <a:p>
          <a:endParaRPr lang="en-PH" sz="300"/>
        </a:p>
      </dgm:t>
    </dgm:pt>
    <dgm:pt modelId="{EF873BDC-01DC-4D78-8E33-7F0A45553575}" type="sibTrans" cxnId="{11B57071-37CC-499B-A2CF-D4E442AAD70B}">
      <dgm:prSet/>
      <dgm:spPr/>
      <dgm:t>
        <a:bodyPr/>
        <a:lstStyle/>
        <a:p>
          <a:endParaRPr lang="en-PH" sz="1400"/>
        </a:p>
      </dgm:t>
    </dgm:pt>
    <dgm:pt modelId="{95B2096E-0A02-41C5-A50C-8B24A946C550}">
      <dgm:prSet phldrT="[Text]" custT="1"/>
      <dgm:spPr>
        <a:solidFill>
          <a:schemeClr val="accent6"/>
        </a:solidFill>
        <a:ln>
          <a:noFill/>
        </a:ln>
      </dgm:spPr>
      <dgm:t>
        <a:bodyPr/>
        <a:lstStyle/>
        <a:p>
          <a:r>
            <a:rPr lang="en-US" sz="2000" dirty="0" smtClean="0"/>
            <a:t>Texts here</a:t>
          </a:r>
          <a:endParaRPr lang="en-PH" sz="2000" dirty="0"/>
        </a:p>
      </dgm:t>
    </dgm:pt>
    <dgm:pt modelId="{ABF809DB-BE58-4C6E-888A-F65A86E6F10A}" type="parTrans" cxnId="{FDF6AF8C-022E-4DAB-AC66-06D7088A9DED}">
      <dgm:prSet custT="1"/>
      <dgm:spPr>
        <a:ln w="38100">
          <a:solidFill>
            <a:schemeClr val="bg2">
              <a:lumMod val="50000"/>
            </a:schemeClr>
          </a:solidFill>
          <a:headEnd type="oval" w="med" len="med"/>
          <a:tailEnd type="oval" w="med" len="med"/>
        </a:ln>
      </dgm:spPr>
      <dgm:t>
        <a:bodyPr/>
        <a:lstStyle/>
        <a:p>
          <a:endParaRPr lang="en-PH" sz="300"/>
        </a:p>
      </dgm:t>
    </dgm:pt>
    <dgm:pt modelId="{5F85472F-FE4A-4B3D-94CB-8AB5DB56D02A}" type="sibTrans" cxnId="{FDF6AF8C-022E-4DAB-AC66-06D7088A9DED}">
      <dgm:prSet/>
      <dgm:spPr/>
      <dgm:t>
        <a:bodyPr/>
        <a:lstStyle/>
        <a:p>
          <a:endParaRPr lang="en-PH" sz="1400"/>
        </a:p>
      </dgm:t>
    </dgm:pt>
    <dgm:pt modelId="{B5FFF81D-9636-487A-9CD1-A5A92C4D77BD}">
      <dgm:prSet phldrT="[Text]" custT="1"/>
      <dgm:spPr>
        <a:solidFill>
          <a:schemeClr val="accent1"/>
        </a:solidFill>
        <a:ln>
          <a:noFill/>
        </a:ln>
      </dgm:spPr>
      <dgm:t>
        <a:bodyPr/>
        <a:lstStyle/>
        <a:p>
          <a:r>
            <a:rPr lang="en-US" sz="2000" dirty="0" smtClean="0"/>
            <a:t>Texts here</a:t>
          </a:r>
          <a:endParaRPr lang="en-PH" sz="2000" dirty="0"/>
        </a:p>
      </dgm:t>
    </dgm:pt>
    <dgm:pt modelId="{02957A32-AA6F-4EF5-A54B-823D63DA4CA1}" type="parTrans" cxnId="{1D6B2BD7-8ED3-4002-AB8B-5DF17A457BCE}">
      <dgm:prSet custT="1"/>
      <dgm:spPr>
        <a:ln w="38100">
          <a:solidFill>
            <a:schemeClr val="bg2">
              <a:lumMod val="50000"/>
            </a:schemeClr>
          </a:solidFill>
          <a:headEnd type="oval" w="med" len="med"/>
          <a:tailEnd type="oval" w="med" len="med"/>
        </a:ln>
      </dgm:spPr>
      <dgm:t>
        <a:bodyPr/>
        <a:lstStyle/>
        <a:p>
          <a:endParaRPr lang="en-PH" sz="300"/>
        </a:p>
      </dgm:t>
    </dgm:pt>
    <dgm:pt modelId="{8D00F400-8001-435B-8B93-77AF3EA86042}" type="sibTrans" cxnId="{1D6B2BD7-8ED3-4002-AB8B-5DF17A457BCE}">
      <dgm:prSet/>
      <dgm:spPr/>
      <dgm:t>
        <a:bodyPr/>
        <a:lstStyle/>
        <a:p>
          <a:endParaRPr lang="en-PH" sz="1400"/>
        </a:p>
      </dgm:t>
    </dgm:pt>
    <dgm:pt modelId="{BD54B0D7-AF29-4379-8E90-4D608A87C6B7}">
      <dgm:prSet phldrT="[Text]" custT="1"/>
      <dgm:spPr>
        <a:solidFill>
          <a:schemeClr val="accent6"/>
        </a:solidFill>
        <a:ln>
          <a:noFill/>
        </a:ln>
      </dgm:spPr>
      <dgm:t>
        <a:bodyPr/>
        <a:lstStyle/>
        <a:p>
          <a:r>
            <a:rPr lang="en-US" sz="2000" dirty="0" smtClean="0"/>
            <a:t>Texts here</a:t>
          </a:r>
          <a:endParaRPr lang="en-PH" sz="2000" dirty="0"/>
        </a:p>
      </dgm:t>
    </dgm:pt>
    <dgm:pt modelId="{50E0FE96-AA25-4B03-A0A0-95FEBD2F2BCF}" type="parTrans" cxnId="{24C9AAB9-F858-4114-BE6D-65D42A0DAE6B}">
      <dgm:prSet custT="1"/>
      <dgm:spPr>
        <a:ln w="38100">
          <a:solidFill>
            <a:schemeClr val="bg2">
              <a:lumMod val="50000"/>
            </a:schemeClr>
          </a:solidFill>
          <a:headEnd type="oval" w="med" len="med"/>
          <a:tailEnd type="oval" w="med" len="med"/>
        </a:ln>
      </dgm:spPr>
      <dgm:t>
        <a:bodyPr/>
        <a:lstStyle/>
        <a:p>
          <a:endParaRPr lang="en-PH" sz="300"/>
        </a:p>
      </dgm:t>
    </dgm:pt>
    <dgm:pt modelId="{0B586F06-B255-4D8A-95EC-3FB41DAEFF2E}" type="sibTrans" cxnId="{24C9AAB9-F858-4114-BE6D-65D42A0DAE6B}">
      <dgm:prSet/>
      <dgm:spPr/>
      <dgm:t>
        <a:bodyPr/>
        <a:lstStyle/>
        <a:p>
          <a:endParaRPr lang="en-PH" sz="1400"/>
        </a:p>
      </dgm:t>
    </dgm:pt>
    <dgm:pt modelId="{A5D4A046-4B14-4E7F-990C-1405B22EC6F6}">
      <dgm:prSet/>
      <dgm:spPr>
        <a:solidFill>
          <a:schemeClr val="accent5"/>
        </a:solidFill>
        <a:ln>
          <a:noFill/>
        </a:ln>
      </dgm:spPr>
      <dgm:t>
        <a:bodyPr/>
        <a:lstStyle/>
        <a:p>
          <a:r>
            <a:rPr lang="en-US" dirty="0" smtClean="0"/>
            <a:t>Texts here</a:t>
          </a:r>
          <a:endParaRPr lang="en-PH" dirty="0"/>
        </a:p>
      </dgm:t>
    </dgm:pt>
    <dgm:pt modelId="{6F2479DB-B29D-4D95-86B1-F79226ABDF37}" type="parTrans" cxnId="{2FB68832-C077-47CE-A458-A4F79E6C4E4F}">
      <dgm:prSet/>
      <dgm:spPr>
        <a:ln>
          <a:solidFill>
            <a:schemeClr val="bg2">
              <a:lumMod val="50000"/>
            </a:schemeClr>
          </a:solidFill>
          <a:headEnd type="oval" w="med" len="med"/>
          <a:tailEnd type="oval" w="med" len="med"/>
        </a:ln>
      </dgm:spPr>
      <dgm:t>
        <a:bodyPr/>
        <a:lstStyle/>
        <a:p>
          <a:endParaRPr lang="en-PH"/>
        </a:p>
      </dgm:t>
    </dgm:pt>
    <dgm:pt modelId="{14E0BBB6-28B8-4B46-BCB6-E01F47D0B834}" type="sibTrans" cxnId="{2FB68832-C077-47CE-A458-A4F79E6C4E4F}">
      <dgm:prSet/>
      <dgm:spPr/>
      <dgm:t>
        <a:bodyPr/>
        <a:lstStyle/>
        <a:p>
          <a:endParaRPr lang="en-PH"/>
        </a:p>
      </dgm:t>
    </dgm:pt>
    <dgm:pt modelId="{2C7B1090-5B91-451A-A001-DEB7097100E9}">
      <dgm:prSet/>
      <dgm:spPr>
        <a:solidFill>
          <a:schemeClr val="accent5"/>
        </a:solidFill>
        <a:ln>
          <a:noFill/>
        </a:ln>
      </dgm:spPr>
      <dgm:t>
        <a:bodyPr/>
        <a:lstStyle/>
        <a:p>
          <a:r>
            <a:rPr lang="en-US" dirty="0" smtClean="0"/>
            <a:t>Texts here</a:t>
          </a:r>
          <a:endParaRPr lang="en-PH" dirty="0"/>
        </a:p>
      </dgm:t>
    </dgm:pt>
    <dgm:pt modelId="{0D2F0372-D39D-4E04-8ACE-CE8A97A1255A}" type="parTrans" cxnId="{1BF16E09-243F-4D6A-8626-7B3763912EF3}">
      <dgm:prSet/>
      <dgm:spPr>
        <a:ln>
          <a:solidFill>
            <a:schemeClr val="bg2">
              <a:lumMod val="50000"/>
            </a:schemeClr>
          </a:solidFill>
          <a:headEnd type="oval" w="med" len="med"/>
          <a:tailEnd type="oval" w="med" len="med"/>
        </a:ln>
      </dgm:spPr>
      <dgm:t>
        <a:bodyPr/>
        <a:lstStyle/>
        <a:p>
          <a:endParaRPr lang="en-PH"/>
        </a:p>
      </dgm:t>
    </dgm:pt>
    <dgm:pt modelId="{BE716264-5477-4ADD-A5A9-9EA7EB5C64A8}" type="sibTrans" cxnId="{1BF16E09-243F-4D6A-8626-7B3763912EF3}">
      <dgm:prSet/>
      <dgm:spPr/>
      <dgm:t>
        <a:bodyPr/>
        <a:lstStyle/>
        <a:p>
          <a:endParaRPr lang="en-PH"/>
        </a:p>
      </dgm:t>
    </dgm:pt>
    <dgm:pt modelId="{4DED3CB1-282B-44F9-A3D2-19A30A51D083}">
      <dgm:prSet/>
      <dgm:spPr>
        <a:solidFill>
          <a:schemeClr val="accent5"/>
        </a:solidFill>
        <a:ln>
          <a:noFill/>
        </a:ln>
      </dgm:spPr>
      <dgm:t>
        <a:bodyPr/>
        <a:lstStyle/>
        <a:p>
          <a:r>
            <a:rPr lang="en-US" dirty="0" smtClean="0"/>
            <a:t>Texts here</a:t>
          </a:r>
          <a:endParaRPr lang="en-PH" dirty="0"/>
        </a:p>
      </dgm:t>
    </dgm:pt>
    <dgm:pt modelId="{2DCA879E-685A-4E34-B108-F514F16A3B0B}" type="parTrans" cxnId="{C269A2BF-C704-4179-AB28-609071428AAC}">
      <dgm:prSet/>
      <dgm:spPr>
        <a:ln>
          <a:solidFill>
            <a:schemeClr val="bg2">
              <a:lumMod val="50000"/>
            </a:schemeClr>
          </a:solidFill>
          <a:headEnd type="oval" w="med" len="med"/>
          <a:tailEnd type="oval" w="med" len="med"/>
        </a:ln>
      </dgm:spPr>
      <dgm:t>
        <a:bodyPr/>
        <a:lstStyle/>
        <a:p>
          <a:endParaRPr lang="en-PH"/>
        </a:p>
      </dgm:t>
    </dgm:pt>
    <dgm:pt modelId="{55245BA9-4921-4E51-BA40-5A8FC1D0CE90}" type="sibTrans" cxnId="{C269A2BF-C704-4179-AB28-609071428AAC}">
      <dgm:prSet/>
      <dgm:spPr/>
      <dgm:t>
        <a:bodyPr/>
        <a:lstStyle/>
        <a:p>
          <a:endParaRPr lang="en-PH"/>
        </a:p>
      </dgm:t>
    </dgm:pt>
    <dgm:pt modelId="{9E1F7EFC-F607-4E40-B246-66F44CC639EF}">
      <dgm:prSet/>
      <dgm:spPr>
        <a:solidFill>
          <a:schemeClr val="accent5"/>
        </a:solidFill>
        <a:ln>
          <a:noFill/>
        </a:ln>
      </dgm:spPr>
      <dgm:t>
        <a:bodyPr/>
        <a:lstStyle/>
        <a:p>
          <a:r>
            <a:rPr lang="en-US" dirty="0" smtClean="0"/>
            <a:t>Texts here</a:t>
          </a:r>
          <a:endParaRPr lang="en-PH" dirty="0"/>
        </a:p>
      </dgm:t>
    </dgm:pt>
    <dgm:pt modelId="{86FF45BB-482B-4DC3-9D08-36CEDB263982}" type="parTrans" cxnId="{8BD0204A-B233-4E41-BEA0-AE7431D3255F}">
      <dgm:prSet/>
      <dgm:spPr>
        <a:ln>
          <a:solidFill>
            <a:schemeClr val="bg2">
              <a:lumMod val="50000"/>
            </a:schemeClr>
          </a:solidFill>
          <a:headEnd type="oval" w="med" len="med"/>
          <a:tailEnd type="oval" w="med" len="med"/>
        </a:ln>
      </dgm:spPr>
      <dgm:t>
        <a:bodyPr/>
        <a:lstStyle/>
        <a:p>
          <a:endParaRPr lang="en-PH"/>
        </a:p>
      </dgm:t>
    </dgm:pt>
    <dgm:pt modelId="{D68DC9A6-5403-464B-818A-39274BD50FE4}" type="sibTrans" cxnId="{8BD0204A-B233-4E41-BEA0-AE7431D3255F}">
      <dgm:prSet/>
      <dgm:spPr/>
      <dgm:t>
        <a:bodyPr/>
        <a:lstStyle/>
        <a:p>
          <a:endParaRPr lang="en-PH"/>
        </a:p>
      </dgm:t>
    </dgm:pt>
    <dgm:pt modelId="{CE21E8D3-CD91-4E7E-A22D-812B6CBDD962}">
      <dgm:prSet/>
      <dgm:spPr>
        <a:solidFill>
          <a:schemeClr val="accent5"/>
        </a:solidFill>
        <a:ln>
          <a:noFill/>
        </a:ln>
      </dgm:spPr>
      <dgm:t>
        <a:bodyPr/>
        <a:lstStyle/>
        <a:p>
          <a:r>
            <a:rPr lang="en-US" dirty="0" smtClean="0"/>
            <a:t>Texts here</a:t>
          </a:r>
          <a:endParaRPr lang="en-PH" dirty="0"/>
        </a:p>
      </dgm:t>
    </dgm:pt>
    <dgm:pt modelId="{34449B43-9686-4055-8967-167648C5E96A}" type="parTrans" cxnId="{9EDCB302-B9A9-402E-8CCE-2AF09A8302B8}">
      <dgm:prSet/>
      <dgm:spPr>
        <a:ln>
          <a:solidFill>
            <a:schemeClr val="bg2">
              <a:lumMod val="50000"/>
            </a:schemeClr>
          </a:solidFill>
          <a:headEnd type="oval" w="med" len="med"/>
          <a:tailEnd type="oval" w="med" len="med"/>
        </a:ln>
      </dgm:spPr>
      <dgm:t>
        <a:bodyPr/>
        <a:lstStyle/>
        <a:p>
          <a:endParaRPr lang="en-PH"/>
        </a:p>
      </dgm:t>
    </dgm:pt>
    <dgm:pt modelId="{0F2D8567-B4ED-4529-A4D1-875CAD4EA249}" type="sibTrans" cxnId="{9EDCB302-B9A9-402E-8CCE-2AF09A8302B8}">
      <dgm:prSet/>
      <dgm:spPr/>
      <dgm:t>
        <a:bodyPr/>
        <a:lstStyle/>
        <a:p>
          <a:endParaRPr lang="en-PH"/>
        </a:p>
      </dgm:t>
    </dgm:pt>
    <dgm:pt modelId="{0C59BD78-D09A-413A-B6F6-FE5528FBCCA0}">
      <dgm:prSet custT="1"/>
      <dgm:spPr>
        <a:solidFill>
          <a:schemeClr val="accent6"/>
        </a:solidFill>
        <a:ln>
          <a:noFill/>
        </a:ln>
      </dgm:spPr>
      <dgm:t>
        <a:bodyPr/>
        <a:lstStyle/>
        <a:p>
          <a:r>
            <a:rPr lang="en-US" sz="2000" dirty="0" smtClean="0"/>
            <a:t>Texts here</a:t>
          </a:r>
          <a:endParaRPr lang="en-PH" sz="2000" dirty="0"/>
        </a:p>
      </dgm:t>
    </dgm:pt>
    <dgm:pt modelId="{BE9C0C7F-B3BC-450E-BB72-106080BF98C3}" type="parTrans" cxnId="{60DB9C50-AE9B-496B-A87D-EDC225032E3A}">
      <dgm:prSet/>
      <dgm:spPr>
        <a:ln>
          <a:solidFill>
            <a:schemeClr val="bg2">
              <a:lumMod val="50000"/>
            </a:schemeClr>
          </a:solidFill>
          <a:headEnd type="oval" w="med" len="med"/>
          <a:tailEnd type="oval" w="med" len="med"/>
        </a:ln>
      </dgm:spPr>
      <dgm:t>
        <a:bodyPr/>
        <a:lstStyle/>
        <a:p>
          <a:endParaRPr lang="en-PH"/>
        </a:p>
      </dgm:t>
    </dgm:pt>
    <dgm:pt modelId="{FDA93ADD-8EAF-4415-9187-AD726A7CC6C1}" type="sibTrans" cxnId="{60DB9C50-AE9B-496B-A87D-EDC225032E3A}">
      <dgm:prSet/>
      <dgm:spPr/>
      <dgm:t>
        <a:bodyPr/>
        <a:lstStyle/>
        <a:p>
          <a:endParaRPr lang="en-PH"/>
        </a:p>
      </dgm:t>
    </dgm:pt>
    <dgm:pt modelId="{21ADFFAC-F329-4089-AC09-AA71ED8F4292}">
      <dgm:prSet/>
      <dgm:spPr>
        <a:solidFill>
          <a:schemeClr val="tx1">
            <a:lumMod val="50000"/>
            <a:lumOff val="50000"/>
          </a:schemeClr>
        </a:solidFill>
        <a:ln>
          <a:noFill/>
        </a:ln>
      </dgm:spPr>
      <dgm:t>
        <a:bodyPr/>
        <a:lstStyle/>
        <a:p>
          <a:r>
            <a:rPr lang="en-US" dirty="0" smtClean="0"/>
            <a:t>Texts here</a:t>
          </a:r>
          <a:endParaRPr lang="en-PH" dirty="0"/>
        </a:p>
      </dgm:t>
    </dgm:pt>
    <dgm:pt modelId="{371C91F9-8A44-40B2-AFAF-A591AB222718}" type="parTrans" cxnId="{5A937D8A-C7C6-4A96-8475-C00122EC2B9F}">
      <dgm:prSet/>
      <dgm:spPr>
        <a:ln>
          <a:solidFill>
            <a:schemeClr val="bg2">
              <a:lumMod val="50000"/>
            </a:schemeClr>
          </a:solidFill>
          <a:headEnd type="oval" w="med" len="med"/>
          <a:tailEnd type="oval" w="med" len="med"/>
        </a:ln>
      </dgm:spPr>
      <dgm:t>
        <a:bodyPr/>
        <a:lstStyle/>
        <a:p>
          <a:endParaRPr lang="en-PH"/>
        </a:p>
      </dgm:t>
    </dgm:pt>
    <dgm:pt modelId="{82FFBB50-57DD-4BE2-9060-9ABF42AB8898}" type="sibTrans" cxnId="{5A937D8A-C7C6-4A96-8475-C00122EC2B9F}">
      <dgm:prSet/>
      <dgm:spPr/>
      <dgm:t>
        <a:bodyPr/>
        <a:lstStyle/>
        <a:p>
          <a:endParaRPr lang="en-PH"/>
        </a:p>
      </dgm:t>
    </dgm:pt>
    <dgm:pt modelId="{6815BF5E-BC7C-4639-BE86-614F90B768B3}">
      <dgm:prSet/>
      <dgm:spPr>
        <a:solidFill>
          <a:schemeClr val="tx1">
            <a:lumMod val="50000"/>
            <a:lumOff val="50000"/>
          </a:schemeClr>
        </a:solidFill>
        <a:ln>
          <a:noFill/>
        </a:ln>
      </dgm:spPr>
      <dgm:t>
        <a:bodyPr/>
        <a:lstStyle/>
        <a:p>
          <a:r>
            <a:rPr lang="en-US" dirty="0" smtClean="0"/>
            <a:t>Texts here</a:t>
          </a:r>
          <a:endParaRPr lang="en-PH" dirty="0"/>
        </a:p>
      </dgm:t>
    </dgm:pt>
    <dgm:pt modelId="{BC2DC94F-2EDE-4C0C-991D-AB6F98DCD484}" type="parTrans" cxnId="{28C71707-32CD-4E5A-AD37-45A0A316810B}">
      <dgm:prSet/>
      <dgm:spPr>
        <a:ln>
          <a:solidFill>
            <a:schemeClr val="bg2">
              <a:lumMod val="50000"/>
            </a:schemeClr>
          </a:solidFill>
          <a:headEnd type="oval" w="med" len="med"/>
          <a:tailEnd type="oval" w="med" len="med"/>
        </a:ln>
      </dgm:spPr>
      <dgm:t>
        <a:bodyPr/>
        <a:lstStyle/>
        <a:p>
          <a:endParaRPr lang="en-PH"/>
        </a:p>
      </dgm:t>
    </dgm:pt>
    <dgm:pt modelId="{C370F0E1-68B1-45CE-BFBD-B396DA8571CD}" type="sibTrans" cxnId="{28C71707-32CD-4E5A-AD37-45A0A316810B}">
      <dgm:prSet/>
      <dgm:spPr/>
      <dgm:t>
        <a:bodyPr/>
        <a:lstStyle/>
        <a:p>
          <a:endParaRPr lang="en-PH"/>
        </a:p>
      </dgm:t>
    </dgm:pt>
    <dgm:pt modelId="{B3030FED-3E2A-4872-BF16-554B66E620BC}">
      <dgm:prSet/>
      <dgm:spPr>
        <a:solidFill>
          <a:schemeClr val="tx1">
            <a:lumMod val="50000"/>
            <a:lumOff val="50000"/>
          </a:schemeClr>
        </a:solidFill>
        <a:ln>
          <a:noFill/>
        </a:ln>
      </dgm:spPr>
      <dgm:t>
        <a:bodyPr/>
        <a:lstStyle/>
        <a:p>
          <a:r>
            <a:rPr lang="en-US" dirty="0" smtClean="0"/>
            <a:t>Texts here</a:t>
          </a:r>
          <a:endParaRPr lang="en-PH" dirty="0"/>
        </a:p>
      </dgm:t>
    </dgm:pt>
    <dgm:pt modelId="{1601E8FA-7D0F-4277-8F47-04081DD440B1}" type="parTrans" cxnId="{08BB5A86-5C76-4661-8AAD-164B426E75FD}">
      <dgm:prSet/>
      <dgm:spPr>
        <a:ln>
          <a:solidFill>
            <a:schemeClr val="bg2">
              <a:lumMod val="50000"/>
            </a:schemeClr>
          </a:solidFill>
          <a:headEnd type="oval" w="med" len="med"/>
          <a:tailEnd type="oval" w="med" len="med"/>
        </a:ln>
      </dgm:spPr>
      <dgm:t>
        <a:bodyPr/>
        <a:lstStyle/>
        <a:p>
          <a:endParaRPr lang="en-PH"/>
        </a:p>
      </dgm:t>
    </dgm:pt>
    <dgm:pt modelId="{4967634D-CC10-490C-8C4F-EEF70DFCC4A6}" type="sibTrans" cxnId="{08BB5A86-5C76-4661-8AAD-164B426E75FD}">
      <dgm:prSet/>
      <dgm:spPr/>
      <dgm:t>
        <a:bodyPr/>
        <a:lstStyle/>
        <a:p>
          <a:endParaRPr lang="en-PH"/>
        </a:p>
      </dgm:t>
    </dgm:pt>
    <dgm:pt modelId="{4C8E88E5-590C-435C-A02E-A62A3B522664}">
      <dgm:prSet/>
      <dgm:spPr>
        <a:solidFill>
          <a:schemeClr val="tx1">
            <a:lumMod val="50000"/>
            <a:lumOff val="50000"/>
          </a:schemeClr>
        </a:solidFill>
        <a:ln>
          <a:noFill/>
        </a:ln>
      </dgm:spPr>
      <dgm:t>
        <a:bodyPr/>
        <a:lstStyle/>
        <a:p>
          <a:r>
            <a:rPr lang="en-US" dirty="0" smtClean="0"/>
            <a:t>Texts here</a:t>
          </a:r>
          <a:endParaRPr lang="en-PH" dirty="0"/>
        </a:p>
      </dgm:t>
    </dgm:pt>
    <dgm:pt modelId="{9E1479DC-5924-4F01-92F6-BB58C448B822}" type="parTrans" cxnId="{D72D0A95-B3D4-4D74-B10E-76D514A24F28}">
      <dgm:prSet/>
      <dgm:spPr>
        <a:ln>
          <a:solidFill>
            <a:schemeClr val="bg2">
              <a:lumMod val="50000"/>
            </a:schemeClr>
          </a:solidFill>
          <a:headEnd type="oval" w="med" len="med"/>
          <a:tailEnd type="oval" w="med" len="med"/>
        </a:ln>
      </dgm:spPr>
      <dgm:t>
        <a:bodyPr/>
        <a:lstStyle/>
        <a:p>
          <a:endParaRPr lang="en-PH"/>
        </a:p>
      </dgm:t>
    </dgm:pt>
    <dgm:pt modelId="{82BC069A-B2DD-4E7A-978D-9AB3C99FFFBA}" type="sibTrans" cxnId="{D72D0A95-B3D4-4D74-B10E-76D514A24F28}">
      <dgm:prSet/>
      <dgm:spPr/>
      <dgm:t>
        <a:bodyPr/>
        <a:lstStyle/>
        <a:p>
          <a:endParaRPr lang="en-PH"/>
        </a:p>
      </dgm:t>
    </dgm:pt>
    <dgm:pt modelId="{015E923F-9A2C-4293-8A5F-0F475534D369}">
      <dgm:prSet/>
      <dgm:spPr>
        <a:solidFill>
          <a:schemeClr val="tx1">
            <a:lumMod val="50000"/>
            <a:lumOff val="50000"/>
          </a:schemeClr>
        </a:solidFill>
        <a:ln>
          <a:noFill/>
        </a:ln>
      </dgm:spPr>
      <dgm:t>
        <a:bodyPr/>
        <a:lstStyle/>
        <a:p>
          <a:r>
            <a:rPr lang="en-US" dirty="0" smtClean="0"/>
            <a:t>Texts here</a:t>
          </a:r>
          <a:endParaRPr lang="en-PH" dirty="0"/>
        </a:p>
      </dgm:t>
    </dgm:pt>
    <dgm:pt modelId="{BF296EE9-1A8F-4127-A597-F5C79D7D0F9F}" type="parTrans" cxnId="{81972BE2-92F5-48FF-B7EE-C022C2569091}">
      <dgm:prSet/>
      <dgm:spPr>
        <a:ln>
          <a:solidFill>
            <a:schemeClr val="bg2">
              <a:lumMod val="50000"/>
            </a:schemeClr>
          </a:solidFill>
          <a:headEnd type="oval" w="med" len="med"/>
          <a:tailEnd type="oval" w="med" len="med"/>
        </a:ln>
      </dgm:spPr>
      <dgm:t>
        <a:bodyPr/>
        <a:lstStyle/>
        <a:p>
          <a:endParaRPr lang="en-PH"/>
        </a:p>
      </dgm:t>
    </dgm:pt>
    <dgm:pt modelId="{C3E5A932-E248-4D3C-90B3-575CBF363CD0}" type="sibTrans" cxnId="{81972BE2-92F5-48FF-B7EE-C022C2569091}">
      <dgm:prSet/>
      <dgm:spPr/>
      <dgm:t>
        <a:bodyPr/>
        <a:lstStyle/>
        <a:p>
          <a:endParaRPr lang="en-PH"/>
        </a:p>
      </dgm:t>
    </dgm:pt>
    <dgm:pt modelId="{08C02D38-D116-4C4F-BC05-185722A87549}" type="pres">
      <dgm:prSet presAssocID="{F96E174E-6ABF-413E-A846-384F7444F7C7}" presName="hierChild1" presStyleCnt="0">
        <dgm:presLayoutVars>
          <dgm:orgChart val="1"/>
          <dgm:chPref val="1"/>
          <dgm:dir/>
          <dgm:animOne val="branch"/>
          <dgm:animLvl val="lvl"/>
          <dgm:resizeHandles/>
        </dgm:presLayoutVars>
      </dgm:prSet>
      <dgm:spPr/>
      <dgm:t>
        <a:bodyPr/>
        <a:lstStyle/>
        <a:p>
          <a:endParaRPr lang="en-PH"/>
        </a:p>
      </dgm:t>
    </dgm:pt>
    <dgm:pt modelId="{CC506426-CC14-4708-8212-6910AAD8FB6D}" type="pres">
      <dgm:prSet presAssocID="{6859904C-3DDD-4046-B2CE-F14582203D4E}" presName="hierRoot1" presStyleCnt="0">
        <dgm:presLayoutVars>
          <dgm:hierBranch val="init"/>
        </dgm:presLayoutVars>
      </dgm:prSet>
      <dgm:spPr/>
    </dgm:pt>
    <dgm:pt modelId="{CD7F1B12-E8F9-4EC2-9968-AB51474B9BF8}" type="pres">
      <dgm:prSet presAssocID="{6859904C-3DDD-4046-B2CE-F14582203D4E}" presName="rootComposite1" presStyleCnt="0"/>
      <dgm:spPr/>
    </dgm:pt>
    <dgm:pt modelId="{76D15C5A-F0A1-45AF-AF80-A7E6CE95709A}" type="pres">
      <dgm:prSet presAssocID="{6859904C-3DDD-4046-B2CE-F14582203D4E}" presName="rootText1" presStyleLbl="node0" presStyleIdx="0" presStyleCnt="1">
        <dgm:presLayoutVars>
          <dgm:chPref val="3"/>
        </dgm:presLayoutVars>
      </dgm:prSet>
      <dgm:spPr/>
      <dgm:t>
        <a:bodyPr/>
        <a:lstStyle/>
        <a:p>
          <a:endParaRPr lang="en-PH"/>
        </a:p>
      </dgm:t>
    </dgm:pt>
    <dgm:pt modelId="{8D4C578C-F1BD-4E61-A611-5D597578CE22}" type="pres">
      <dgm:prSet presAssocID="{6859904C-3DDD-4046-B2CE-F14582203D4E}" presName="rootConnector1" presStyleLbl="node1" presStyleIdx="0" presStyleCnt="0"/>
      <dgm:spPr/>
      <dgm:t>
        <a:bodyPr/>
        <a:lstStyle/>
        <a:p>
          <a:endParaRPr lang="en-PH"/>
        </a:p>
      </dgm:t>
    </dgm:pt>
    <dgm:pt modelId="{4E2FE42D-AE41-449C-BE22-FED847573839}" type="pres">
      <dgm:prSet presAssocID="{6859904C-3DDD-4046-B2CE-F14582203D4E}" presName="hierChild2" presStyleCnt="0"/>
      <dgm:spPr/>
    </dgm:pt>
    <dgm:pt modelId="{478D4B8B-A748-443C-B1D8-DF115AD10523}" type="pres">
      <dgm:prSet presAssocID="{B9CFBF9D-B792-4666-BE21-E61933BC0E35}" presName="Name37" presStyleLbl="parChTrans1D2" presStyleIdx="0" presStyleCnt="2"/>
      <dgm:spPr/>
      <dgm:t>
        <a:bodyPr/>
        <a:lstStyle/>
        <a:p>
          <a:endParaRPr lang="en-PH"/>
        </a:p>
      </dgm:t>
    </dgm:pt>
    <dgm:pt modelId="{89D7F923-ABBA-4AE3-8423-537F4FBD7E01}" type="pres">
      <dgm:prSet presAssocID="{5EB56B75-4782-43DF-9015-BA716FA00BEE}" presName="hierRoot2" presStyleCnt="0">
        <dgm:presLayoutVars>
          <dgm:hierBranch val="init"/>
        </dgm:presLayoutVars>
      </dgm:prSet>
      <dgm:spPr/>
    </dgm:pt>
    <dgm:pt modelId="{CD6AA240-32FA-44E0-A30D-22BE07C2203F}" type="pres">
      <dgm:prSet presAssocID="{5EB56B75-4782-43DF-9015-BA716FA00BEE}" presName="rootComposite" presStyleCnt="0"/>
      <dgm:spPr/>
    </dgm:pt>
    <dgm:pt modelId="{F556B8A4-8CAF-48E6-8AF8-AD5502624689}" type="pres">
      <dgm:prSet presAssocID="{5EB56B75-4782-43DF-9015-BA716FA00BEE}" presName="rootText" presStyleLbl="node2" presStyleIdx="0" presStyleCnt="2">
        <dgm:presLayoutVars>
          <dgm:chPref val="3"/>
        </dgm:presLayoutVars>
      </dgm:prSet>
      <dgm:spPr/>
      <dgm:t>
        <a:bodyPr/>
        <a:lstStyle/>
        <a:p>
          <a:endParaRPr lang="en-PH"/>
        </a:p>
      </dgm:t>
    </dgm:pt>
    <dgm:pt modelId="{F155F354-20A8-4703-8901-91478AAE02FC}" type="pres">
      <dgm:prSet presAssocID="{5EB56B75-4782-43DF-9015-BA716FA00BEE}" presName="rootConnector" presStyleLbl="node2" presStyleIdx="0" presStyleCnt="2"/>
      <dgm:spPr/>
      <dgm:t>
        <a:bodyPr/>
        <a:lstStyle/>
        <a:p>
          <a:endParaRPr lang="en-PH"/>
        </a:p>
      </dgm:t>
    </dgm:pt>
    <dgm:pt modelId="{1743D804-536E-4F06-863A-2161FE7009C8}" type="pres">
      <dgm:prSet presAssocID="{5EB56B75-4782-43DF-9015-BA716FA00BEE}" presName="hierChild4" presStyleCnt="0"/>
      <dgm:spPr/>
    </dgm:pt>
    <dgm:pt modelId="{5E9FFEC1-6AEA-4B54-A3C9-5EE375B20E00}" type="pres">
      <dgm:prSet presAssocID="{9CC4EDAF-1429-4441-8C22-C93C62716187}" presName="Name37" presStyleLbl="parChTrans1D3" presStyleIdx="0" presStyleCnt="4"/>
      <dgm:spPr/>
      <dgm:t>
        <a:bodyPr/>
        <a:lstStyle/>
        <a:p>
          <a:endParaRPr lang="en-PH"/>
        </a:p>
      </dgm:t>
    </dgm:pt>
    <dgm:pt modelId="{8FCBF756-5663-46F7-AED1-DA7B2F325035}" type="pres">
      <dgm:prSet presAssocID="{CF6CE275-BAFC-4BA7-9BFF-38268E521752}" presName="hierRoot2" presStyleCnt="0">
        <dgm:presLayoutVars>
          <dgm:hierBranch val="init"/>
        </dgm:presLayoutVars>
      </dgm:prSet>
      <dgm:spPr/>
    </dgm:pt>
    <dgm:pt modelId="{CE4EA6DC-A27C-4B36-BAEB-C8EC65B0416D}" type="pres">
      <dgm:prSet presAssocID="{CF6CE275-BAFC-4BA7-9BFF-38268E521752}" presName="rootComposite" presStyleCnt="0"/>
      <dgm:spPr/>
    </dgm:pt>
    <dgm:pt modelId="{3E577B95-0856-45A7-BD61-2B5C89116C94}" type="pres">
      <dgm:prSet presAssocID="{CF6CE275-BAFC-4BA7-9BFF-38268E521752}" presName="rootText" presStyleLbl="node3" presStyleIdx="0" presStyleCnt="4">
        <dgm:presLayoutVars>
          <dgm:chPref val="3"/>
        </dgm:presLayoutVars>
      </dgm:prSet>
      <dgm:spPr/>
      <dgm:t>
        <a:bodyPr/>
        <a:lstStyle/>
        <a:p>
          <a:endParaRPr lang="en-PH"/>
        </a:p>
      </dgm:t>
    </dgm:pt>
    <dgm:pt modelId="{26263B5C-A549-4974-AB6E-D3F03DD83932}" type="pres">
      <dgm:prSet presAssocID="{CF6CE275-BAFC-4BA7-9BFF-38268E521752}" presName="rootConnector" presStyleLbl="node3" presStyleIdx="0" presStyleCnt="4"/>
      <dgm:spPr/>
      <dgm:t>
        <a:bodyPr/>
        <a:lstStyle/>
        <a:p>
          <a:endParaRPr lang="en-PH"/>
        </a:p>
      </dgm:t>
    </dgm:pt>
    <dgm:pt modelId="{AE7DCC2A-CF9A-4063-B8F5-9D2DFC65AC50}" type="pres">
      <dgm:prSet presAssocID="{CF6CE275-BAFC-4BA7-9BFF-38268E521752}" presName="hierChild4" presStyleCnt="0"/>
      <dgm:spPr/>
    </dgm:pt>
    <dgm:pt modelId="{E7B6B4FC-60EA-4054-BDB6-D1D6E007868E}" type="pres">
      <dgm:prSet presAssocID="{6F2479DB-B29D-4D95-86B1-F79226ABDF37}" presName="Name37" presStyleLbl="parChTrans1D4" presStyleIdx="0" presStyleCnt="10"/>
      <dgm:spPr/>
      <dgm:t>
        <a:bodyPr/>
        <a:lstStyle/>
        <a:p>
          <a:endParaRPr lang="en-PH"/>
        </a:p>
      </dgm:t>
    </dgm:pt>
    <dgm:pt modelId="{6CA0D950-73E0-48FC-B23D-6279A4B0C60E}" type="pres">
      <dgm:prSet presAssocID="{A5D4A046-4B14-4E7F-990C-1405B22EC6F6}" presName="hierRoot2" presStyleCnt="0">
        <dgm:presLayoutVars>
          <dgm:hierBranch val="init"/>
        </dgm:presLayoutVars>
      </dgm:prSet>
      <dgm:spPr/>
    </dgm:pt>
    <dgm:pt modelId="{CC132472-AFE7-4F14-8AE5-F6EC30682C12}" type="pres">
      <dgm:prSet presAssocID="{A5D4A046-4B14-4E7F-990C-1405B22EC6F6}" presName="rootComposite" presStyleCnt="0"/>
      <dgm:spPr/>
    </dgm:pt>
    <dgm:pt modelId="{3206F3EE-FC71-4D31-A6BD-80B31221463F}" type="pres">
      <dgm:prSet presAssocID="{A5D4A046-4B14-4E7F-990C-1405B22EC6F6}" presName="rootText" presStyleLbl="node4" presStyleIdx="0" presStyleCnt="10">
        <dgm:presLayoutVars>
          <dgm:chPref val="3"/>
        </dgm:presLayoutVars>
      </dgm:prSet>
      <dgm:spPr/>
      <dgm:t>
        <a:bodyPr/>
        <a:lstStyle/>
        <a:p>
          <a:endParaRPr lang="en-PH"/>
        </a:p>
      </dgm:t>
    </dgm:pt>
    <dgm:pt modelId="{94A4A134-C18A-4264-B36A-B57F125CE1EE}" type="pres">
      <dgm:prSet presAssocID="{A5D4A046-4B14-4E7F-990C-1405B22EC6F6}" presName="rootConnector" presStyleLbl="node4" presStyleIdx="0" presStyleCnt="10"/>
      <dgm:spPr/>
      <dgm:t>
        <a:bodyPr/>
        <a:lstStyle/>
        <a:p>
          <a:endParaRPr lang="en-PH"/>
        </a:p>
      </dgm:t>
    </dgm:pt>
    <dgm:pt modelId="{37F925ED-3902-4872-A8B7-AE774193C41B}" type="pres">
      <dgm:prSet presAssocID="{A5D4A046-4B14-4E7F-990C-1405B22EC6F6}" presName="hierChild4" presStyleCnt="0"/>
      <dgm:spPr/>
    </dgm:pt>
    <dgm:pt modelId="{D4E8CE9C-F7C7-4277-B717-8E28FFB2D3CA}" type="pres">
      <dgm:prSet presAssocID="{A5D4A046-4B14-4E7F-990C-1405B22EC6F6}" presName="hierChild5" presStyleCnt="0"/>
      <dgm:spPr/>
    </dgm:pt>
    <dgm:pt modelId="{EB350EDC-92B3-436C-8B44-3195121DEEB7}" type="pres">
      <dgm:prSet presAssocID="{371C91F9-8A44-40B2-AFAF-A591AB222718}" presName="Name37" presStyleLbl="parChTrans1D4" presStyleIdx="1" presStyleCnt="10"/>
      <dgm:spPr/>
      <dgm:t>
        <a:bodyPr/>
        <a:lstStyle/>
        <a:p>
          <a:endParaRPr lang="en-PH"/>
        </a:p>
      </dgm:t>
    </dgm:pt>
    <dgm:pt modelId="{A06F5B55-5E51-4FDE-98CE-D7746F759ACB}" type="pres">
      <dgm:prSet presAssocID="{21ADFFAC-F329-4089-AC09-AA71ED8F4292}" presName="hierRoot2" presStyleCnt="0">
        <dgm:presLayoutVars>
          <dgm:hierBranch val="init"/>
        </dgm:presLayoutVars>
      </dgm:prSet>
      <dgm:spPr/>
    </dgm:pt>
    <dgm:pt modelId="{CE98E6AA-7E48-4F4D-81BC-34B154A21A2B}" type="pres">
      <dgm:prSet presAssocID="{21ADFFAC-F329-4089-AC09-AA71ED8F4292}" presName="rootComposite" presStyleCnt="0"/>
      <dgm:spPr/>
    </dgm:pt>
    <dgm:pt modelId="{2BCB8824-864E-452D-A757-7C45D12BEF3B}" type="pres">
      <dgm:prSet presAssocID="{21ADFFAC-F329-4089-AC09-AA71ED8F4292}" presName="rootText" presStyleLbl="node4" presStyleIdx="1" presStyleCnt="10">
        <dgm:presLayoutVars>
          <dgm:chPref val="3"/>
        </dgm:presLayoutVars>
      </dgm:prSet>
      <dgm:spPr/>
      <dgm:t>
        <a:bodyPr/>
        <a:lstStyle/>
        <a:p>
          <a:endParaRPr lang="en-PH"/>
        </a:p>
      </dgm:t>
    </dgm:pt>
    <dgm:pt modelId="{40378663-8F10-4F39-AFA6-5A98EBBEE2A1}" type="pres">
      <dgm:prSet presAssocID="{21ADFFAC-F329-4089-AC09-AA71ED8F4292}" presName="rootConnector" presStyleLbl="node4" presStyleIdx="1" presStyleCnt="10"/>
      <dgm:spPr/>
      <dgm:t>
        <a:bodyPr/>
        <a:lstStyle/>
        <a:p>
          <a:endParaRPr lang="en-PH"/>
        </a:p>
      </dgm:t>
    </dgm:pt>
    <dgm:pt modelId="{A04BBB58-3CB2-4050-A500-7054C503CFD5}" type="pres">
      <dgm:prSet presAssocID="{21ADFFAC-F329-4089-AC09-AA71ED8F4292}" presName="hierChild4" presStyleCnt="0"/>
      <dgm:spPr/>
    </dgm:pt>
    <dgm:pt modelId="{37454E6E-C5DD-434D-9881-5382B1A96300}" type="pres">
      <dgm:prSet presAssocID="{21ADFFAC-F329-4089-AC09-AA71ED8F4292}" presName="hierChild5" presStyleCnt="0"/>
      <dgm:spPr/>
    </dgm:pt>
    <dgm:pt modelId="{B9D3E1F3-FB57-4DAE-9983-240B76F8C8DA}" type="pres">
      <dgm:prSet presAssocID="{CF6CE275-BAFC-4BA7-9BFF-38268E521752}" presName="hierChild5" presStyleCnt="0"/>
      <dgm:spPr/>
    </dgm:pt>
    <dgm:pt modelId="{4A60DF19-830D-4EBA-AED8-58C58693BC10}" type="pres">
      <dgm:prSet presAssocID="{ABF809DB-BE58-4C6E-888A-F65A86E6F10A}" presName="Name37" presStyleLbl="parChTrans1D3" presStyleIdx="1" presStyleCnt="4"/>
      <dgm:spPr/>
      <dgm:t>
        <a:bodyPr/>
        <a:lstStyle/>
        <a:p>
          <a:endParaRPr lang="en-PH"/>
        </a:p>
      </dgm:t>
    </dgm:pt>
    <dgm:pt modelId="{E40D5EFC-F988-49F3-996E-64A73DEB6B23}" type="pres">
      <dgm:prSet presAssocID="{95B2096E-0A02-41C5-A50C-8B24A946C550}" presName="hierRoot2" presStyleCnt="0">
        <dgm:presLayoutVars>
          <dgm:hierBranch val="init"/>
        </dgm:presLayoutVars>
      </dgm:prSet>
      <dgm:spPr/>
    </dgm:pt>
    <dgm:pt modelId="{BE4B5DE3-EEE3-48A7-8F46-1B220D6FA7CD}" type="pres">
      <dgm:prSet presAssocID="{95B2096E-0A02-41C5-A50C-8B24A946C550}" presName="rootComposite" presStyleCnt="0"/>
      <dgm:spPr/>
    </dgm:pt>
    <dgm:pt modelId="{6DC9F303-28AE-49B4-AB3C-492110E4483F}" type="pres">
      <dgm:prSet presAssocID="{95B2096E-0A02-41C5-A50C-8B24A946C550}" presName="rootText" presStyleLbl="node3" presStyleIdx="1" presStyleCnt="4">
        <dgm:presLayoutVars>
          <dgm:chPref val="3"/>
        </dgm:presLayoutVars>
      </dgm:prSet>
      <dgm:spPr/>
      <dgm:t>
        <a:bodyPr/>
        <a:lstStyle/>
        <a:p>
          <a:endParaRPr lang="en-PH"/>
        </a:p>
      </dgm:t>
    </dgm:pt>
    <dgm:pt modelId="{2CAB16C9-C0E6-4D0F-B424-3B4DB3D805EA}" type="pres">
      <dgm:prSet presAssocID="{95B2096E-0A02-41C5-A50C-8B24A946C550}" presName="rootConnector" presStyleLbl="node3" presStyleIdx="1" presStyleCnt="4"/>
      <dgm:spPr/>
      <dgm:t>
        <a:bodyPr/>
        <a:lstStyle/>
        <a:p>
          <a:endParaRPr lang="en-PH"/>
        </a:p>
      </dgm:t>
    </dgm:pt>
    <dgm:pt modelId="{A34E25D5-9719-4C8B-AC0D-B0DAD55A825D}" type="pres">
      <dgm:prSet presAssocID="{95B2096E-0A02-41C5-A50C-8B24A946C550}" presName="hierChild4" presStyleCnt="0"/>
      <dgm:spPr/>
    </dgm:pt>
    <dgm:pt modelId="{B818276D-EBDF-4D53-B0DD-58BED1A1E4F8}" type="pres">
      <dgm:prSet presAssocID="{0D2F0372-D39D-4E04-8ACE-CE8A97A1255A}" presName="Name37" presStyleLbl="parChTrans1D4" presStyleIdx="2" presStyleCnt="10"/>
      <dgm:spPr/>
      <dgm:t>
        <a:bodyPr/>
        <a:lstStyle/>
        <a:p>
          <a:endParaRPr lang="en-PH"/>
        </a:p>
      </dgm:t>
    </dgm:pt>
    <dgm:pt modelId="{008D7E4B-EE49-437D-A710-E27B8821DD1D}" type="pres">
      <dgm:prSet presAssocID="{2C7B1090-5B91-451A-A001-DEB7097100E9}" presName="hierRoot2" presStyleCnt="0">
        <dgm:presLayoutVars>
          <dgm:hierBranch val="init"/>
        </dgm:presLayoutVars>
      </dgm:prSet>
      <dgm:spPr/>
    </dgm:pt>
    <dgm:pt modelId="{FF28F886-0E5D-4080-815D-DD1538536DE0}" type="pres">
      <dgm:prSet presAssocID="{2C7B1090-5B91-451A-A001-DEB7097100E9}" presName="rootComposite" presStyleCnt="0"/>
      <dgm:spPr/>
    </dgm:pt>
    <dgm:pt modelId="{FC93D849-2612-4FB4-A8DB-A73621F64953}" type="pres">
      <dgm:prSet presAssocID="{2C7B1090-5B91-451A-A001-DEB7097100E9}" presName="rootText" presStyleLbl="node4" presStyleIdx="2" presStyleCnt="10">
        <dgm:presLayoutVars>
          <dgm:chPref val="3"/>
        </dgm:presLayoutVars>
      </dgm:prSet>
      <dgm:spPr/>
      <dgm:t>
        <a:bodyPr/>
        <a:lstStyle/>
        <a:p>
          <a:endParaRPr lang="en-PH"/>
        </a:p>
      </dgm:t>
    </dgm:pt>
    <dgm:pt modelId="{CE47BE86-4F95-4953-B736-2E6B53BEFAD0}" type="pres">
      <dgm:prSet presAssocID="{2C7B1090-5B91-451A-A001-DEB7097100E9}" presName="rootConnector" presStyleLbl="node4" presStyleIdx="2" presStyleCnt="10"/>
      <dgm:spPr/>
      <dgm:t>
        <a:bodyPr/>
        <a:lstStyle/>
        <a:p>
          <a:endParaRPr lang="en-PH"/>
        </a:p>
      </dgm:t>
    </dgm:pt>
    <dgm:pt modelId="{9181AB71-F56A-4C03-9794-8D284BDA3561}" type="pres">
      <dgm:prSet presAssocID="{2C7B1090-5B91-451A-A001-DEB7097100E9}" presName="hierChild4" presStyleCnt="0"/>
      <dgm:spPr/>
    </dgm:pt>
    <dgm:pt modelId="{3B83C594-C42C-4092-936F-150C1A98BDFF}" type="pres">
      <dgm:prSet presAssocID="{BC2DC94F-2EDE-4C0C-991D-AB6F98DCD484}" presName="Name37" presStyleLbl="parChTrans1D4" presStyleIdx="3" presStyleCnt="10"/>
      <dgm:spPr/>
      <dgm:t>
        <a:bodyPr/>
        <a:lstStyle/>
        <a:p>
          <a:endParaRPr lang="en-PH"/>
        </a:p>
      </dgm:t>
    </dgm:pt>
    <dgm:pt modelId="{B58E203D-E6DA-4299-9E73-BAF8AF73AD6B}" type="pres">
      <dgm:prSet presAssocID="{6815BF5E-BC7C-4639-BE86-614F90B768B3}" presName="hierRoot2" presStyleCnt="0">
        <dgm:presLayoutVars>
          <dgm:hierBranch val="init"/>
        </dgm:presLayoutVars>
      </dgm:prSet>
      <dgm:spPr/>
    </dgm:pt>
    <dgm:pt modelId="{6E8C9317-5B11-44F8-98A6-8C6AD7078B15}" type="pres">
      <dgm:prSet presAssocID="{6815BF5E-BC7C-4639-BE86-614F90B768B3}" presName="rootComposite" presStyleCnt="0"/>
      <dgm:spPr/>
    </dgm:pt>
    <dgm:pt modelId="{102C8175-E5D1-4067-A103-5B031995E63E}" type="pres">
      <dgm:prSet presAssocID="{6815BF5E-BC7C-4639-BE86-614F90B768B3}" presName="rootText" presStyleLbl="node4" presStyleIdx="3" presStyleCnt="10">
        <dgm:presLayoutVars>
          <dgm:chPref val="3"/>
        </dgm:presLayoutVars>
      </dgm:prSet>
      <dgm:spPr/>
      <dgm:t>
        <a:bodyPr/>
        <a:lstStyle/>
        <a:p>
          <a:endParaRPr lang="en-PH"/>
        </a:p>
      </dgm:t>
    </dgm:pt>
    <dgm:pt modelId="{AF0CBD9B-1D3E-4DC3-8DB4-2F7999C720DD}" type="pres">
      <dgm:prSet presAssocID="{6815BF5E-BC7C-4639-BE86-614F90B768B3}" presName="rootConnector" presStyleLbl="node4" presStyleIdx="3" presStyleCnt="10"/>
      <dgm:spPr/>
      <dgm:t>
        <a:bodyPr/>
        <a:lstStyle/>
        <a:p>
          <a:endParaRPr lang="en-PH"/>
        </a:p>
      </dgm:t>
    </dgm:pt>
    <dgm:pt modelId="{638CBBFA-415F-4CBC-B0DA-53F0C47C6992}" type="pres">
      <dgm:prSet presAssocID="{6815BF5E-BC7C-4639-BE86-614F90B768B3}" presName="hierChild4" presStyleCnt="0"/>
      <dgm:spPr/>
    </dgm:pt>
    <dgm:pt modelId="{813613C8-BB81-4133-AB32-E9D628F77F3C}" type="pres">
      <dgm:prSet presAssocID="{6815BF5E-BC7C-4639-BE86-614F90B768B3}" presName="hierChild5" presStyleCnt="0"/>
      <dgm:spPr/>
    </dgm:pt>
    <dgm:pt modelId="{35BA48D7-9A5F-4D65-959C-EE834CB750AC}" type="pres">
      <dgm:prSet presAssocID="{2C7B1090-5B91-451A-A001-DEB7097100E9}" presName="hierChild5" presStyleCnt="0"/>
      <dgm:spPr/>
    </dgm:pt>
    <dgm:pt modelId="{7C991C74-95AD-4ED4-BD8D-F662F46D4022}" type="pres">
      <dgm:prSet presAssocID="{2DCA879E-685A-4E34-B108-F514F16A3B0B}" presName="Name37" presStyleLbl="parChTrans1D4" presStyleIdx="4" presStyleCnt="10"/>
      <dgm:spPr/>
      <dgm:t>
        <a:bodyPr/>
        <a:lstStyle/>
        <a:p>
          <a:endParaRPr lang="en-PH"/>
        </a:p>
      </dgm:t>
    </dgm:pt>
    <dgm:pt modelId="{CF4BD96F-BB8B-4FD9-9439-28846437C1C5}" type="pres">
      <dgm:prSet presAssocID="{4DED3CB1-282B-44F9-A3D2-19A30A51D083}" presName="hierRoot2" presStyleCnt="0">
        <dgm:presLayoutVars>
          <dgm:hierBranch val="init"/>
        </dgm:presLayoutVars>
      </dgm:prSet>
      <dgm:spPr/>
    </dgm:pt>
    <dgm:pt modelId="{59F777FB-0B9E-40E0-9636-5D27666A3EFF}" type="pres">
      <dgm:prSet presAssocID="{4DED3CB1-282B-44F9-A3D2-19A30A51D083}" presName="rootComposite" presStyleCnt="0"/>
      <dgm:spPr/>
    </dgm:pt>
    <dgm:pt modelId="{6980C6A3-36A5-4111-8F7E-C7F42179752B}" type="pres">
      <dgm:prSet presAssocID="{4DED3CB1-282B-44F9-A3D2-19A30A51D083}" presName="rootText" presStyleLbl="node4" presStyleIdx="4" presStyleCnt="10">
        <dgm:presLayoutVars>
          <dgm:chPref val="3"/>
        </dgm:presLayoutVars>
      </dgm:prSet>
      <dgm:spPr/>
      <dgm:t>
        <a:bodyPr/>
        <a:lstStyle/>
        <a:p>
          <a:endParaRPr lang="en-PH"/>
        </a:p>
      </dgm:t>
    </dgm:pt>
    <dgm:pt modelId="{4CFC3CB8-06BA-4E6D-886F-DF8A77F67534}" type="pres">
      <dgm:prSet presAssocID="{4DED3CB1-282B-44F9-A3D2-19A30A51D083}" presName="rootConnector" presStyleLbl="node4" presStyleIdx="4" presStyleCnt="10"/>
      <dgm:spPr/>
      <dgm:t>
        <a:bodyPr/>
        <a:lstStyle/>
        <a:p>
          <a:endParaRPr lang="en-PH"/>
        </a:p>
      </dgm:t>
    </dgm:pt>
    <dgm:pt modelId="{EBC7FB35-8772-4091-9C5C-7FBBB9E08163}" type="pres">
      <dgm:prSet presAssocID="{4DED3CB1-282B-44F9-A3D2-19A30A51D083}" presName="hierChild4" presStyleCnt="0"/>
      <dgm:spPr/>
    </dgm:pt>
    <dgm:pt modelId="{CD9D53D2-13FB-4BED-9483-1BA0C1644AC0}" type="pres">
      <dgm:prSet presAssocID="{4DED3CB1-282B-44F9-A3D2-19A30A51D083}" presName="hierChild5" presStyleCnt="0"/>
      <dgm:spPr/>
    </dgm:pt>
    <dgm:pt modelId="{948B77DA-98FA-41D8-9380-AFFC4D2D25B1}" type="pres">
      <dgm:prSet presAssocID="{95B2096E-0A02-41C5-A50C-8B24A946C550}" presName="hierChild5" presStyleCnt="0"/>
      <dgm:spPr/>
    </dgm:pt>
    <dgm:pt modelId="{039D5F07-3FC3-433D-AD7E-688434488032}" type="pres">
      <dgm:prSet presAssocID="{5EB56B75-4782-43DF-9015-BA716FA00BEE}" presName="hierChild5" presStyleCnt="0"/>
      <dgm:spPr/>
    </dgm:pt>
    <dgm:pt modelId="{6D672648-281C-499E-A755-0783B8DC2B6C}" type="pres">
      <dgm:prSet presAssocID="{02957A32-AA6F-4EF5-A54B-823D63DA4CA1}" presName="Name37" presStyleLbl="parChTrans1D2" presStyleIdx="1" presStyleCnt="2"/>
      <dgm:spPr/>
      <dgm:t>
        <a:bodyPr/>
        <a:lstStyle/>
        <a:p>
          <a:endParaRPr lang="en-PH"/>
        </a:p>
      </dgm:t>
    </dgm:pt>
    <dgm:pt modelId="{574424CA-C176-4D9C-A73F-784FD338E309}" type="pres">
      <dgm:prSet presAssocID="{B5FFF81D-9636-487A-9CD1-A5A92C4D77BD}" presName="hierRoot2" presStyleCnt="0">
        <dgm:presLayoutVars>
          <dgm:hierBranch val="init"/>
        </dgm:presLayoutVars>
      </dgm:prSet>
      <dgm:spPr/>
    </dgm:pt>
    <dgm:pt modelId="{A6EA7B72-8DC5-40D3-8843-D40733BDC85C}" type="pres">
      <dgm:prSet presAssocID="{B5FFF81D-9636-487A-9CD1-A5A92C4D77BD}" presName="rootComposite" presStyleCnt="0"/>
      <dgm:spPr/>
    </dgm:pt>
    <dgm:pt modelId="{28472AC4-4C59-40F1-BBD8-F6FA013E7744}" type="pres">
      <dgm:prSet presAssocID="{B5FFF81D-9636-487A-9CD1-A5A92C4D77BD}" presName="rootText" presStyleLbl="node2" presStyleIdx="1" presStyleCnt="2">
        <dgm:presLayoutVars>
          <dgm:chPref val="3"/>
        </dgm:presLayoutVars>
      </dgm:prSet>
      <dgm:spPr/>
      <dgm:t>
        <a:bodyPr/>
        <a:lstStyle/>
        <a:p>
          <a:endParaRPr lang="en-PH"/>
        </a:p>
      </dgm:t>
    </dgm:pt>
    <dgm:pt modelId="{D900A38B-4AD2-4113-9E45-28FB01014770}" type="pres">
      <dgm:prSet presAssocID="{B5FFF81D-9636-487A-9CD1-A5A92C4D77BD}" presName="rootConnector" presStyleLbl="node2" presStyleIdx="1" presStyleCnt="2"/>
      <dgm:spPr/>
      <dgm:t>
        <a:bodyPr/>
        <a:lstStyle/>
        <a:p>
          <a:endParaRPr lang="en-PH"/>
        </a:p>
      </dgm:t>
    </dgm:pt>
    <dgm:pt modelId="{F97EE77A-7DB7-4BBD-B7C4-DE8EC44F44F1}" type="pres">
      <dgm:prSet presAssocID="{B5FFF81D-9636-487A-9CD1-A5A92C4D77BD}" presName="hierChild4" presStyleCnt="0"/>
      <dgm:spPr/>
    </dgm:pt>
    <dgm:pt modelId="{FE74BB14-03AE-4281-B869-8035FEEC52D7}" type="pres">
      <dgm:prSet presAssocID="{50E0FE96-AA25-4B03-A0A0-95FEBD2F2BCF}" presName="Name37" presStyleLbl="parChTrans1D3" presStyleIdx="2" presStyleCnt="4"/>
      <dgm:spPr/>
      <dgm:t>
        <a:bodyPr/>
        <a:lstStyle/>
        <a:p>
          <a:endParaRPr lang="en-PH"/>
        </a:p>
      </dgm:t>
    </dgm:pt>
    <dgm:pt modelId="{9491C64D-3963-4E81-B1DA-A8C1DF75CA67}" type="pres">
      <dgm:prSet presAssocID="{BD54B0D7-AF29-4379-8E90-4D608A87C6B7}" presName="hierRoot2" presStyleCnt="0">
        <dgm:presLayoutVars>
          <dgm:hierBranch val="init"/>
        </dgm:presLayoutVars>
      </dgm:prSet>
      <dgm:spPr/>
    </dgm:pt>
    <dgm:pt modelId="{E09DA374-4F84-4518-AA58-56153463276C}" type="pres">
      <dgm:prSet presAssocID="{BD54B0D7-AF29-4379-8E90-4D608A87C6B7}" presName="rootComposite" presStyleCnt="0"/>
      <dgm:spPr/>
    </dgm:pt>
    <dgm:pt modelId="{85AB4643-BD7C-456A-ACA1-8AEF1F79E516}" type="pres">
      <dgm:prSet presAssocID="{BD54B0D7-AF29-4379-8E90-4D608A87C6B7}" presName="rootText" presStyleLbl="node3" presStyleIdx="2" presStyleCnt="4">
        <dgm:presLayoutVars>
          <dgm:chPref val="3"/>
        </dgm:presLayoutVars>
      </dgm:prSet>
      <dgm:spPr/>
      <dgm:t>
        <a:bodyPr/>
        <a:lstStyle/>
        <a:p>
          <a:endParaRPr lang="en-PH"/>
        </a:p>
      </dgm:t>
    </dgm:pt>
    <dgm:pt modelId="{DA0FFF77-9679-47D5-BC5E-39E22D59D219}" type="pres">
      <dgm:prSet presAssocID="{BD54B0D7-AF29-4379-8E90-4D608A87C6B7}" presName="rootConnector" presStyleLbl="node3" presStyleIdx="2" presStyleCnt="4"/>
      <dgm:spPr/>
      <dgm:t>
        <a:bodyPr/>
        <a:lstStyle/>
        <a:p>
          <a:endParaRPr lang="en-PH"/>
        </a:p>
      </dgm:t>
    </dgm:pt>
    <dgm:pt modelId="{187CA40D-FB53-4C2F-AE4F-2C1024A505B4}" type="pres">
      <dgm:prSet presAssocID="{BD54B0D7-AF29-4379-8E90-4D608A87C6B7}" presName="hierChild4" presStyleCnt="0"/>
      <dgm:spPr/>
    </dgm:pt>
    <dgm:pt modelId="{79660B1D-C0B2-4892-ABD2-5625B5221382}" type="pres">
      <dgm:prSet presAssocID="{86FF45BB-482B-4DC3-9D08-36CEDB263982}" presName="Name37" presStyleLbl="parChTrans1D4" presStyleIdx="5" presStyleCnt="10"/>
      <dgm:spPr/>
      <dgm:t>
        <a:bodyPr/>
        <a:lstStyle/>
        <a:p>
          <a:endParaRPr lang="en-PH"/>
        </a:p>
      </dgm:t>
    </dgm:pt>
    <dgm:pt modelId="{4BAD6D36-267A-4AAD-9C75-C881BDFA9C65}" type="pres">
      <dgm:prSet presAssocID="{9E1F7EFC-F607-4E40-B246-66F44CC639EF}" presName="hierRoot2" presStyleCnt="0">
        <dgm:presLayoutVars>
          <dgm:hierBranch val="init"/>
        </dgm:presLayoutVars>
      </dgm:prSet>
      <dgm:spPr/>
    </dgm:pt>
    <dgm:pt modelId="{44B4B9F2-7228-4AC0-9AAA-4C8E0711D558}" type="pres">
      <dgm:prSet presAssocID="{9E1F7EFC-F607-4E40-B246-66F44CC639EF}" presName="rootComposite" presStyleCnt="0"/>
      <dgm:spPr/>
    </dgm:pt>
    <dgm:pt modelId="{E45B63FA-72CF-4D1C-B3EF-C49A6B914024}" type="pres">
      <dgm:prSet presAssocID="{9E1F7EFC-F607-4E40-B246-66F44CC639EF}" presName="rootText" presStyleLbl="node4" presStyleIdx="5" presStyleCnt="10">
        <dgm:presLayoutVars>
          <dgm:chPref val="3"/>
        </dgm:presLayoutVars>
      </dgm:prSet>
      <dgm:spPr/>
      <dgm:t>
        <a:bodyPr/>
        <a:lstStyle/>
        <a:p>
          <a:endParaRPr lang="en-PH"/>
        </a:p>
      </dgm:t>
    </dgm:pt>
    <dgm:pt modelId="{36AAFB19-1739-45A3-A72A-1DAADA741BE6}" type="pres">
      <dgm:prSet presAssocID="{9E1F7EFC-F607-4E40-B246-66F44CC639EF}" presName="rootConnector" presStyleLbl="node4" presStyleIdx="5" presStyleCnt="10"/>
      <dgm:spPr/>
      <dgm:t>
        <a:bodyPr/>
        <a:lstStyle/>
        <a:p>
          <a:endParaRPr lang="en-PH"/>
        </a:p>
      </dgm:t>
    </dgm:pt>
    <dgm:pt modelId="{04F18AC5-BC74-4DCC-80F1-1767AA2D841B}" type="pres">
      <dgm:prSet presAssocID="{9E1F7EFC-F607-4E40-B246-66F44CC639EF}" presName="hierChild4" presStyleCnt="0"/>
      <dgm:spPr/>
    </dgm:pt>
    <dgm:pt modelId="{B4145DFB-0641-452A-A327-66FD40CC1FFD}" type="pres">
      <dgm:prSet presAssocID="{1601E8FA-7D0F-4277-8F47-04081DD440B1}" presName="Name37" presStyleLbl="parChTrans1D4" presStyleIdx="6" presStyleCnt="10"/>
      <dgm:spPr/>
      <dgm:t>
        <a:bodyPr/>
        <a:lstStyle/>
        <a:p>
          <a:endParaRPr lang="en-PH"/>
        </a:p>
      </dgm:t>
    </dgm:pt>
    <dgm:pt modelId="{FA005B1D-818D-4762-8F81-12E1B8D829A8}" type="pres">
      <dgm:prSet presAssocID="{B3030FED-3E2A-4872-BF16-554B66E620BC}" presName="hierRoot2" presStyleCnt="0">
        <dgm:presLayoutVars>
          <dgm:hierBranch val="init"/>
        </dgm:presLayoutVars>
      </dgm:prSet>
      <dgm:spPr/>
    </dgm:pt>
    <dgm:pt modelId="{37C1C36B-B70C-492B-908C-4A5DB663ACA2}" type="pres">
      <dgm:prSet presAssocID="{B3030FED-3E2A-4872-BF16-554B66E620BC}" presName="rootComposite" presStyleCnt="0"/>
      <dgm:spPr/>
    </dgm:pt>
    <dgm:pt modelId="{C5E87E05-3148-44DD-AF0C-9C6199D7DF3A}" type="pres">
      <dgm:prSet presAssocID="{B3030FED-3E2A-4872-BF16-554B66E620BC}" presName="rootText" presStyleLbl="node4" presStyleIdx="6" presStyleCnt="10">
        <dgm:presLayoutVars>
          <dgm:chPref val="3"/>
        </dgm:presLayoutVars>
      </dgm:prSet>
      <dgm:spPr/>
      <dgm:t>
        <a:bodyPr/>
        <a:lstStyle/>
        <a:p>
          <a:endParaRPr lang="en-PH"/>
        </a:p>
      </dgm:t>
    </dgm:pt>
    <dgm:pt modelId="{146CE51A-CD88-4665-888A-427DF343046E}" type="pres">
      <dgm:prSet presAssocID="{B3030FED-3E2A-4872-BF16-554B66E620BC}" presName="rootConnector" presStyleLbl="node4" presStyleIdx="6" presStyleCnt="10"/>
      <dgm:spPr/>
      <dgm:t>
        <a:bodyPr/>
        <a:lstStyle/>
        <a:p>
          <a:endParaRPr lang="en-PH"/>
        </a:p>
      </dgm:t>
    </dgm:pt>
    <dgm:pt modelId="{6E494A0D-3139-4FAE-A9C4-B92BE62DCABC}" type="pres">
      <dgm:prSet presAssocID="{B3030FED-3E2A-4872-BF16-554B66E620BC}" presName="hierChild4" presStyleCnt="0"/>
      <dgm:spPr/>
    </dgm:pt>
    <dgm:pt modelId="{FBD3D169-1E08-4F21-9392-985FEE47C873}" type="pres">
      <dgm:prSet presAssocID="{B3030FED-3E2A-4872-BF16-554B66E620BC}" presName="hierChild5" presStyleCnt="0"/>
      <dgm:spPr/>
    </dgm:pt>
    <dgm:pt modelId="{680DF011-E446-41BF-80E5-EE1F00529386}" type="pres">
      <dgm:prSet presAssocID="{9E1F7EFC-F607-4E40-B246-66F44CC639EF}" presName="hierChild5" presStyleCnt="0"/>
      <dgm:spPr/>
    </dgm:pt>
    <dgm:pt modelId="{279D5A8D-D2BD-41AA-98ED-61A89347403D}" type="pres">
      <dgm:prSet presAssocID="{34449B43-9686-4055-8967-167648C5E96A}" presName="Name37" presStyleLbl="parChTrans1D4" presStyleIdx="7" presStyleCnt="10"/>
      <dgm:spPr/>
      <dgm:t>
        <a:bodyPr/>
        <a:lstStyle/>
        <a:p>
          <a:endParaRPr lang="en-PH"/>
        </a:p>
      </dgm:t>
    </dgm:pt>
    <dgm:pt modelId="{04D033D3-2762-488C-B755-440BD088EA66}" type="pres">
      <dgm:prSet presAssocID="{CE21E8D3-CD91-4E7E-A22D-812B6CBDD962}" presName="hierRoot2" presStyleCnt="0">
        <dgm:presLayoutVars>
          <dgm:hierBranch val="init"/>
        </dgm:presLayoutVars>
      </dgm:prSet>
      <dgm:spPr/>
    </dgm:pt>
    <dgm:pt modelId="{A15865CC-B12C-4E36-BE2B-4409C08092B8}" type="pres">
      <dgm:prSet presAssocID="{CE21E8D3-CD91-4E7E-A22D-812B6CBDD962}" presName="rootComposite" presStyleCnt="0"/>
      <dgm:spPr/>
    </dgm:pt>
    <dgm:pt modelId="{CFCA4BF6-4BE9-4545-BDD7-23E9977ECDE4}" type="pres">
      <dgm:prSet presAssocID="{CE21E8D3-CD91-4E7E-A22D-812B6CBDD962}" presName="rootText" presStyleLbl="node4" presStyleIdx="7" presStyleCnt="10">
        <dgm:presLayoutVars>
          <dgm:chPref val="3"/>
        </dgm:presLayoutVars>
      </dgm:prSet>
      <dgm:spPr/>
      <dgm:t>
        <a:bodyPr/>
        <a:lstStyle/>
        <a:p>
          <a:endParaRPr lang="en-PH"/>
        </a:p>
      </dgm:t>
    </dgm:pt>
    <dgm:pt modelId="{2128F813-0A29-4A80-BB9A-8BB8E5D68094}" type="pres">
      <dgm:prSet presAssocID="{CE21E8D3-CD91-4E7E-A22D-812B6CBDD962}" presName="rootConnector" presStyleLbl="node4" presStyleIdx="7" presStyleCnt="10"/>
      <dgm:spPr/>
      <dgm:t>
        <a:bodyPr/>
        <a:lstStyle/>
        <a:p>
          <a:endParaRPr lang="en-PH"/>
        </a:p>
      </dgm:t>
    </dgm:pt>
    <dgm:pt modelId="{92D69E20-CC0E-457D-ACB6-10179FBA3655}" type="pres">
      <dgm:prSet presAssocID="{CE21E8D3-CD91-4E7E-A22D-812B6CBDD962}" presName="hierChild4" presStyleCnt="0"/>
      <dgm:spPr/>
    </dgm:pt>
    <dgm:pt modelId="{B5B0D685-14D4-429A-B960-8117296097D4}" type="pres">
      <dgm:prSet presAssocID="{9E1479DC-5924-4F01-92F6-BB58C448B822}" presName="Name37" presStyleLbl="parChTrans1D4" presStyleIdx="8" presStyleCnt="10"/>
      <dgm:spPr/>
      <dgm:t>
        <a:bodyPr/>
        <a:lstStyle/>
        <a:p>
          <a:endParaRPr lang="en-PH"/>
        </a:p>
      </dgm:t>
    </dgm:pt>
    <dgm:pt modelId="{BFB33C08-AB85-4FF6-A99E-680F9FE2DAB2}" type="pres">
      <dgm:prSet presAssocID="{4C8E88E5-590C-435C-A02E-A62A3B522664}" presName="hierRoot2" presStyleCnt="0">
        <dgm:presLayoutVars>
          <dgm:hierBranch val="init"/>
        </dgm:presLayoutVars>
      </dgm:prSet>
      <dgm:spPr/>
    </dgm:pt>
    <dgm:pt modelId="{7E1BA721-51A4-4CC3-8337-D65264D2D331}" type="pres">
      <dgm:prSet presAssocID="{4C8E88E5-590C-435C-A02E-A62A3B522664}" presName="rootComposite" presStyleCnt="0"/>
      <dgm:spPr/>
    </dgm:pt>
    <dgm:pt modelId="{218FA41F-FB61-4156-852C-0220E5BAF265}" type="pres">
      <dgm:prSet presAssocID="{4C8E88E5-590C-435C-A02E-A62A3B522664}" presName="rootText" presStyleLbl="node4" presStyleIdx="8" presStyleCnt="10">
        <dgm:presLayoutVars>
          <dgm:chPref val="3"/>
        </dgm:presLayoutVars>
      </dgm:prSet>
      <dgm:spPr/>
      <dgm:t>
        <a:bodyPr/>
        <a:lstStyle/>
        <a:p>
          <a:endParaRPr lang="en-PH"/>
        </a:p>
      </dgm:t>
    </dgm:pt>
    <dgm:pt modelId="{75BD62A7-6BAA-4715-A145-F42001D7A011}" type="pres">
      <dgm:prSet presAssocID="{4C8E88E5-590C-435C-A02E-A62A3B522664}" presName="rootConnector" presStyleLbl="node4" presStyleIdx="8" presStyleCnt="10"/>
      <dgm:spPr/>
      <dgm:t>
        <a:bodyPr/>
        <a:lstStyle/>
        <a:p>
          <a:endParaRPr lang="en-PH"/>
        </a:p>
      </dgm:t>
    </dgm:pt>
    <dgm:pt modelId="{B877C0D7-45D0-4FFD-8987-B7575DE4BD5F}" type="pres">
      <dgm:prSet presAssocID="{4C8E88E5-590C-435C-A02E-A62A3B522664}" presName="hierChild4" presStyleCnt="0"/>
      <dgm:spPr/>
    </dgm:pt>
    <dgm:pt modelId="{7BEEFD62-5853-45C4-B2D5-D9FDC86CFF38}" type="pres">
      <dgm:prSet presAssocID="{4C8E88E5-590C-435C-A02E-A62A3B522664}" presName="hierChild5" presStyleCnt="0"/>
      <dgm:spPr/>
    </dgm:pt>
    <dgm:pt modelId="{B1A826F1-E42E-44EF-9432-A0EC64816B36}" type="pres">
      <dgm:prSet presAssocID="{BF296EE9-1A8F-4127-A597-F5C79D7D0F9F}" presName="Name37" presStyleLbl="parChTrans1D4" presStyleIdx="9" presStyleCnt="10"/>
      <dgm:spPr/>
      <dgm:t>
        <a:bodyPr/>
        <a:lstStyle/>
        <a:p>
          <a:endParaRPr lang="en-PH"/>
        </a:p>
      </dgm:t>
    </dgm:pt>
    <dgm:pt modelId="{24C52DDB-F894-47F3-B82A-8DB810A6AAF1}" type="pres">
      <dgm:prSet presAssocID="{015E923F-9A2C-4293-8A5F-0F475534D369}" presName="hierRoot2" presStyleCnt="0">
        <dgm:presLayoutVars>
          <dgm:hierBranch val="init"/>
        </dgm:presLayoutVars>
      </dgm:prSet>
      <dgm:spPr/>
    </dgm:pt>
    <dgm:pt modelId="{53211BB4-3E4F-4FBA-A52C-AF91D0C6B3D6}" type="pres">
      <dgm:prSet presAssocID="{015E923F-9A2C-4293-8A5F-0F475534D369}" presName="rootComposite" presStyleCnt="0"/>
      <dgm:spPr/>
    </dgm:pt>
    <dgm:pt modelId="{28E054A8-AC4A-44CF-BD51-B25DA3229EAC}" type="pres">
      <dgm:prSet presAssocID="{015E923F-9A2C-4293-8A5F-0F475534D369}" presName="rootText" presStyleLbl="node4" presStyleIdx="9" presStyleCnt="10">
        <dgm:presLayoutVars>
          <dgm:chPref val="3"/>
        </dgm:presLayoutVars>
      </dgm:prSet>
      <dgm:spPr/>
      <dgm:t>
        <a:bodyPr/>
        <a:lstStyle/>
        <a:p>
          <a:endParaRPr lang="en-PH"/>
        </a:p>
      </dgm:t>
    </dgm:pt>
    <dgm:pt modelId="{16BE8460-F934-4816-8457-FB99588A053E}" type="pres">
      <dgm:prSet presAssocID="{015E923F-9A2C-4293-8A5F-0F475534D369}" presName="rootConnector" presStyleLbl="node4" presStyleIdx="9" presStyleCnt="10"/>
      <dgm:spPr/>
      <dgm:t>
        <a:bodyPr/>
        <a:lstStyle/>
        <a:p>
          <a:endParaRPr lang="en-PH"/>
        </a:p>
      </dgm:t>
    </dgm:pt>
    <dgm:pt modelId="{F7D9E09D-B6F7-4FD6-91D0-FBF890061F96}" type="pres">
      <dgm:prSet presAssocID="{015E923F-9A2C-4293-8A5F-0F475534D369}" presName="hierChild4" presStyleCnt="0"/>
      <dgm:spPr/>
    </dgm:pt>
    <dgm:pt modelId="{BA9FF382-4FEB-4F6A-ADC4-68B817076F9D}" type="pres">
      <dgm:prSet presAssocID="{015E923F-9A2C-4293-8A5F-0F475534D369}" presName="hierChild5" presStyleCnt="0"/>
      <dgm:spPr/>
    </dgm:pt>
    <dgm:pt modelId="{0529137D-021B-4E8B-802F-D38E428379ED}" type="pres">
      <dgm:prSet presAssocID="{CE21E8D3-CD91-4E7E-A22D-812B6CBDD962}" presName="hierChild5" presStyleCnt="0"/>
      <dgm:spPr/>
    </dgm:pt>
    <dgm:pt modelId="{5D5F7021-3226-4036-8B38-F38A0074A5A1}" type="pres">
      <dgm:prSet presAssocID="{BD54B0D7-AF29-4379-8E90-4D608A87C6B7}" presName="hierChild5" presStyleCnt="0"/>
      <dgm:spPr/>
    </dgm:pt>
    <dgm:pt modelId="{AD615273-719C-49F6-8ADF-C15C48D471D3}" type="pres">
      <dgm:prSet presAssocID="{BE9C0C7F-B3BC-450E-BB72-106080BF98C3}" presName="Name37" presStyleLbl="parChTrans1D3" presStyleIdx="3" presStyleCnt="4"/>
      <dgm:spPr/>
      <dgm:t>
        <a:bodyPr/>
        <a:lstStyle/>
        <a:p>
          <a:endParaRPr lang="en-PH"/>
        </a:p>
      </dgm:t>
    </dgm:pt>
    <dgm:pt modelId="{385D1364-A812-485D-832D-25CE665BEBC3}" type="pres">
      <dgm:prSet presAssocID="{0C59BD78-D09A-413A-B6F6-FE5528FBCCA0}" presName="hierRoot2" presStyleCnt="0">
        <dgm:presLayoutVars>
          <dgm:hierBranch val="init"/>
        </dgm:presLayoutVars>
      </dgm:prSet>
      <dgm:spPr/>
    </dgm:pt>
    <dgm:pt modelId="{EFDAABA4-376E-4F04-AFCC-9A191CB93215}" type="pres">
      <dgm:prSet presAssocID="{0C59BD78-D09A-413A-B6F6-FE5528FBCCA0}" presName="rootComposite" presStyleCnt="0"/>
      <dgm:spPr/>
    </dgm:pt>
    <dgm:pt modelId="{85D4F4EA-B71F-43B9-A70C-C75FC85F5216}" type="pres">
      <dgm:prSet presAssocID="{0C59BD78-D09A-413A-B6F6-FE5528FBCCA0}" presName="rootText" presStyleLbl="node3" presStyleIdx="3" presStyleCnt="4">
        <dgm:presLayoutVars>
          <dgm:chPref val="3"/>
        </dgm:presLayoutVars>
      </dgm:prSet>
      <dgm:spPr/>
      <dgm:t>
        <a:bodyPr/>
        <a:lstStyle/>
        <a:p>
          <a:endParaRPr lang="en-PH"/>
        </a:p>
      </dgm:t>
    </dgm:pt>
    <dgm:pt modelId="{35F41F02-CF9F-419F-A43D-22E0D301657D}" type="pres">
      <dgm:prSet presAssocID="{0C59BD78-D09A-413A-B6F6-FE5528FBCCA0}" presName="rootConnector" presStyleLbl="node3" presStyleIdx="3" presStyleCnt="4"/>
      <dgm:spPr/>
      <dgm:t>
        <a:bodyPr/>
        <a:lstStyle/>
        <a:p>
          <a:endParaRPr lang="en-PH"/>
        </a:p>
      </dgm:t>
    </dgm:pt>
    <dgm:pt modelId="{34AC3E34-DE92-4AE8-8B40-D26A241DF63A}" type="pres">
      <dgm:prSet presAssocID="{0C59BD78-D09A-413A-B6F6-FE5528FBCCA0}" presName="hierChild4" presStyleCnt="0"/>
      <dgm:spPr/>
    </dgm:pt>
    <dgm:pt modelId="{A2A3ADAD-9A54-4308-AE72-DDE19BDDE1EB}" type="pres">
      <dgm:prSet presAssocID="{0C59BD78-D09A-413A-B6F6-FE5528FBCCA0}" presName="hierChild5" presStyleCnt="0"/>
      <dgm:spPr/>
    </dgm:pt>
    <dgm:pt modelId="{AC701036-91FB-43DC-BC5F-9E5C0202B1F4}" type="pres">
      <dgm:prSet presAssocID="{B5FFF81D-9636-487A-9CD1-A5A92C4D77BD}" presName="hierChild5" presStyleCnt="0"/>
      <dgm:spPr/>
    </dgm:pt>
    <dgm:pt modelId="{DB5A9AA0-1720-4039-8EDC-719423BF7209}" type="pres">
      <dgm:prSet presAssocID="{6859904C-3DDD-4046-B2CE-F14582203D4E}" presName="hierChild3" presStyleCnt="0"/>
      <dgm:spPr/>
    </dgm:pt>
  </dgm:ptLst>
  <dgm:cxnLst>
    <dgm:cxn modelId="{8BD0204A-B233-4E41-BEA0-AE7431D3255F}" srcId="{BD54B0D7-AF29-4379-8E90-4D608A87C6B7}" destId="{9E1F7EFC-F607-4E40-B246-66F44CC639EF}" srcOrd="0" destOrd="0" parTransId="{86FF45BB-482B-4DC3-9D08-36CEDB263982}" sibTransId="{D68DC9A6-5403-464B-818A-39274BD50FE4}"/>
    <dgm:cxn modelId="{24C9AAB9-F858-4114-BE6D-65D42A0DAE6B}" srcId="{B5FFF81D-9636-487A-9CD1-A5A92C4D77BD}" destId="{BD54B0D7-AF29-4379-8E90-4D608A87C6B7}" srcOrd="0" destOrd="0" parTransId="{50E0FE96-AA25-4B03-A0A0-95FEBD2F2BCF}" sibTransId="{0B586F06-B255-4D8A-95EC-3FB41DAEFF2E}"/>
    <dgm:cxn modelId="{83A028B6-1C7D-42B2-8A71-0B3B2EB8D1C0}" type="presOf" srcId="{4DED3CB1-282B-44F9-A3D2-19A30A51D083}" destId="{4CFC3CB8-06BA-4E6D-886F-DF8A77F67534}" srcOrd="1" destOrd="0" presId="urn:microsoft.com/office/officeart/2005/8/layout/orgChart1"/>
    <dgm:cxn modelId="{5314684D-CD03-4633-847E-C23BEAC9FBA9}" type="presOf" srcId="{CF6CE275-BAFC-4BA7-9BFF-38268E521752}" destId="{3E577B95-0856-45A7-BD61-2B5C89116C94}" srcOrd="0" destOrd="0" presId="urn:microsoft.com/office/officeart/2005/8/layout/orgChart1"/>
    <dgm:cxn modelId="{047A1D5C-F103-4002-AFD9-0BD18F3634D4}" type="presOf" srcId="{21ADFFAC-F329-4089-AC09-AA71ED8F4292}" destId="{2BCB8824-864E-452D-A757-7C45D12BEF3B}" srcOrd="0" destOrd="0" presId="urn:microsoft.com/office/officeart/2005/8/layout/orgChart1"/>
    <dgm:cxn modelId="{10B97F60-D52F-4DC6-BC64-CB8036B2A714}" type="presOf" srcId="{0C59BD78-D09A-413A-B6F6-FE5528FBCCA0}" destId="{35F41F02-CF9F-419F-A43D-22E0D301657D}" srcOrd="1" destOrd="0" presId="urn:microsoft.com/office/officeart/2005/8/layout/orgChart1"/>
    <dgm:cxn modelId="{2F59ABE3-CEF6-49DB-A63D-B68FD3D8ACDB}" srcId="{F96E174E-6ABF-413E-A846-384F7444F7C7}" destId="{6859904C-3DDD-4046-B2CE-F14582203D4E}" srcOrd="0" destOrd="0" parTransId="{248D3782-255D-4238-B0B3-112938016612}" sibTransId="{B425DB35-C7B4-40F5-B153-182E69782844}"/>
    <dgm:cxn modelId="{19045B45-889F-4B87-9D5F-65D24C2CD4AA}" type="presOf" srcId="{86FF45BB-482B-4DC3-9D08-36CEDB263982}" destId="{79660B1D-C0B2-4892-ABD2-5625B5221382}" srcOrd="0" destOrd="0" presId="urn:microsoft.com/office/officeart/2005/8/layout/orgChart1"/>
    <dgm:cxn modelId="{C269A2BF-C704-4179-AB28-609071428AAC}" srcId="{95B2096E-0A02-41C5-A50C-8B24A946C550}" destId="{4DED3CB1-282B-44F9-A3D2-19A30A51D083}" srcOrd="1" destOrd="0" parTransId="{2DCA879E-685A-4E34-B108-F514F16A3B0B}" sibTransId="{55245BA9-4921-4E51-BA40-5A8FC1D0CE90}"/>
    <dgm:cxn modelId="{0C5B116A-AA05-436B-8230-CFA796BD5C6B}" type="presOf" srcId="{B5FFF81D-9636-487A-9CD1-A5A92C4D77BD}" destId="{28472AC4-4C59-40F1-BBD8-F6FA013E7744}" srcOrd="0" destOrd="0" presId="urn:microsoft.com/office/officeart/2005/8/layout/orgChart1"/>
    <dgm:cxn modelId="{32191A92-529B-42F4-AFA2-3FA57DABF8A1}" type="presOf" srcId="{4C8E88E5-590C-435C-A02E-A62A3B522664}" destId="{218FA41F-FB61-4156-852C-0220E5BAF265}" srcOrd="0" destOrd="0" presId="urn:microsoft.com/office/officeart/2005/8/layout/orgChart1"/>
    <dgm:cxn modelId="{40972D5F-B9A5-405A-A43A-A35F38AE22D3}" type="presOf" srcId="{BC2DC94F-2EDE-4C0C-991D-AB6F98DCD484}" destId="{3B83C594-C42C-4092-936F-150C1A98BDFF}" srcOrd="0" destOrd="0" presId="urn:microsoft.com/office/officeart/2005/8/layout/orgChart1"/>
    <dgm:cxn modelId="{1D6B2BD7-8ED3-4002-AB8B-5DF17A457BCE}" srcId="{6859904C-3DDD-4046-B2CE-F14582203D4E}" destId="{B5FFF81D-9636-487A-9CD1-A5A92C4D77BD}" srcOrd="1" destOrd="0" parTransId="{02957A32-AA6F-4EF5-A54B-823D63DA4CA1}" sibTransId="{8D00F400-8001-435B-8B93-77AF3EA86042}"/>
    <dgm:cxn modelId="{2FB68832-C077-47CE-A458-A4F79E6C4E4F}" srcId="{CF6CE275-BAFC-4BA7-9BFF-38268E521752}" destId="{A5D4A046-4B14-4E7F-990C-1405B22EC6F6}" srcOrd="0" destOrd="0" parTransId="{6F2479DB-B29D-4D95-86B1-F79226ABDF37}" sibTransId="{14E0BBB6-28B8-4B46-BCB6-E01F47D0B834}"/>
    <dgm:cxn modelId="{E4D0BF79-6EA1-4596-8E52-6193B095C138}" type="presOf" srcId="{2C7B1090-5B91-451A-A001-DEB7097100E9}" destId="{CE47BE86-4F95-4953-B736-2E6B53BEFAD0}" srcOrd="1" destOrd="0" presId="urn:microsoft.com/office/officeart/2005/8/layout/orgChart1"/>
    <dgm:cxn modelId="{28C71707-32CD-4E5A-AD37-45A0A316810B}" srcId="{2C7B1090-5B91-451A-A001-DEB7097100E9}" destId="{6815BF5E-BC7C-4639-BE86-614F90B768B3}" srcOrd="0" destOrd="0" parTransId="{BC2DC94F-2EDE-4C0C-991D-AB6F98DCD484}" sibTransId="{C370F0E1-68B1-45CE-BFBD-B396DA8571CD}"/>
    <dgm:cxn modelId="{08BB5A86-5C76-4661-8AAD-164B426E75FD}" srcId="{9E1F7EFC-F607-4E40-B246-66F44CC639EF}" destId="{B3030FED-3E2A-4872-BF16-554B66E620BC}" srcOrd="0" destOrd="0" parTransId="{1601E8FA-7D0F-4277-8F47-04081DD440B1}" sibTransId="{4967634D-CC10-490C-8C4F-EEF70DFCC4A6}"/>
    <dgm:cxn modelId="{879A6A05-43DF-4E0F-AAC7-0F6C55271818}" type="presOf" srcId="{2DCA879E-685A-4E34-B108-F514F16A3B0B}" destId="{7C991C74-95AD-4ED4-BD8D-F662F46D4022}" srcOrd="0" destOrd="0" presId="urn:microsoft.com/office/officeart/2005/8/layout/orgChart1"/>
    <dgm:cxn modelId="{1BF16E09-243F-4D6A-8626-7B3763912EF3}" srcId="{95B2096E-0A02-41C5-A50C-8B24A946C550}" destId="{2C7B1090-5B91-451A-A001-DEB7097100E9}" srcOrd="0" destOrd="0" parTransId="{0D2F0372-D39D-4E04-8ACE-CE8A97A1255A}" sibTransId="{BE716264-5477-4ADD-A5A9-9EA7EB5C64A8}"/>
    <dgm:cxn modelId="{A0063778-3453-4D2F-8D16-1472F199A979}" type="presOf" srcId="{6859904C-3DDD-4046-B2CE-F14582203D4E}" destId="{8D4C578C-F1BD-4E61-A611-5D597578CE22}" srcOrd="1" destOrd="0" presId="urn:microsoft.com/office/officeart/2005/8/layout/orgChart1"/>
    <dgm:cxn modelId="{C90B82B2-1AE6-4A7D-995F-190E181D41B5}" srcId="{6859904C-3DDD-4046-B2CE-F14582203D4E}" destId="{5EB56B75-4782-43DF-9015-BA716FA00BEE}" srcOrd="0" destOrd="0" parTransId="{B9CFBF9D-B792-4666-BE21-E61933BC0E35}" sibTransId="{106A947A-45E1-4F4B-905E-EAF178C131B7}"/>
    <dgm:cxn modelId="{FDF6AF8C-022E-4DAB-AC66-06D7088A9DED}" srcId="{5EB56B75-4782-43DF-9015-BA716FA00BEE}" destId="{95B2096E-0A02-41C5-A50C-8B24A946C550}" srcOrd="1" destOrd="0" parTransId="{ABF809DB-BE58-4C6E-888A-F65A86E6F10A}" sibTransId="{5F85472F-FE4A-4B3D-94CB-8AB5DB56D02A}"/>
    <dgm:cxn modelId="{40964258-5345-46A9-AF44-EC1DDAE159E2}" type="presOf" srcId="{A5D4A046-4B14-4E7F-990C-1405B22EC6F6}" destId="{3206F3EE-FC71-4D31-A6BD-80B31221463F}" srcOrd="0" destOrd="0" presId="urn:microsoft.com/office/officeart/2005/8/layout/orgChart1"/>
    <dgm:cxn modelId="{596DE05E-627D-40BC-AD8A-D3ADD1667B78}" type="presOf" srcId="{34449B43-9686-4055-8967-167648C5E96A}" destId="{279D5A8D-D2BD-41AA-98ED-61A89347403D}" srcOrd="0" destOrd="0" presId="urn:microsoft.com/office/officeart/2005/8/layout/orgChart1"/>
    <dgm:cxn modelId="{81972BE2-92F5-48FF-B7EE-C022C2569091}" srcId="{CE21E8D3-CD91-4E7E-A22D-812B6CBDD962}" destId="{015E923F-9A2C-4293-8A5F-0F475534D369}" srcOrd="1" destOrd="0" parTransId="{BF296EE9-1A8F-4127-A597-F5C79D7D0F9F}" sibTransId="{C3E5A932-E248-4D3C-90B3-575CBF363CD0}"/>
    <dgm:cxn modelId="{9A380CA7-A23D-4245-9971-5C8BFD36493E}" type="presOf" srcId="{B3030FED-3E2A-4872-BF16-554B66E620BC}" destId="{146CE51A-CD88-4665-888A-427DF343046E}" srcOrd="1" destOrd="0" presId="urn:microsoft.com/office/officeart/2005/8/layout/orgChart1"/>
    <dgm:cxn modelId="{2FF77D8F-B7BB-49B8-83D1-8CE04E9D74DC}" type="presOf" srcId="{95B2096E-0A02-41C5-A50C-8B24A946C550}" destId="{2CAB16C9-C0E6-4D0F-B424-3B4DB3D805EA}" srcOrd="1" destOrd="0" presId="urn:microsoft.com/office/officeart/2005/8/layout/orgChart1"/>
    <dgm:cxn modelId="{3C4A95D5-DF3D-427C-BB1C-2484F0CEEB85}" type="presOf" srcId="{4C8E88E5-590C-435C-A02E-A62A3B522664}" destId="{75BD62A7-6BAA-4715-A145-F42001D7A011}" srcOrd="1" destOrd="0" presId="urn:microsoft.com/office/officeart/2005/8/layout/orgChart1"/>
    <dgm:cxn modelId="{60DB9C50-AE9B-496B-A87D-EDC225032E3A}" srcId="{B5FFF81D-9636-487A-9CD1-A5A92C4D77BD}" destId="{0C59BD78-D09A-413A-B6F6-FE5528FBCCA0}" srcOrd="1" destOrd="0" parTransId="{BE9C0C7F-B3BC-450E-BB72-106080BF98C3}" sibTransId="{FDA93ADD-8EAF-4415-9187-AD726A7CC6C1}"/>
    <dgm:cxn modelId="{9B2E5BB8-E942-49CA-A43C-35650FF7F6AB}" type="presOf" srcId="{5EB56B75-4782-43DF-9015-BA716FA00BEE}" destId="{F556B8A4-8CAF-48E6-8AF8-AD5502624689}" srcOrd="0" destOrd="0" presId="urn:microsoft.com/office/officeart/2005/8/layout/orgChart1"/>
    <dgm:cxn modelId="{11B57071-37CC-499B-A2CF-D4E442AAD70B}" srcId="{5EB56B75-4782-43DF-9015-BA716FA00BEE}" destId="{CF6CE275-BAFC-4BA7-9BFF-38268E521752}" srcOrd="0" destOrd="0" parTransId="{9CC4EDAF-1429-4441-8C22-C93C62716187}" sibTransId="{EF873BDC-01DC-4D78-8E33-7F0A45553575}"/>
    <dgm:cxn modelId="{45DED8DD-3BFB-4C4B-AB97-3B3C4DF0D059}" type="presOf" srcId="{015E923F-9A2C-4293-8A5F-0F475534D369}" destId="{16BE8460-F934-4816-8457-FB99588A053E}" srcOrd="1" destOrd="0" presId="urn:microsoft.com/office/officeart/2005/8/layout/orgChart1"/>
    <dgm:cxn modelId="{9A465BB4-A74C-4C89-858B-E600A38C3070}" type="presOf" srcId="{21ADFFAC-F329-4089-AC09-AA71ED8F4292}" destId="{40378663-8F10-4F39-AFA6-5A98EBBEE2A1}" srcOrd="1" destOrd="0" presId="urn:microsoft.com/office/officeart/2005/8/layout/orgChart1"/>
    <dgm:cxn modelId="{CB0B7747-6FD7-4F8D-8143-32BF5E1E6CB9}" type="presOf" srcId="{ABF809DB-BE58-4C6E-888A-F65A86E6F10A}" destId="{4A60DF19-830D-4EBA-AED8-58C58693BC10}" srcOrd="0" destOrd="0" presId="urn:microsoft.com/office/officeart/2005/8/layout/orgChart1"/>
    <dgm:cxn modelId="{4FC9DE1F-4492-417C-B55E-B1A80B8F2BE4}" type="presOf" srcId="{BF296EE9-1A8F-4127-A597-F5C79D7D0F9F}" destId="{B1A826F1-E42E-44EF-9432-A0EC64816B36}" srcOrd="0" destOrd="0" presId="urn:microsoft.com/office/officeart/2005/8/layout/orgChart1"/>
    <dgm:cxn modelId="{FA4A58F9-71AB-430E-A6F5-BB8EBE9B7D74}" type="presOf" srcId="{6815BF5E-BC7C-4639-BE86-614F90B768B3}" destId="{102C8175-E5D1-4067-A103-5B031995E63E}" srcOrd="0" destOrd="0" presId="urn:microsoft.com/office/officeart/2005/8/layout/orgChart1"/>
    <dgm:cxn modelId="{455C4C87-4E9A-4EBF-A163-9A7E685FC8A3}" type="presOf" srcId="{95B2096E-0A02-41C5-A50C-8B24A946C550}" destId="{6DC9F303-28AE-49B4-AB3C-492110E4483F}" srcOrd="0" destOrd="0" presId="urn:microsoft.com/office/officeart/2005/8/layout/orgChart1"/>
    <dgm:cxn modelId="{D535AA2D-6FA4-40FA-9178-AE1735F5819E}" type="presOf" srcId="{9CC4EDAF-1429-4441-8C22-C93C62716187}" destId="{5E9FFEC1-6AEA-4B54-A3C9-5EE375B20E00}" srcOrd="0" destOrd="0" presId="urn:microsoft.com/office/officeart/2005/8/layout/orgChart1"/>
    <dgm:cxn modelId="{8CBE963C-D479-451C-9431-5E087ACD98B9}" type="presOf" srcId="{CF6CE275-BAFC-4BA7-9BFF-38268E521752}" destId="{26263B5C-A549-4974-AB6E-D3F03DD83932}" srcOrd="1" destOrd="0" presId="urn:microsoft.com/office/officeart/2005/8/layout/orgChart1"/>
    <dgm:cxn modelId="{36C0CACE-2B15-4A52-AEB1-6509FD16388F}" type="presOf" srcId="{B3030FED-3E2A-4872-BF16-554B66E620BC}" destId="{C5E87E05-3148-44DD-AF0C-9C6199D7DF3A}" srcOrd="0" destOrd="0" presId="urn:microsoft.com/office/officeart/2005/8/layout/orgChart1"/>
    <dgm:cxn modelId="{D72D0A95-B3D4-4D74-B10E-76D514A24F28}" srcId="{CE21E8D3-CD91-4E7E-A22D-812B6CBDD962}" destId="{4C8E88E5-590C-435C-A02E-A62A3B522664}" srcOrd="0" destOrd="0" parTransId="{9E1479DC-5924-4F01-92F6-BB58C448B822}" sibTransId="{82BC069A-B2DD-4E7A-978D-9AB3C99FFFBA}"/>
    <dgm:cxn modelId="{4C3CF936-F75C-42EC-A01F-80B49860CE1A}" type="presOf" srcId="{4DED3CB1-282B-44F9-A3D2-19A30A51D083}" destId="{6980C6A3-36A5-4111-8F7E-C7F42179752B}" srcOrd="0" destOrd="0" presId="urn:microsoft.com/office/officeart/2005/8/layout/orgChart1"/>
    <dgm:cxn modelId="{5A937D8A-C7C6-4A96-8475-C00122EC2B9F}" srcId="{CF6CE275-BAFC-4BA7-9BFF-38268E521752}" destId="{21ADFFAC-F329-4089-AC09-AA71ED8F4292}" srcOrd="1" destOrd="0" parTransId="{371C91F9-8A44-40B2-AFAF-A591AB222718}" sibTransId="{82FFBB50-57DD-4BE2-9060-9ABF42AB8898}"/>
    <dgm:cxn modelId="{F2F30D39-CEC5-4BD9-90BF-792BB08A82E6}" type="presOf" srcId="{B9CFBF9D-B792-4666-BE21-E61933BC0E35}" destId="{478D4B8B-A748-443C-B1D8-DF115AD10523}" srcOrd="0" destOrd="0" presId="urn:microsoft.com/office/officeart/2005/8/layout/orgChart1"/>
    <dgm:cxn modelId="{835AA77B-EFD6-43BE-A87A-DCEDF7726377}" type="presOf" srcId="{9E1479DC-5924-4F01-92F6-BB58C448B822}" destId="{B5B0D685-14D4-429A-B960-8117296097D4}" srcOrd="0" destOrd="0" presId="urn:microsoft.com/office/officeart/2005/8/layout/orgChart1"/>
    <dgm:cxn modelId="{F9CE238B-E4CD-4558-8888-337ABB4204AF}" type="presOf" srcId="{50E0FE96-AA25-4B03-A0A0-95FEBD2F2BCF}" destId="{FE74BB14-03AE-4281-B869-8035FEEC52D7}" srcOrd="0" destOrd="0" presId="urn:microsoft.com/office/officeart/2005/8/layout/orgChart1"/>
    <dgm:cxn modelId="{1D3DDCC8-5871-4A2B-8D4A-CE58460EF085}" type="presOf" srcId="{6F2479DB-B29D-4D95-86B1-F79226ABDF37}" destId="{E7B6B4FC-60EA-4054-BDB6-D1D6E007868E}" srcOrd="0" destOrd="0" presId="urn:microsoft.com/office/officeart/2005/8/layout/orgChart1"/>
    <dgm:cxn modelId="{3E6738E7-A270-47D5-9C69-BDD3767B377E}" type="presOf" srcId="{2C7B1090-5B91-451A-A001-DEB7097100E9}" destId="{FC93D849-2612-4FB4-A8DB-A73621F64953}" srcOrd="0" destOrd="0" presId="urn:microsoft.com/office/officeart/2005/8/layout/orgChart1"/>
    <dgm:cxn modelId="{5487701C-2F8D-4799-B5B1-C7C173B6E7BA}" type="presOf" srcId="{1601E8FA-7D0F-4277-8F47-04081DD440B1}" destId="{B4145DFB-0641-452A-A327-66FD40CC1FFD}" srcOrd="0" destOrd="0" presId="urn:microsoft.com/office/officeart/2005/8/layout/orgChart1"/>
    <dgm:cxn modelId="{6F3A1C67-5212-4A6D-8CBB-1A31D62A71EE}" type="presOf" srcId="{BD54B0D7-AF29-4379-8E90-4D608A87C6B7}" destId="{85AB4643-BD7C-456A-ACA1-8AEF1F79E516}" srcOrd="0" destOrd="0" presId="urn:microsoft.com/office/officeart/2005/8/layout/orgChart1"/>
    <dgm:cxn modelId="{39537A9D-8901-4C3C-9A9B-9B89953FA067}" type="presOf" srcId="{F96E174E-6ABF-413E-A846-384F7444F7C7}" destId="{08C02D38-D116-4C4F-BC05-185722A87549}" srcOrd="0" destOrd="0" presId="urn:microsoft.com/office/officeart/2005/8/layout/orgChart1"/>
    <dgm:cxn modelId="{95D00123-5767-49AC-B22D-B70C0AE3BC5E}" type="presOf" srcId="{B5FFF81D-9636-487A-9CD1-A5A92C4D77BD}" destId="{D900A38B-4AD2-4113-9E45-28FB01014770}" srcOrd="1" destOrd="0" presId="urn:microsoft.com/office/officeart/2005/8/layout/orgChart1"/>
    <dgm:cxn modelId="{20774046-A955-4C98-8E06-8167E6725946}" type="presOf" srcId="{A5D4A046-4B14-4E7F-990C-1405B22EC6F6}" destId="{94A4A134-C18A-4264-B36A-B57F125CE1EE}" srcOrd="1" destOrd="0" presId="urn:microsoft.com/office/officeart/2005/8/layout/orgChart1"/>
    <dgm:cxn modelId="{4754AB66-A058-4F33-9972-D3175D6C2932}" type="presOf" srcId="{0D2F0372-D39D-4E04-8ACE-CE8A97A1255A}" destId="{B818276D-EBDF-4D53-B0DD-58BED1A1E4F8}" srcOrd="0" destOrd="0" presId="urn:microsoft.com/office/officeart/2005/8/layout/orgChart1"/>
    <dgm:cxn modelId="{23B19CE4-A6A1-4DC8-B854-0E039A6F7DC0}" type="presOf" srcId="{015E923F-9A2C-4293-8A5F-0F475534D369}" destId="{28E054A8-AC4A-44CF-BD51-B25DA3229EAC}" srcOrd="0" destOrd="0" presId="urn:microsoft.com/office/officeart/2005/8/layout/orgChart1"/>
    <dgm:cxn modelId="{6934AB7F-B91A-4A57-82E0-913DB486F793}" type="presOf" srcId="{9E1F7EFC-F607-4E40-B246-66F44CC639EF}" destId="{36AAFB19-1739-45A3-A72A-1DAADA741BE6}" srcOrd="1" destOrd="0" presId="urn:microsoft.com/office/officeart/2005/8/layout/orgChart1"/>
    <dgm:cxn modelId="{E921731E-CDEB-43D4-8C6C-B92E4FD61C58}" type="presOf" srcId="{9E1F7EFC-F607-4E40-B246-66F44CC639EF}" destId="{E45B63FA-72CF-4D1C-B3EF-C49A6B914024}" srcOrd="0" destOrd="0" presId="urn:microsoft.com/office/officeart/2005/8/layout/orgChart1"/>
    <dgm:cxn modelId="{F0B13963-3592-4298-8457-748F1FAFC6A3}" type="presOf" srcId="{BD54B0D7-AF29-4379-8E90-4D608A87C6B7}" destId="{DA0FFF77-9679-47D5-BC5E-39E22D59D219}" srcOrd="1" destOrd="0" presId="urn:microsoft.com/office/officeart/2005/8/layout/orgChart1"/>
    <dgm:cxn modelId="{105A2B76-5BE7-4D11-97D6-E40C690DF60E}" type="presOf" srcId="{02957A32-AA6F-4EF5-A54B-823D63DA4CA1}" destId="{6D672648-281C-499E-A755-0783B8DC2B6C}" srcOrd="0" destOrd="0" presId="urn:microsoft.com/office/officeart/2005/8/layout/orgChart1"/>
    <dgm:cxn modelId="{12CDC16B-23F9-4629-B2DB-4E492B704D2C}" type="presOf" srcId="{CE21E8D3-CD91-4E7E-A22D-812B6CBDD962}" destId="{CFCA4BF6-4BE9-4545-BDD7-23E9977ECDE4}" srcOrd="0" destOrd="0" presId="urn:microsoft.com/office/officeart/2005/8/layout/orgChart1"/>
    <dgm:cxn modelId="{47DDFC7C-FE91-4313-98B1-1664665E2D36}" type="presOf" srcId="{BE9C0C7F-B3BC-450E-BB72-106080BF98C3}" destId="{AD615273-719C-49F6-8ADF-C15C48D471D3}" srcOrd="0" destOrd="0" presId="urn:microsoft.com/office/officeart/2005/8/layout/orgChart1"/>
    <dgm:cxn modelId="{A06638F9-93C0-4C2A-8399-3E9563B0BFF0}" type="presOf" srcId="{0C59BD78-D09A-413A-B6F6-FE5528FBCCA0}" destId="{85D4F4EA-B71F-43B9-A70C-C75FC85F5216}" srcOrd="0" destOrd="0" presId="urn:microsoft.com/office/officeart/2005/8/layout/orgChart1"/>
    <dgm:cxn modelId="{10DD8121-D1E2-44BC-A3B7-03B1B4A5D5AB}" type="presOf" srcId="{5EB56B75-4782-43DF-9015-BA716FA00BEE}" destId="{F155F354-20A8-4703-8901-91478AAE02FC}" srcOrd="1" destOrd="0" presId="urn:microsoft.com/office/officeart/2005/8/layout/orgChart1"/>
    <dgm:cxn modelId="{6B2AFDEE-F684-4892-9D62-03D81DF8010F}" type="presOf" srcId="{CE21E8D3-CD91-4E7E-A22D-812B6CBDD962}" destId="{2128F813-0A29-4A80-BB9A-8BB8E5D68094}" srcOrd="1" destOrd="0" presId="urn:microsoft.com/office/officeart/2005/8/layout/orgChart1"/>
    <dgm:cxn modelId="{9EDCB302-B9A9-402E-8CCE-2AF09A8302B8}" srcId="{BD54B0D7-AF29-4379-8E90-4D608A87C6B7}" destId="{CE21E8D3-CD91-4E7E-A22D-812B6CBDD962}" srcOrd="1" destOrd="0" parTransId="{34449B43-9686-4055-8967-167648C5E96A}" sibTransId="{0F2D8567-B4ED-4529-A4D1-875CAD4EA249}"/>
    <dgm:cxn modelId="{B8E3D323-D23C-4784-A211-F2D241F43CFB}" type="presOf" srcId="{6815BF5E-BC7C-4639-BE86-614F90B768B3}" destId="{AF0CBD9B-1D3E-4DC3-8DB4-2F7999C720DD}" srcOrd="1" destOrd="0" presId="urn:microsoft.com/office/officeart/2005/8/layout/orgChart1"/>
    <dgm:cxn modelId="{0F7E9D20-1AFE-4EC6-8EBD-3B430E0E5C69}" type="presOf" srcId="{6859904C-3DDD-4046-B2CE-F14582203D4E}" destId="{76D15C5A-F0A1-45AF-AF80-A7E6CE95709A}" srcOrd="0" destOrd="0" presId="urn:microsoft.com/office/officeart/2005/8/layout/orgChart1"/>
    <dgm:cxn modelId="{927CE1C4-0D78-4B5B-B341-00F0908FF094}" type="presOf" srcId="{371C91F9-8A44-40B2-AFAF-A591AB222718}" destId="{EB350EDC-92B3-436C-8B44-3195121DEEB7}" srcOrd="0" destOrd="0" presId="urn:microsoft.com/office/officeart/2005/8/layout/orgChart1"/>
    <dgm:cxn modelId="{655C1FBC-9B51-4DD9-89C2-CC1E4800799B}" type="presParOf" srcId="{08C02D38-D116-4C4F-BC05-185722A87549}" destId="{CC506426-CC14-4708-8212-6910AAD8FB6D}" srcOrd="0" destOrd="0" presId="urn:microsoft.com/office/officeart/2005/8/layout/orgChart1"/>
    <dgm:cxn modelId="{ABC479DB-211C-4A5F-B4EF-49DF5C6CFA49}" type="presParOf" srcId="{CC506426-CC14-4708-8212-6910AAD8FB6D}" destId="{CD7F1B12-E8F9-4EC2-9968-AB51474B9BF8}" srcOrd="0" destOrd="0" presId="urn:microsoft.com/office/officeart/2005/8/layout/orgChart1"/>
    <dgm:cxn modelId="{8FEC35CD-C6D5-4D06-B62D-8419A6E80620}" type="presParOf" srcId="{CD7F1B12-E8F9-4EC2-9968-AB51474B9BF8}" destId="{76D15C5A-F0A1-45AF-AF80-A7E6CE95709A}" srcOrd="0" destOrd="0" presId="urn:microsoft.com/office/officeart/2005/8/layout/orgChart1"/>
    <dgm:cxn modelId="{6D979DE6-CC30-4FED-B70A-6B84951AB11F}" type="presParOf" srcId="{CD7F1B12-E8F9-4EC2-9968-AB51474B9BF8}" destId="{8D4C578C-F1BD-4E61-A611-5D597578CE22}" srcOrd="1" destOrd="0" presId="urn:microsoft.com/office/officeart/2005/8/layout/orgChart1"/>
    <dgm:cxn modelId="{97582F62-1405-48DD-A0FE-C4B15E8E8D10}" type="presParOf" srcId="{CC506426-CC14-4708-8212-6910AAD8FB6D}" destId="{4E2FE42D-AE41-449C-BE22-FED847573839}" srcOrd="1" destOrd="0" presId="urn:microsoft.com/office/officeart/2005/8/layout/orgChart1"/>
    <dgm:cxn modelId="{97F26C83-EB18-4C2D-B9D5-C3C426218B04}" type="presParOf" srcId="{4E2FE42D-AE41-449C-BE22-FED847573839}" destId="{478D4B8B-A748-443C-B1D8-DF115AD10523}" srcOrd="0" destOrd="0" presId="urn:microsoft.com/office/officeart/2005/8/layout/orgChart1"/>
    <dgm:cxn modelId="{7826FC7A-C6E3-40C1-96CE-722C441B91CC}" type="presParOf" srcId="{4E2FE42D-AE41-449C-BE22-FED847573839}" destId="{89D7F923-ABBA-4AE3-8423-537F4FBD7E01}" srcOrd="1" destOrd="0" presId="urn:microsoft.com/office/officeart/2005/8/layout/orgChart1"/>
    <dgm:cxn modelId="{E86CB867-0EC4-4532-959A-5CED131413C0}" type="presParOf" srcId="{89D7F923-ABBA-4AE3-8423-537F4FBD7E01}" destId="{CD6AA240-32FA-44E0-A30D-22BE07C2203F}" srcOrd="0" destOrd="0" presId="urn:microsoft.com/office/officeart/2005/8/layout/orgChart1"/>
    <dgm:cxn modelId="{1E0373F4-83CB-4A10-9366-E356CCC08424}" type="presParOf" srcId="{CD6AA240-32FA-44E0-A30D-22BE07C2203F}" destId="{F556B8A4-8CAF-48E6-8AF8-AD5502624689}" srcOrd="0" destOrd="0" presId="urn:microsoft.com/office/officeart/2005/8/layout/orgChart1"/>
    <dgm:cxn modelId="{A36FF1F3-B04D-44F0-8961-65D769391404}" type="presParOf" srcId="{CD6AA240-32FA-44E0-A30D-22BE07C2203F}" destId="{F155F354-20A8-4703-8901-91478AAE02FC}" srcOrd="1" destOrd="0" presId="urn:microsoft.com/office/officeart/2005/8/layout/orgChart1"/>
    <dgm:cxn modelId="{DB946EE2-CE95-4639-BF0B-129B253D46FE}" type="presParOf" srcId="{89D7F923-ABBA-4AE3-8423-537F4FBD7E01}" destId="{1743D804-536E-4F06-863A-2161FE7009C8}" srcOrd="1" destOrd="0" presId="urn:microsoft.com/office/officeart/2005/8/layout/orgChart1"/>
    <dgm:cxn modelId="{BBA1A16F-5EFC-4D1E-A658-EB811A35ACF9}" type="presParOf" srcId="{1743D804-536E-4F06-863A-2161FE7009C8}" destId="{5E9FFEC1-6AEA-4B54-A3C9-5EE375B20E00}" srcOrd="0" destOrd="0" presId="urn:microsoft.com/office/officeart/2005/8/layout/orgChart1"/>
    <dgm:cxn modelId="{27A5C6C8-943C-4AA0-AF4F-8E9C1257293C}" type="presParOf" srcId="{1743D804-536E-4F06-863A-2161FE7009C8}" destId="{8FCBF756-5663-46F7-AED1-DA7B2F325035}" srcOrd="1" destOrd="0" presId="urn:microsoft.com/office/officeart/2005/8/layout/orgChart1"/>
    <dgm:cxn modelId="{4A6C0834-127B-400B-A64F-8B536048DDD7}" type="presParOf" srcId="{8FCBF756-5663-46F7-AED1-DA7B2F325035}" destId="{CE4EA6DC-A27C-4B36-BAEB-C8EC65B0416D}" srcOrd="0" destOrd="0" presId="urn:microsoft.com/office/officeart/2005/8/layout/orgChart1"/>
    <dgm:cxn modelId="{C50A2B82-5F8D-4CD2-8074-B9AEE4DDCCFF}" type="presParOf" srcId="{CE4EA6DC-A27C-4B36-BAEB-C8EC65B0416D}" destId="{3E577B95-0856-45A7-BD61-2B5C89116C94}" srcOrd="0" destOrd="0" presId="urn:microsoft.com/office/officeart/2005/8/layout/orgChart1"/>
    <dgm:cxn modelId="{905BB6C3-32D8-4FB2-BFF5-52D355F46164}" type="presParOf" srcId="{CE4EA6DC-A27C-4B36-BAEB-C8EC65B0416D}" destId="{26263B5C-A549-4974-AB6E-D3F03DD83932}" srcOrd="1" destOrd="0" presId="urn:microsoft.com/office/officeart/2005/8/layout/orgChart1"/>
    <dgm:cxn modelId="{6248AECA-66AB-41C5-89DC-332206020AF1}" type="presParOf" srcId="{8FCBF756-5663-46F7-AED1-DA7B2F325035}" destId="{AE7DCC2A-CF9A-4063-B8F5-9D2DFC65AC50}" srcOrd="1" destOrd="0" presId="urn:microsoft.com/office/officeart/2005/8/layout/orgChart1"/>
    <dgm:cxn modelId="{332AB6B3-3C56-4FDD-BB4D-993B16D31628}" type="presParOf" srcId="{AE7DCC2A-CF9A-4063-B8F5-9D2DFC65AC50}" destId="{E7B6B4FC-60EA-4054-BDB6-D1D6E007868E}" srcOrd="0" destOrd="0" presId="urn:microsoft.com/office/officeart/2005/8/layout/orgChart1"/>
    <dgm:cxn modelId="{9B7B42E9-B308-4C53-AEF6-BCA1C4E186A6}" type="presParOf" srcId="{AE7DCC2A-CF9A-4063-B8F5-9D2DFC65AC50}" destId="{6CA0D950-73E0-48FC-B23D-6279A4B0C60E}" srcOrd="1" destOrd="0" presId="urn:microsoft.com/office/officeart/2005/8/layout/orgChart1"/>
    <dgm:cxn modelId="{F175F971-5A45-48CE-9242-3208A04C2A78}" type="presParOf" srcId="{6CA0D950-73E0-48FC-B23D-6279A4B0C60E}" destId="{CC132472-AFE7-4F14-8AE5-F6EC30682C12}" srcOrd="0" destOrd="0" presId="urn:microsoft.com/office/officeart/2005/8/layout/orgChart1"/>
    <dgm:cxn modelId="{1DD07CFD-A8EA-4B47-A612-F14405D051B1}" type="presParOf" srcId="{CC132472-AFE7-4F14-8AE5-F6EC30682C12}" destId="{3206F3EE-FC71-4D31-A6BD-80B31221463F}" srcOrd="0" destOrd="0" presId="urn:microsoft.com/office/officeart/2005/8/layout/orgChart1"/>
    <dgm:cxn modelId="{5CF7D216-1C95-4BB8-8C34-0ED72E65B3E6}" type="presParOf" srcId="{CC132472-AFE7-4F14-8AE5-F6EC30682C12}" destId="{94A4A134-C18A-4264-B36A-B57F125CE1EE}" srcOrd="1" destOrd="0" presId="urn:microsoft.com/office/officeart/2005/8/layout/orgChart1"/>
    <dgm:cxn modelId="{36F64573-5847-48D0-8ABB-99BD7ABD4B6B}" type="presParOf" srcId="{6CA0D950-73E0-48FC-B23D-6279A4B0C60E}" destId="{37F925ED-3902-4872-A8B7-AE774193C41B}" srcOrd="1" destOrd="0" presId="urn:microsoft.com/office/officeart/2005/8/layout/orgChart1"/>
    <dgm:cxn modelId="{83BC7F94-1F46-42CC-8B32-563670FE8FF5}" type="presParOf" srcId="{6CA0D950-73E0-48FC-B23D-6279A4B0C60E}" destId="{D4E8CE9C-F7C7-4277-B717-8E28FFB2D3CA}" srcOrd="2" destOrd="0" presId="urn:microsoft.com/office/officeart/2005/8/layout/orgChart1"/>
    <dgm:cxn modelId="{7029BB13-6499-44E0-BD8E-302F180F15E1}" type="presParOf" srcId="{AE7DCC2A-CF9A-4063-B8F5-9D2DFC65AC50}" destId="{EB350EDC-92B3-436C-8B44-3195121DEEB7}" srcOrd="2" destOrd="0" presId="urn:microsoft.com/office/officeart/2005/8/layout/orgChart1"/>
    <dgm:cxn modelId="{87FD0709-C948-43C5-A60B-89D8C81C6A5A}" type="presParOf" srcId="{AE7DCC2A-CF9A-4063-B8F5-9D2DFC65AC50}" destId="{A06F5B55-5E51-4FDE-98CE-D7746F759ACB}" srcOrd="3" destOrd="0" presId="urn:microsoft.com/office/officeart/2005/8/layout/orgChart1"/>
    <dgm:cxn modelId="{74C43E42-C8E1-489A-8B14-0678494196A9}" type="presParOf" srcId="{A06F5B55-5E51-4FDE-98CE-D7746F759ACB}" destId="{CE98E6AA-7E48-4F4D-81BC-34B154A21A2B}" srcOrd="0" destOrd="0" presId="urn:microsoft.com/office/officeart/2005/8/layout/orgChart1"/>
    <dgm:cxn modelId="{06364391-1944-4305-B193-62FC88F89644}" type="presParOf" srcId="{CE98E6AA-7E48-4F4D-81BC-34B154A21A2B}" destId="{2BCB8824-864E-452D-A757-7C45D12BEF3B}" srcOrd="0" destOrd="0" presId="urn:microsoft.com/office/officeart/2005/8/layout/orgChart1"/>
    <dgm:cxn modelId="{2CD8CEE6-2373-4CB7-A434-E5664E2EDDB5}" type="presParOf" srcId="{CE98E6AA-7E48-4F4D-81BC-34B154A21A2B}" destId="{40378663-8F10-4F39-AFA6-5A98EBBEE2A1}" srcOrd="1" destOrd="0" presId="urn:microsoft.com/office/officeart/2005/8/layout/orgChart1"/>
    <dgm:cxn modelId="{3C532618-D450-4278-B2BD-6A5F4AF2FB14}" type="presParOf" srcId="{A06F5B55-5E51-4FDE-98CE-D7746F759ACB}" destId="{A04BBB58-3CB2-4050-A500-7054C503CFD5}" srcOrd="1" destOrd="0" presId="urn:microsoft.com/office/officeart/2005/8/layout/orgChart1"/>
    <dgm:cxn modelId="{A789941A-CF10-47BA-981C-8DE665CC87FD}" type="presParOf" srcId="{A06F5B55-5E51-4FDE-98CE-D7746F759ACB}" destId="{37454E6E-C5DD-434D-9881-5382B1A96300}" srcOrd="2" destOrd="0" presId="urn:microsoft.com/office/officeart/2005/8/layout/orgChart1"/>
    <dgm:cxn modelId="{1E361E9E-04EF-44BD-BE20-A181EBAAB29D}" type="presParOf" srcId="{8FCBF756-5663-46F7-AED1-DA7B2F325035}" destId="{B9D3E1F3-FB57-4DAE-9983-240B76F8C8DA}" srcOrd="2" destOrd="0" presId="urn:microsoft.com/office/officeart/2005/8/layout/orgChart1"/>
    <dgm:cxn modelId="{541EB2BE-01C7-44A9-AA3A-2107032B0657}" type="presParOf" srcId="{1743D804-536E-4F06-863A-2161FE7009C8}" destId="{4A60DF19-830D-4EBA-AED8-58C58693BC10}" srcOrd="2" destOrd="0" presId="urn:microsoft.com/office/officeart/2005/8/layout/orgChart1"/>
    <dgm:cxn modelId="{5BE020E2-15D8-457D-8F20-FE422EEE92EE}" type="presParOf" srcId="{1743D804-536E-4F06-863A-2161FE7009C8}" destId="{E40D5EFC-F988-49F3-996E-64A73DEB6B23}" srcOrd="3" destOrd="0" presId="urn:microsoft.com/office/officeart/2005/8/layout/orgChart1"/>
    <dgm:cxn modelId="{6F38918C-CA67-47FA-842E-7CB10BE93914}" type="presParOf" srcId="{E40D5EFC-F988-49F3-996E-64A73DEB6B23}" destId="{BE4B5DE3-EEE3-48A7-8F46-1B220D6FA7CD}" srcOrd="0" destOrd="0" presId="urn:microsoft.com/office/officeart/2005/8/layout/orgChart1"/>
    <dgm:cxn modelId="{4076B7D7-4FEA-4E7B-91C2-FF20E03CB7CF}" type="presParOf" srcId="{BE4B5DE3-EEE3-48A7-8F46-1B220D6FA7CD}" destId="{6DC9F303-28AE-49B4-AB3C-492110E4483F}" srcOrd="0" destOrd="0" presId="urn:microsoft.com/office/officeart/2005/8/layout/orgChart1"/>
    <dgm:cxn modelId="{1FA77116-CFD6-4C1E-96A0-CEF1F43A8F47}" type="presParOf" srcId="{BE4B5DE3-EEE3-48A7-8F46-1B220D6FA7CD}" destId="{2CAB16C9-C0E6-4D0F-B424-3B4DB3D805EA}" srcOrd="1" destOrd="0" presId="urn:microsoft.com/office/officeart/2005/8/layout/orgChart1"/>
    <dgm:cxn modelId="{7AEBBDE6-A730-4963-A6F2-9D689EB79B72}" type="presParOf" srcId="{E40D5EFC-F988-49F3-996E-64A73DEB6B23}" destId="{A34E25D5-9719-4C8B-AC0D-B0DAD55A825D}" srcOrd="1" destOrd="0" presId="urn:microsoft.com/office/officeart/2005/8/layout/orgChart1"/>
    <dgm:cxn modelId="{E4771DE0-0691-4142-9471-C21F352C86AA}" type="presParOf" srcId="{A34E25D5-9719-4C8B-AC0D-B0DAD55A825D}" destId="{B818276D-EBDF-4D53-B0DD-58BED1A1E4F8}" srcOrd="0" destOrd="0" presId="urn:microsoft.com/office/officeart/2005/8/layout/orgChart1"/>
    <dgm:cxn modelId="{FB5AC757-0A5A-4BED-9313-54BDE44050BE}" type="presParOf" srcId="{A34E25D5-9719-4C8B-AC0D-B0DAD55A825D}" destId="{008D7E4B-EE49-437D-A710-E27B8821DD1D}" srcOrd="1" destOrd="0" presId="urn:microsoft.com/office/officeart/2005/8/layout/orgChart1"/>
    <dgm:cxn modelId="{0ACA40C6-C78D-41F7-AF2D-EAC83DE9D3E2}" type="presParOf" srcId="{008D7E4B-EE49-437D-A710-E27B8821DD1D}" destId="{FF28F886-0E5D-4080-815D-DD1538536DE0}" srcOrd="0" destOrd="0" presId="urn:microsoft.com/office/officeart/2005/8/layout/orgChart1"/>
    <dgm:cxn modelId="{EF1823E2-02CE-492F-B00D-9419B0D0E0F9}" type="presParOf" srcId="{FF28F886-0E5D-4080-815D-DD1538536DE0}" destId="{FC93D849-2612-4FB4-A8DB-A73621F64953}" srcOrd="0" destOrd="0" presId="urn:microsoft.com/office/officeart/2005/8/layout/orgChart1"/>
    <dgm:cxn modelId="{FBFFE8AD-8E5B-4D15-8BCD-4FD13D99276B}" type="presParOf" srcId="{FF28F886-0E5D-4080-815D-DD1538536DE0}" destId="{CE47BE86-4F95-4953-B736-2E6B53BEFAD0}" srcOrd="1" destOrd="0" presId="urn:microsoft.com/office/officeart/2005/8/layout/orgChart1"/>
    <dgm:cxn modelId="{425C5027-C603-4EBB-A6E3-24F770E4DDCE}" type="presParOf" srcId="{008D7E4B-EE49-437D-A710-E27B8821DD1D}" destId="{9181AB71-F56A-4C03-9794-8D284BDA3561}" srcOrd="1" destOrd="0" presId="urn:microsoft.com/office/officeart/2005/8/layout/orgChart1"/>
    <dgm:cxn modelId="{0AF624BC-60D4-46D5-B451-3502B6F4EF0C}" type="presParOf" srcId="{9181AB71-F56A-4C03-9794-8D284BDA3561}" destId="{3B83C594-C42C-4092-936F-150C1A98BDFF}" srcOrd="0" destOrd="0" presId="urn:microsoft.com/office/officeart/2005/8/layout/orgChart1"/>
    <dgm:cxn modelId="{B445D0CC-71A7-4647-BD64-80E6BA52556E}" type="presParOf" srcId="{9181AB71-F56A-4C03-9794-8D284BDA3561}" destId="{B58E203D-E6DA-4299-9E73-BAF8AF73AD6B}" srcOrd="1" destOrd="0" presId="urn:microsoft.com/office/officeart/2005/8/layout/orgChart1"/>
    <dgm:cxn modelId="{A60F1624-9B82-4157-87C3-D5B8CF1A3A5B}" type="presParOf" srcId="{B58E203D-E6DA-4299-9E73-BAF8AF73AD6B}" destId="{6E8C9317-5B11-44F8-98A6-8C6AD7078B15}" srcOrd="0" destOrd="0" presId="urn:microsoft.com/office/officeart/2005/8/layout/orgChart1"/>
    <dgm:cxn modelId="{5AD15042-F871-4A1D-A364-AE183FA79145}" type="presParOf" srcId="{6E8C9317-5B11-44F8-98A6-8C6AD7078B15}" destId="{102C8175-E5D1-4067-A103-5B031995E63E}" srcOrd="0" destOrd="0" presId="urn:microsoft.com/office/officeart/2005/8/layout/orgChart1"/>
    <dgm:cxn modelId="{AA676856-DA55-4AE7-AF1D-F0F1A8B708B5}" type="presParOf" srcId="{6E8C9317-5B11-44F8-98A6-8C6AD7078B15}" destId="{AF0CBD9B-1D3E-4DC3-8DB4-2F7999C720DD}" srcOrd="1" destOrd="0" presId="urn:microsoft.com/office/officeart/2005/8/layout/orgChart1"/>
    <dgm:cxn modelId="{D7BE20C6-F861-4862-AB78-D57E044295C2}" type="presParOf" srcId="{B58E203D-E6DA-4299-9E73-BAF8AF73AD6B}" destId="{638CBBFA-415F-4CBC-B0DA-53F0C47C6992}" srcOrd="1" destOrd="0" presId="urn:microsoft.com/office/officeart/2005/8/layout/orgChart1"/>
    <dgm:cxn modelId="{296DB9AC-4EC0-415D-8BD1-F8DE9AF70E50}" type="presParOf" srcId="{B58E203D-E6DA-4299-9E73-BAF8AF73AD6B}" destId="{813613C8-BB81-4133-AB32-E9D628F77F3C}" srcOrd="2" destOrd="0" presId="urn:microsoft.com/office/officeart/2005/8/layout/orgChart1"/>
    <dgm:cxn modelId="{0A0A5D29-D533-476B-816A-A556933AAEF8}" type="presParOf" srcId="{008D7E4B-EE49-437D-A710-E27B8821DD1D}" destId="{35BA48D7-9A5F-4D65-959C-EE834CB750AC}" srcOrd="2" destOrd="0" presId="urn:microsoft.com/office/officeart/2005/8/layout/orgChart1"/>
    <dgm:cxn modelId="{7685CD76-63D6-4B43-AD7E-AFBAB71D599B}" type="presParOf" srcId="{A34E25D5-9719-4C8B-AC0D-B0DAD55A825D}" destId="{7C991C74-95AD-4ED4-BD8D-F662F46D4022}" srcOrd="2" destOrd="0" presId="urn:microsoft.com/office/officeart/2005/8/layout/orgChart1"/>
    <dgm:cxn modelId="{72095880-E162-4198-8E98-CE94A4626E83}" type="presParOf" srcId="{A34E25D5-9719-4C8B-AC0D-B0DAD55A825D}" destId="{CF4BD96F-BB8B-4FD9-9439-28846437C1C5}" srcOrd="3" destOrd="0" presId="urn:microsoft.com/office/officeart/2005/8/layout/orgChart1"/>
    <dgm:cxn modelId="{29A8E2B9-2AE8-4688-B9BC-532EB9160D7A}" type="presParOf" srcId="{CF4BD96F-BB8B-4FD9-9439-28846437C1C5}" destId="{59F777FB-0B9E-40E0-9636-5D27666A3EFF}" srcOrd="0" destOrd="0" presId="urn:microsoft.com/office/officeart/2005/8/layout/orgChart1"/>
    <dgm:cxn modelId="{420C038D-BA5A-4E37-9547-883B9122BD24}" type="presParOf" srcId="{59F777FB-0B9E-40E0-9636-5D27666A3EFF}" destId="{6980C6A3-36A5-4111-8F7E-C7F42179752B}" srcOrd="0" destOrd="0" presId="urn:microsoft.com/office/officeart/2005/8/layout/orgChart1"/>
    <dgm:cxn modelId="{1EEC11A5-698A-40D6-A1B5-9D5093FC3505}" type="presParOf" srcId="{59F777FB-0B9E-40E0-9636-5D27666A3EFF}" destId="{4CFC3CB8-06BA-4E6D-886F-DF8A77F67534}" srcOrd="1" destOrd="0" presId="urn:microsoft.com/office/officeart/2005/8/layout/orgChart1"/>
    <dgm:cxn modelId="{AFC026BB-196C-4EC3-8EB3-D6E844431CF4}" type="presParOf" srcId="{CF4BD96F-BB8B-4FD9-9439-28846437C1C5}" destId="{EBC7FB35-8772-4091-9C5C-7FBBB9E08163}" srcOrd="1" destOrd="0" presId="urn:microsoft.com/office/officeart/2005/8/layout/orgChart1"/>
    <dgm:cxn modelId="{36147755-1297-488C-B4B2-C2C5B2A8E103}" type="presParOf" srcId="{CF4BD96F-BB8B-4FD9-9439-28846437C1C5}" destId="{CD9D53D2-13FB-4BED-9483-1BA0C1644AC0}" srcOrd="2" destOrd="0" presId="urn:microsoft.com/office/officeart/2005/8/layout/orgChart1"/>
    <dgm:cxn modelId="{60EE8561-CA9B-407F-98FD-C3FC3CB48F62}" type="presParOf" srcId="{E40D5EFC-F988-49F3-996E-64A73DEB6B23}" destId="{948B77DA-98FA-41D8-9380-AFFC4D2D25B1}" srcOrd="2" destOrd="0" presId="urn:microsoft.com/office/officeart/2005/8/layout/orgChart1"/>
    <dgm:cxn modelId="{6EF6542B-F4C0-473D-A23A-7F9EDC241466}" type="presParOf" srcId="{89D7F923-ABBA-4AE3-8423-537F4FBD7E01}" destId="{039D5F07-3FC3-433D-AD7E-688434488032}" srcOrd="2" destOrd="0" presId="urn:microsoft.com/office/officeart/2005/8/layout/orgChart1"/>
    <dgm:cxn modelId="{9E8D5972-3F83-4D74-99D7-486FDA3D951A}" type="presParOf" srcId="{4E2FE42D-AE41-449C-BE22-FED847573839}" destId="{6D672648-281C-499E-A755-0783B8DC2B6C}" srcOrd="2" destOrd="0" presId="urn:microsoft.com/office/officeart/2005/8/layout/orgChart1"/>
    <dgm:cxn modelId="{7CCE0B5E-F827-4C97-B7A4-8208E4AAF887}" type="presParOf" srcId="{4E2FE42D-AE41-449C-BE22-FED847573839}" destId="{574424CA-C176-4D9C-A73F-784FD338E309}" srcOrd="3" destOrd="0" presId="urn:microsoft.com/office/officeart/2005/8/layout/orgChart1"/>
    <dgm:cxn modelId="{B9597E19-50F8-4660-8563-725D4FE913BB}" type="presParOf" srcId="{574424CA-C176-4D9C-A73F-784FD338E309}" destId="{A6EA7B72-8DC5-40D3-8843-D40733BDC85C}" srcOrd="0" destOrd="0" presId="urn:microsoft.com/office/officeart/2005/8/layout/orgChart1"/>
    <dgm:cxn modelId="{880C60EC-3B2D-41D6-A507-0C8D9FCE40E6}" type="presParOf" srcId="{A6EA7B72-8DC5-40D3-8843-D40733BDC85C}" destId="{28472AC4-4C59-40F1-BBD8-F6FA013E7744}" srcOrd="0" destOrd="0" presId="urn:microsoft.com/office/officeart/2005/8/layout/orgChart1"/>
    <dgm:cxn modelId="{F695A27E-4BC7-4FE1-AAA1-5F662D63664E}" type="presParOf" srcId="{A6EA7B72-8DC5-40D3-8843-D40733BDC85C}" destId="{D900A38B-4AD2-4113-9E45-28FB01014770}" srcOrd="1" destOrd="0" presId="urn:microsoft.com/office/officeart/2005/8/layout/orgChart1"/>
    <dgm:cxn modelId="{0638884E-E608-46EC-A2DB-A03EE76709B6}" type="presParOf" srcId="{574424CA-C176-4D9C-A73F-784FD338E309}" destId="{F97EE77A-7DB7-4BBD-B7C4-DE8EC44F44F1}" srcOrd="1" destOrd="0" presId="urn:microsoft.com/office/officeart/2005/8/layout/orgChart1"/>
    <dgm:cxn modelId="{3C1F9E67-19C5-408F-9172-2627D6319E60}" type="presParOf" srcId="{F97EE77A-7DB7-4BBD-B7C4-DE8EC44F44F1}" destId="{FE74BB14-03AE-4281-B869-8035FEEC52D7}" srcOrd="0" destOrd="0" presId="urn:microsoft.com/office/officeart/2005/8/layout/orgChart1"/>
    <dgm:cxn modelId="{5CBC3EA9-0E49-459C-963E-C060D59DD548}" type="presParOf" srcId="{F97EE77A-7DB7-4BBD-B7C4-DE8EC44F44F1}" destId="{9491C64D-3963-4E81-B1DA-A8C1DF75CA67}" srcOrd="1" destOrd="0" presId="urn:microsoft.com/office/officeart/2005/8/layout/orgChart1"/>
    <dgm:cxn modelId="{CC03FFD3-EA5A-4076-A968-7AD439BE44A2}" type="presParOf" srcId="{9491C64D-3963-4E81-B1DA-A8C1DF75CA67}" destId="{E09DA374-4F84-4518-AA58-56153463276C}" srcOrd="0" destOrd="0" presId="urn:microsoft.com/office/officeart/2005/8/layout/orgChart1"/>
    <dgm:cxn modelId="{429DDF32-BC8B-480E-AF93-006B7C94EE6A}" type="presParOf" srcId="{E09DA374-4F84-4518-AA58-56153463276C}" destId="{85AB4643-BD7C-456A-ACA1-8AEF1F79E516}" srcOrd="0" destOrd="0" presId="urn:microsoft.com/office/officeart/2005/8/layout/orgChart1"/>
    <dgm:cxn modelId="{CEDBA5A2-04B0-4501-9A93-F765266DDCEE}" type="presParOf" srcId="{E09DA374-4F84-4518-AA58-56153463276C}" destId="{DA0FFF77-9679-47D5-BC5E-39E22D59D219}" srcOrd="1" destOrd="0" presId="urn:microsoft.com/office/officeart/2005/8/layout/orgChart1"/>
    <dgm:cxn modelId="{97435D9A-A3AD-44F4-8C42-16242679FAB1}" type="presParOf" srcId="{9491C64D-3963-4E81-B1DA-A8C1DF75CA67}" destId="{187CA40D-FB53-4C2F-AE4F-2C1024A505B4}" srcOrd="1" destOrd="0" presId="urn:microsoft.com/office/officeart/2005/8/layout/orgChart1"/>
    <dgm:cxn modelId="{8FAFEDD2-4969-470B-947A-4FF4501F66C3}" type="presParOf" srcId="{187CA40D-FB53-4C2F-AE4F-2C1024A505B4}" destId="{79660B1D-C0B2-4892-ABD2-5625B5221382}" srcOrd="0" destOrd="0" presId="urn:microsoft.com/office/officeart/2005/8/layout/orgChart1"/>
    <dgm:cxn modelId="{D2A453C8-0689-48A2-B5D5-F3CF085F47EB}" type="presParOf" srcId="{187CA40D-FB53-4C2F-AE4F-2C1024A505B4}" destId="{4BAD6D36-267A-4AAD-9C75-C881BDFA9C65}" srcOrd="1" destOrd="0" presId="urn:microsoft.com/office/officeart/2005/8/layout/orgChart1"/>
    <dgm:cxn modelId="{E90C2E24-D0AC-4263-92B0-6442F8730E8C}" type="presParOf" srcId="{4BAD6D36-267A-4AAD-9C75-C881BDFA9C65}" destId="{44B4B9F2-7228-4AC0-9AAA-4C8E0711D558}" srcOrd="0" destOrd="0" presId="urn:microsoft.com/office/officeart/2005/8/layout/orgChart1"/>
    <dgm:cxn modelId="{B59C3838-0DBF-4458-A20A-AA45E0E42A17}" type="presParOf" srcId="{44B4B9F2-7228-4AC0-9AAA-4C8E0711D558}" destId="{E45B63FA-72CF-4D1C-B3EF-C49A6B914024}" srcOrd="0" destOrd="0" presId="urn:microsoft.com/office/officeart/2005/8/layout/orgChart1"/>
    <dgm:cxn modelId="{D88E6EED-F6E6-436E-B39B-E75BCE16897F}" type="presParOf" srcId="{44B4B9F2-7228-4AC0-9AAA-4C8E0711D558}" destId="{36AAFB19-1739-45A3-A72A-1DAADA741BE6}" srcOrd="1" destOrd="0" presId="urn:microsoft.com/office/officeart/2005/8/layout/orgChart1"/>
    <dgm:cxn modelId="{D720AB47-4711-4C0F-B97D-65D5810AEC9E}" type="presParOf" srcId="{4BAD6D36-267A-4AAD-9C75-C881BDFA9C65}" destId="{04F18AC5-BC74-4DCC-80F1-1767AA2D841B}" srcOrd="1" destOrd="0" presId="urn:microsoft.com/office/officeart/2005/8/layout/orgChart1"/>
    <dgm:cxn modelId="{A94DAECB-391A-4F40-866F-7D159A41F42E}" type="presParOf" srcId="{04F18AC5-BC74-4DCC-80F1-1767AA2D841B}" destId="{B4145DFB-0641-452A-A327-66FD40CC1FFD}" srcOrd="0" destOrd="0" presId="urn:microsoft.com/office/officeart/2005/8/layout/orgChart1"/>
    <dgm:cxn modelId="{810D266F-D84B-4031-94F6-1DF06B2168B4}" type="presParOf" srcId="{04F18AC5-BC74-4DCC-80F1-1767AA2D841B}" destId="{FA005B1D-818D-4762-8F81-12E1B8D829A8}" srcOrd="1" destOrd="0" presId="urn:microsoft.com/office/officeart/2005/8/layout/orgChart1"/>
    <dgm:cxn modelId="{BEF7F28D-0073-409B-960B-124C77C8CF88}" type="presParOf" srcId="{FA005B1D-818D-4762-8F81-12E1B8D829A8}" destId="{37C1C36B-B70C-492B-908C-4A5DB663ACA2}" srcOrd="0" destOrd="0" presId="urn:microsoft.com/office/officeart/2005/8/layout/orgChart1"/>
    <dgm:cxn modelId="{F4529EF5-7E8C-463A-A1E0-47657A95B28C}" type="presParOf" srcId="{37C1C36B-B70C-492B-908C-4A5DB663ACA2}" destId="{C5E87E05-3148-44DD-AF0C-9C6199D7DF3A}" srcOrd="0" destOrd="0" presId="urn:microsoft.com/office/officeart/2005/8/layout/orgChart1"/>
    <dgm:cxn modelId="{EB1881BE-D3CF-4D68-94F2-066F8A821FD8}" type="presParOf" srcId="{37C1C36B-B70C-492B-908C-4A5DB663ACA2}" destId="{146CE51A-CD88-4665-888A-427DF343046E}" srcOrd="1" destOrd="0" presId="urn:microsoft.com/office/officeart/2005/8/layout/orgChart1"/>
    <dgm:cxn modelId="{D9E6314A-FBA0-4F62-A9EC-B9568718DEDE}" type="presParOf" srcId="{FA005B1D-818D-4762-8F81-12E1B8D829A8}" destId="{6E494A0D-3139-4FAE-A9C4-B92BE62DCABC}" srcOrd="1" destOrd="0" presId="urn:microsoft.com/office/officeart/2005/8/layout/orgChart1"/>
    <dgm:cxn modelId="{FB2D3436-7DE5-4EA1-BEDA-F17F66B459E1}" type="presParOf" srcId="{FA005B1D-818D-4762-8F81-12E1B8D829A8}" destId="{FBD3D169-1E08-4F21-9392-985FEE47C873}" srcOrd="2" destOrd="0" presId="urn:microsoft.com/office/officeart/2005/8/layout/orgChart1"/>
    <dgm:cxn modelId="{24B18144-D495-4D81-8FE3-628B5AA5F1DA}" type="presParOf" srcId="{4BAD6D36-267A-4AAD-9C75-C881BDFA9C65}" destId="{680DF011-E446-41BF-80E5-EE1F00529386}" srcOrd="2" destOrd="0" presId="urn:microsoft.com/office/officeart/2005/8/layout/orgChart1"/>
    <dgm:cxn modelId="{27D831E0-8D27-4559-A57D-2FE12C1CEEBD}" type="presParOf" srcId="{187CA40D-FB53-4C2F-AE4F-2C1024A505B4}" destId="{279D5A8D-D2BD-41AA-98ED-61A89347403D}" srcOrd="2" destOrd="0" presId="urn:microsoft.com/office/officeart/2005/8/layout/orgChart1"/>
    <dgm:cxn modelId="{CD7B73D0-7718-49AE-9FBA-06E103C0FEAF}" type="presParOf" srcId="{187CA40D-FB53-4C2F-AE4F-2C1024A505B4}" destId="{04D033D3-2762-488C-B755-440BD088EA66}" srcOrd="3" destOrd="0" presId="urn:microsoft.com/office/officeart/2005/8/layout/orgChart1"/>
    <dgm:cxn modelId="{8861BDA2-CB10-468F-884F-B47E1F185A7F}" type="presParOf" srcId="{04D033D3-2762-488C-B755-440BD088EA66}" destId="{A15865CC-B12C-4E36-BE2B-4409C08092B8}" srcOrd="0" destOrd="0" presId="urn:microsoft.com/office/officeart/2005/8/layout/orgChart1"/>
    <dgm:cxn modelId="{0D921929-E114-476F-88F0-4A9CC1809554}" type="presParOf" srcId="{A15865CC-B12C-4E36-BE2B-4409C08092B8}" destId="{CFCA4BF6-4BE9-4545-BDD7-23E9977ECDE4}" srcOrd="0" destOrd="0" presId="urn:microsoft.com/office/officeart/2005/8/layout/orgChart1"/>
    <dgm:cxn modelId="{C2932349-A459-41E5-B670-86C2895F218D}" type="presParOf" srcId="{A15865CC-B12C-4E36-BE2B-4409C08092B8}" destId="{2128F813-0A29-4A80-BB9A-8BB8E5D68094}" srcOrd="1" destOrd="0" presId="urn:microsoft.com/office/officeart/2005/8/layout/orgChart1"/>
    <dgm:cxn modelId="{520D7FBD-81DB-4ECB-8AA0-4FE52C6C1C36}" type="presParOf" srcId="{04D033D3-2762-488C-B755-440BD088EA66}" destId="{92D69E20-CC0E-457D-ACB6-10179FBA3655}" srcOrd="1" destOrd="0" presId="urn:microsoft.com/office/officeart/2005/8/layout/orgChart1"/>
    <dgm:cxn modelId="{BDA83A5E-732B-4A50-8A01-F0556649C3D3}" type="presParOf" srcId="{92D69E20-CC0E-457D-ACB6-10179FBA3655}" destId="{B5B0D685-14D4-429A-B960-8117296097D4}" srcOrd="0" destOrd="0" presId="urn:microsoft.com/office/officeart/2005/8/layout/orgChart1"/>
    <dgm:cxn modelId="{B66CC649-0C02-491C-9FE2-5B839B49BC18}" type="presParOf" srcId="{92D69E20-CC0E-457D-ACB6-10179FBA3655}" destId="{BFB33C08-AB85-4FF6-A99E-680F9FE2DAB2}" srcOrd="1" destOrd="0" presId="urn:microsoft.com/office/officeart/2005/8/layout/orgChart1"/>
    <dgm:cxn modelId="{7B050FE0-C96A-4177-940D-DD126710D281}" type="presParOf" srcId="{BFB33C08-AB85-4FF6-A99E-680F9FE2DAB2}" destId="{7E1BA721-51A4-4CC3-8337-D65264D2D331}" srcOrd="0" destOrd="0" presId="urn:microsoft.com/office/officeart/2005/8/layout/orgChart1"/>
    <dgm:cxn modelId="{A4ED7012-AA3C-4F8C-9554-4B8ADFE28E06}" type="presParOf" srcId="{7E1BA721-51A4-4CC3-8337-D65264D2D331}" destId="{218FA41F-FB61-4156-852C-0220E5BAF265}" srcOrd="0" destOrd="0" presId="urn:microsoft.com/office/officeart/2005/8/layout/orgChart1"/>
    <dgm:cxn modelId="{CA0CE992-D466-411F-93FF-E29111789302}" type="presParOf" srcId="{7E1BA721-51A4-4CC3-8337-D65264D2D331}" destId="{75BD62A7-6BAA-4715-A145-F42001D7A011}" srcOrd="1" destOrd="0" presId="urn:microsoft.com/office/officeart/2005/8/layout/orgChart1"/>
    <dgm:cxn modelId="{5A4F2567-8680-4C23-80F3-817BE7D8C302}" type="presParOf" srcId="{BFB33C08-AB85-4FF6-A99E-680F9FE2DAB2}" destId="{B877C0D7-45D0-4FFD-8987-B7575DE4BD5F}" srcOrd="1" destOrd="0" presId="urn:microsoft.com/office/officeart/2005/8/layout/orgChart1"/>
    <dgm:cxn modelId="{8531E3EB-3E06-4FD7-8D28-0C00A4934699}" type="presParOf" srcId="{BFB33C08-AB85-4FF6-A99E-680F9FE2DAB2}" destId="{7BEEFD62-5853-45C4-B2D5-D9FDC86CFF38}" srcOrd="2" destOrd="0" presId="urn:microsoft.com/office/officeart/2005/8/layout/orgChart1"/>
    <dgm:cxn modelId="{9AE72BAD-E7B2-4028-A1D5-D1486274AED7}" type="presParOf" srcId="{92D69E20-CC0E-457D-ACB6-10179FBA3655}" destId="{B1A826F1-E42E-44EF-9432-A0EC64816B36}" srcOrd="2" destOrd="0" presId="urn:microsoft.com/office/officeart/2005/8/layout/orgChart1"/>
    <dgm:cxn modelId="{E7D5A519-8536-4B10-A35B-8BDFAA9148AB}" type="presParOf" srcId="{92D69E20-CC0E-457D-ACB6-10179FBA3655}" destId="{24C52DDB-F894-47F3-B82A-8DB810A6AAF1}" srcOrd="3" destOrd="0" presId="urn:microsoft.com/office/officeart/2005/8/layout/orgChart1"/>
    <dgm:cxn modelId="{7D47AE9F-71BF-4368-92D7-4C47275335C6}" type="presParOf" srcId="{24C52DDB-F894-47F3-B82A-8DB810A6AAF1}" destId="{53211BB4-3E4F-4FBA-A52C-AF91D0C6B3D6}" srcOrd="0" destOrd="0" presId="urn:microsoft.com/office/officeart/2005/8/layout/orgChart1"/>
    <dgm:cxn modelId="{F23D586E-C18B-4886-9D4E-F4FE974210DB}" type="presParOf" srcId="{53211BB4-3E4F-4FBA-A52C-AF91D0C6B3D6}" destId="{28E054A8-AC4A-44CF-BD51-B25DA3229EAC}" srcOrd="0" destOrd="0" presId="urn:microsoft.com/office/officeart/2005/8/layout/orgChart1"/>
    <dgm:cxn modelId="{01E2053E-3C1C-4A60-8B37-7E0F18944883}" type="presParOf" srcId="{53211BB4-3E4F-4FBA-A52C-AF91D0C6B3D6}" destId="{16BE8460-F934-4816-8457-FB99588A053E}" srcOrd="1" destOrd="0" presId="urn:microsoft.com/office/officeart/2005/8/layout/orgChart1"/>
    <dgm:cxn modelId="{4AC09122-C7F3-465F-9C1A-F6CFC0AC5BE0}" type="presParOf" srcId="{24C52DDB-F894-47F3-B82A-8DB810A6AAF1}" destId="{F7D9E09D-B6F7-4FD6-91D0-FBF890061F96}" srcOrd="1" destOrd="0" presId="urn:microsoft.com/office/officeart/2005/8/layout/orgChart1"/>
    <dgm:cxn modelId="{8EEA6A76-B375-451C-812B-DF90EADD5EF8}" type="presParOf" srcId="{24C52DDB-F894-47F3-B82A-8DB810A6AAF1}" destId="{BA9FF382-4FEB-4F6A-ADC4-68B817076F9D}" srcOrd="2" destOrd="0" presId="urn:microsoft.com/office/officeart/2005/8/layout/orgChart1"/>
    <dgm:cxn modelId="{CDD191FF-DC83-476A-81EA-F6BD2C8B5B05}" type="presParOf" srcId="{04D033D3-2762-488C-B755-440BD088EA66}" destId="{0529137D-021B-4E8B-802F-D38E428379ED}" srcOrd="2" destOrd="0" presId="urn:microsoft.com/office/officeart/2005/8/layout/orgChart1"/>
    <dgm:cxn modelId="{F59DC731-77EB-4B20-BAA1-F2925D179641}" type="presParOf" srcId="{9491C64D-3963-4E81-B1DA-A8C1DF75CA67}" destId="{5D5F7021-3226-4036-8B38-F38A0074A5A1}" srcOrd="2" destOrd="0" presId="urn:microsoft.com/office/officeart/2005/8/layout/orgChart1"/>
    <dgm:cxn modelId="{D98641EE-10C1-4DDF-8C52-D27FEF238112}" type="presParOf" srcId="{F97EE77A-7DB7-4BBD-B7C4-DE8EC44F44F1}" destId="{AD615273-719C-49F6-8ADF-C15C48D471D3}" srcOrd="2" destOrd="0" presId="urn:microsoft.com/office/officeart/2005/8/layout/orgChart1"/>
    <dgm:cxn modelId="{B88C281C-59AA-4A76-B8AA-76EB0592DD68}" type="presParOf" srcId="{F97EE77A-7DB7-4BBD-B7C4-DE8EC44F44F1}" destId="{385D1364-A812-485D-832D-25CE665BEBC3}" srcOrd="3" destOrd="0" presId="urn:microsoft.com/office/officeart/2005/8/layout/orgChart1"/>
    <dgm:cxn modelId="{2BF03AC2-E8E7-4062-BB78-CAF95226E262}" type="presParOf" srcId="{385D1364-A812-485D-832D-25CE665BEBC3}" destId="{EFDAABA4-376E-4F04-AFCC-9A191CB93215}" srcOrd="0" destOrd="0" presId="urn:microsoft.com/office/officeart/2005/8/layout/orgChart1"/>
    <dgm:cxn modelId="{573D545A-9144-4889-9F9F-2333DE96A099}" type="presParOf" srcId="{EFDAABA4-376E-4F04-AFCC-9A191CB93215}" destId="{85D4F4EA-B71F-43B9-A70C-C75FC85F5216}" srcOrd="0" destOrd="0" presId="urn:microsoft.com/office/officeart/2005/8/layout/orgChart1"/>
    <dgm:cxn modelId="{75BAE4F6-0BA4-4652-BA03-2714893DC73C}" type="presParOf" srcId="{EFDAABA4-376E-4F04-AFCC-9A191CB93215}" destId="{35F41F02-CF9F-419F-A43D-22E0D301657D}" srcOrd="1" destOrd="0" presId="urn:microsoft.com/office/officeart/2005/8/layout/orgChart1"/>
    <dgm:cxn modelId="{BC56F501-624A-470A-82BF-C8C8087C90D4}" type="presParOf" srcId="{385D1364-A812-485D-832D-25CE665BEBC3}" destId="{34AC3E34-DE92-4AE8-8B40-D26A241DF63A}" srcOrd="1" destOrd="0" presId="urn:microsoft.com/office/officeart/2005/8/layout/orgChart1"/>
    <dgm:cxn modelId="{7D3085D5-3797-4989-A773-138A7CDB7000}" type="presParOf" srcId="{385D1364-A812-485D-832D-25CE665BEBC3}" destId="{A2A3ADAD-9A54-4308-AE72-DDE19BDDE1EB}" srcOrd="2" destOrd="0" presId="urn:microsoft.com/office/officeart/2005/8/layout/orgChart1"/>
    <dgm:cxn modelId="{9D1925EB-2AB6-4B23-AD78-89686908A7EA}" type="presParOf" srcId="{574424CA-C176-4D9C-A73F-784FD338E309}" destId="{AC701036-91FB-43DC-BC5F-9E5C0202B1F4}" srcOrd="2" destOrd="0" presId="urn:microsoft.com/office/officeart/2005/8/layout/orgChart1"/>
    <dgm:cxn modelId="{89829BDC-94A7-47D5-BA34-54816A93185B}" type="presParOf" srcId="{CC506426-CC14-4708-8212-6910AAD8FB6D}" destId="{DB5A9AA0-1720-4039-8EDC-719423BF720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6E174E-6ABF-413E-A846-384F7444F7C7}"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PH"/>
        </a:p>
      </dgm:t>
    </dgm:pt>
    <dgm:pt modelId="{6859904C-3DDD-4046-B2CE-F14582203D4E}">
      <dgm:prSet phldrT="[Text]" custT="1"/>
      <dgm:spPr>
        <a:solidFill>
          <a:schemeClr val="accent2"/>
        </a:solidFill>
        <a:ln>
          <a:noFill/>
        </a:ln>
      </dgm:spPr>
      <dgm:t>
        <a:bodyPr/>
        <a:lstStyle/>
        <a:p>
          <a:r>
            <a:rPr lang="en-US" sz="2000" dirty="0" smtClean="0"/>
            <a:t>Texts here</a:t>
          </a:r>
          <a:endParaRPr lang="en-PH" sz="2000" dirty="0"/>
        </a:p>
      </dgm:t>
    </dgm:pt>
    <dgm:pt modelId="{248D3782-255D-4238-B0B3-112938016612}" type="parTrans" cxnId="{2F59ABE3-CEF6-49DB-A63D-B68FD3D8ACDB}">
      <dgm:prSet/>
      <dgm:spPr/>
      <dgm:t>
        <a:bodyPr/>
        <a:lstStyle/>
        <a:p>
          <a:endParaRPr lang="en-PH" sz="1400"/>
        </a:p>
      </dgm:t>
    </dgm:pt>
    <dgm:pt modelId="{B425DB35-C7B4-40F5-B153-182E69782844}" type="sibTrans" cxnId="{2F59ABE3-CEF6-49DB-A63D-B68FD3D8ACDB}">
      <dgm:prSet/>
      <dgm:spPr/>
      <dgm:t>
        <a:bodyPr/>
        <a:lstStyle/>
        <a:p>
          <a:endParaRPr lang="en-PH" sz="1400"/>
        </a:p>
      </dgm:t>
    </dgm:pt>
    <dgm:pt modelId="{5EB56B75-4782-43DF-9015-BA716FA00BEE}">
      <dgm:prSet phldrT="[Text]" custT="1"/>
      <dgm:spPr>
        <a:solidFill>
          <a:schemeClr val="accent1"/>
        </a:solidFill>
        <a:ln>
          <a:noFill/>
        </a:ln>
      </dgm:spPr>
      <dgm:t>
        <a:bodyPr/>
        <a:lstStyle/>
        <a:p>
          <a:r>
            <a:rPr lang="en-US" sz="2000" dirty="0" smtClean="0"/>
            <a:t>Texts here</a:t>
          </a:r>
          <a:endParaRPr lang="en-PH" sz="2000" dirty="0"/>
        </a:p>
      </dgm:t>
    </dgm:pt>
    <dgm:pt modelId="{B9CFBF9D-B792-4666-BE21-E61933BC0E35}" type="parTrans" cxnId="{C90B82B2-1AE6-4A7D-995F-190E181D41B5}">
      <dgm:prSet custT="1"/>
      <dgm:spPr>
        <a:ln w="38100">
          <a:solidFill>
            <a:schemeClr val="bg2">
              <a:lumMod val="50000"/>
            </a:schemeClr>
          </a:solidFill>
          <a:headEnd type="oval" w="med" len="med"/>
          <a:tailEnd type="oval" w="med" len="med"/>
        </a:ln>
      </dgm:spPr>
      <dgm:t>
        <a:bodyPr/>
        <a:lstStyle/>
        <a:p>
          <a:endParaRPr lang="en-PH" sz="300"/>
        </a:p>
      </dgm:t>
    </dgm:pt>
    <dgm:pt modelId="{106A947A-45E1-4F4B-905E-EAF178C131B7}" type="sibTrans" cxnId="{C90B82B2-1AE6-4A7D-995F-190E181D41B5}">
      <dgm:prSet/>
      <dgm:spPr/>
      <dgm:t>
        <a:bodyPr/>
        <a:lstStyle/>
        <a:p>
          <a:endParaRPr lang="en-PH" sz="1400"/>
        </a:p>
      </dgm:t>
    </dgm:pt>
    <dgm:pt modelId="{CF6CE275-BAFC-4BA7-9BFF-38268E521752}">
      <dgm:prSet phldrT="[Text]" custT="1"/>
      <dgm:spPr>
        <a:solidFill>
          <a:schemeClr val="accent6"/>
        </a:solidFill>
        <a:ln>
          <a:noFill/>
        </a:ln>
      </dgm:spPr>
      <dgm:t>
        <a:bodyPr/>
        <a:lstStyle/>
        <a:p>
          <a:r>
            <a:rPr lang="en-US" sz="2000" dirty="0" smtClean="0"/>
            <a:t>Texts here</a:t>
          </a:r>
          <a:endParaRPr lang="en-PH" sz="2000" dirty="0"/>
        </a:p>
      </dgm:t>
    </dgm:pt>
    <dgm:pt modelId="{9CC4EDAF-1429-4441-8C22-C93C62716187}" type="parTrans" cxnId="{11B57071-37CC-499B-A2CF-D4E442AAD70B}">
      <dgm:prSet custT="1"/>
      <dgm:spPr>
        <a:ln w="38100">
          <a:solidFill>
            <a:schemeClr val="bg2">
              <a:lumMod val="50000"/>
            </a:schemeClr>
          </a:solidFill>
          <a:headEnd type="oval" w="med" len="med"/>
          <a:tailEnd type="oval" w="med" len="med"/>
        </a:ln>
      </dgm:spPr>
      <dgm:t>
        <a:bodyPr/>
        <a:lstStyle/>
        <a:p>
          <a:endParaRPr lang="en-PH" sz="300"/>
        </a:p>
      </dgm:t>
    </dgm:pt>
    <dgm:pt modelId="{EF873BDC-01DC-4D78-8E33-7F0A45553575}" type="sibTrans" cxnId="{11B57071-37CC-499B-A2CF-D4E442AAD70B}">
      <dgm:prSet/>
      <dgm:spPr/>
      <dgm:t>
        <a:bodyPr/>
        <a:lstStyle/>
        <a:p>
          <a:endParaRPr lang="en-PH" sz="1400"/>
        </a:p>
      </dgm:t>
    </dgm:pt>
    <dgm:pt modelId="{95B2096E-0A02-41C5-A50C-8B24A946C550}">
      <dgm:prSet phldrT="[Text]" custT="1"/>
      <dgm:spPr>
        <a:solidFill>
          <a:schemeClr val="accent6"/>
        </a:solidFill>
        <a:ln>
          <a:noFill/>
        </a:ln>
      </dgm:spPr>
      <dgm:t>
        <a:bodyPr/>
        <a:lstStyle/>
        <a:p>
          <a:r>
            <a:rPr lang="en-US" sz="2000" dirty="0" smtClean="0"/>
            <a:t>Texts here</a:t>
          </a:r>
          <a:endParaRPr lang="en-PH" sz="2000" dirty="0"/>
        </a:p>
      </dgm:t>
    </dgm:pt>
    <dgm:pt modelId="{ABF809DB-BE58-4C6E-888A-F65A86E6F10A}" type="parTrans" cxnId="{FDF6AF8C-022E-4DAB-AC66-06D7088A9DED}">
      <dgm:prSet custT="1"/>
      <dgm:spPr>
        <a:ln w="38100">
          <a:solidFill>
            <a:schemeClr val="bg2">
              <a:lumMod val="50000"/>
            </a:schemeClr>
          </a:solidFill>
          <a:headEnd type="oval" w="med" len="med"/>
          <a:tailEnd type="oval" w="med" len="med"/>
        </a:ln>
      </dgm:spPr>
      <dgm:t>
        <a:bodyPr/>
        <a:lstStyle/>
        <a:p>
          <a:endParaRPr lang="en-PH" sz="300"/>
        </a:p>
      </dgm:t>
    </dgm:pt>
    <dgm:pt modelId="{5F85472F-FE4A-4B3D-94CB-8AB5DB56D02A}" type="sibTrans" cxnId="{FDF6AF8C-022E-4DAB-AC66-06D7088A9DED}">
      <dgm:prSet/>
      <dgm:spPr/>
      <dgm:t>
        <a:bodyPr/>
        <a:lstStyle/>
        <a:p>
          <a:endParaRPr lang="en-PH" sz="1400"/>
        </a:p>
      </dgm:t>
    </dgm:pt>
    <dgm:pt modelId="{B5FFF81D-9636-487A-9CD1-A5A92C4D77BD}">
      <dgm:prSet phldrT="[Text]" custT="1"/>
      <dgm:spPr>
        <a:solidFill>
          <a:schemeClr val="accent1"/>
        </a:solidFill>
        <a:ln>
          <a:noFill/>
        </a:ln>
      </dgm:spPr>
      <dgm:t>
        <a:bodyPr/>
        <a:lstStyle/>
        <a:p>
          <a:r>
            <a:rPr lang="en-US" sz="2000" dirty="0" smtClean="0"/>
            <a:t>Texts here</a:t>
          </a:r>
          <a:endParaRPr lang="en-PH" sz="2000" dirty="0"/>
        </a:p>
      </dgm:t>
    </dgm:pt>
    <dgm:pt modelId="{02957A32-AA6F-4EF5-A54B-823D63DA4CA1}" type="parTrans" cxnId="{1D6B2BD7-8ED3-4002-AB8B-5DF17A457BCE}">
      <dgm:prSet custT="1"/>
      <dgm:spPr>
        <a:ln w="38100">
          <a:solidFill>
            <a:schemeClr val="bg2">
              <a:lumMod val="50000"/>
            </a:schemeClr>
          </a:solidFill>
          <a:headEnd type="oval" w="med" len="med"/>
          <a:tailEnd type="oval" w="med" len="med"/>
        </a:ln>
      </dgm:spPr>
      <dgm:t>
        <a:bodyPr/>
        <a:lstStyle/>
        <a:p>
          <a:endParaRPr lang="en-PH" sz="300"/>
        </a:p>
      </dgm:t>
    </dgm:pt>
    <dgm:pt modelId="{8D00F400-8001-435B-8B93-77AF3EA86042}" type="sibTrans" cxnId="{1D6B2BD7-8ED3-4002-AB8B-5DF17A457BCE}">
      <dgm:prSet/>
      <dgm:spPr/>
      <dgm:t>
        <a:bodyPr/>
        <a:lstStyle/>
        <a:p>
          <a:endParaRPr lang="en-PH" sz="1400"/>
        </a:p>
      </dgm:t>
    </dgm:pt>
    <dgm:pt modelId="{BD54B0D7-AF29-4379-8E90-4D608A87C6B7}">
      <dgm:prSet phldrT="[Text]" custT="1"/>
      <dgm:spPr>
        <a:solidFill>
          <a:schemeClr val="accent6"/>
        </a:solidFill>
        <a:ln>
          <a:noFill/>
        </a:ln>
      </dgm:spPr>
      <dgm:t>
        <a:bodyPr/>
        <a:lstStyle/>
        <a:p>
          <a:r>
            <a:rPr lang="en-US" sz="2000" dirty="0" smtClean="0"/>
            <a:t>Texts here</a:t>
          </a:r>
          <a:endParaRPr lang="en-PH" sz="2000" dirty="0"/>
        </a:p>
      </dgm:t>
    </dgm:pt>
    <dgm:pt modelId="{50E0FE96-AA25-4B03-A0A0-95FEBD2F2BCF}" type="parTrans" cxnId="{24C9AAB9-F858-4114-BE6D-65D42A0DAE6B}">
      <dgm:prSet custT="1"/>
      <dgm:spPr>
        <a:ln w="38100">
          <a:solidFill>
            <a:schemeClr val="bg2">
              <a:lumMod val="50000"/>
            </a:schemeClr>
          </a:solidFill>
          <a:headEnd type="oval" w="med" len="med"/>
          <a:tailEnd type="oval" w="med" len="med"/>
        </a:ln>
      </dgm:spPr>
      <dgm:t>
        <a:bodyPr/>
        <a:lstStyle/>
        <a:p>
          <a:endParaRPr lang="en-PH" sz="300"/>
        </a:p>
      </dgm:t>
    </dgm:pt>
    <dgm:pt modelId="{0B586F06-B255-4D8A-95EC-3FB41DAEFF2E}" type="sibTrans" cxnId="{24C9AAB9-F858-4114-BE6D-65D42A0DAE6B}">
      <dgm:prSet/>
      <dgm:spPr/>
      <dgm:t>
        <a:bodyPr/>
        <a:lstStyle/>
        <a:p>
          <a:endParaRPr lang="en-PH" sz="1400"/>
        </a:p>
      </dgm:t>
    </dgm:pt>
    <dgm:pt modelId="{A5D4A046-4B14-4E7F-990C-1405B22EC6F6}">
      <dgm:prSet/>
      <dgm:spPr>
        <a:solidFill>
          <a:schemeClr val="accent5"/>
        </a:solidFill>
        <a:ln>
          <a:noFill/>
        </a:ln>
      </dgm:spPr>
      <dgm:t>
        <a:bodyPr/>
        <a:lstStyle/>
        <a:p>
          <a:r>
            <a:rPr lang="en-US" dirty="0" smtClean="0"/>
            <a:t>Texts here</a:t>
          </a:r>
          <a:endParaRPr lang="en-PH" dirty="0"/>
        </a:p>
      </dgm:t>
    </dgm:pt>
    <dgm:pt modelId="{6F2479DB-B29D-4D95-86B1-F79226ABDF37}" type="parTrans" cxnId="{2FB68832-C077-47CE-A458-A4F79E6C4E4F}">
      <dgm:prSet/>
      <dgm:spPr>
        <a:ln>
          <a:solidFill>
            <a:schemeClr val="bg2">
              <a:lumMod val="50000"/>
            </a:schemeClr>
          </a:solidFill>
          <a:headEnd type="oval" w="med" len="med"/>
          <a:tailEnd type="oval" w="med" len="med"/>
        </a:ln>
      </dgm:spPr>
      <dgm:t>
        <a:bodyPr/>
        <a:lstStyle/>
        <a:p>
          <a:endParaRPr lang="en-PH"/>
        </a:p>
      </dgm:t>
    </dgm:pt>
    <dgm:pt modelId="{14E0BBB6-28B8-4B46-BCB6-E01F47D0B834}" type="sibTrans" cxnId="{2FB68832-C077-47CE-A458-A4F79E6C4E4F}">
      <dgm:prSet/>
      <dgm:spPr/>
      <dgm:t>
        <a:bodyPr/>
        <a:lstStyle/>
        <a:p>
          <a:endParaRPr lang="en-PH"/>
        </a:p>
      </dgm:t>
    </dgm:pt>
    <dgm:pt modelId="{2C7B1090-5B91-451A-A001-DEB7097100E9}">
      <dgm:prSet/>
      <dgm:spPr>
        <a:solidFill>
          <a:schemeClr val="accent5"/>
        </a:solidFill>
        <a:ln>
          <a:noFill/>
        </a:ln>
      </dgm:spPr>
      <dgm:t>
        <a:bodyPr/>
        <a:lstStyle/>
        <a:p>
          <a:r>
            <a:rPr lang="en-US" dirty="0" smtClean="0"/>
            <a:t>Texts here</a:t>
          </a:r>
          <a:endParaRPr lang="en-PH" dirty="0"/>
        </a:p>
      </dgm:t>
    </dgm:pt>
    <dgm:pt modelId="{0D2F0372-D39D-4E04-8ACE-CE8A97A1255A}" type="parTrans" cxnId="{1BF16E09-243F-4D6A-8626-7B3763912EF3}">
      <dgm:prSet/>
      <dgm:spPr>
        <a:ln>
          <a:solidFill>
            <a:schemeClr val="bg2">
              <a:lumMod val="50000"/>
            </a:schemeClr>
          </a:solidFill>
          <a:headEnd type="oval" w="med" len="med"/>
          <a:tailEnd type="oval" w="med" len="med"/>
        </a:ln>
      </dgm:spPr>
      <dgm:t>
        <a:bodyPr/>
        <a:lstStyle/>
        <a:p>
          <a:endParaRPr lang="en-PH"/>
        </a:p>
      </dgm:t>
    </dgm:pt>
    <dgm:pt modelId="{BE716264-5477-4ADD-A5A9-9EA7EB5C64A8}" type="sibTrans" cxnId="{1BF16E09-243F-4D6A-8626-7B3763912EF3}">
      <dgm:prSet/>
      <dgm:spPr/>
      <dgm:t>
        <a:bodyPr/>
        <a:lstStyle/>
        <a:p>
          <a:endParaRPr lang="en-PH"/>
        </a:p>
      </dgm:t>
    </dgm:pt>
    <dgm:pt modelId="{4DED3CB1-282B-44F9-A3D2-19A30A51D083}">
      <dgm:prSet/>
      <dgm:spPr>
        <a:solidFill>
          <a:schemeClr val="accent5"/>
        </a:solidFill>
        <a:ln>
          <a:noFill/>
        </a:ln>
      </dgm:spPr>
      <dgm:t>
        <a:bodyPr/>
        <a:lstStyle/>
        <a:p>
          <a:r>
            <a:rPr lang="en-US" dirty="0" smtClean="0"/>
            <a:t>Texts here</a:t>
          </a:r>
          <a:endParaRPr lang="en-PH" dirty="0"/>
        </a:p>
      </dgm:t>
    </dgm:pt>
    <dgm:pt modelId="{2DCA879E-685A-4E34-B108-F514F16A3B0B}" type="parTrans" cxnId="{C269A2BF-C704-4179-AB28-609071428AAC}">
      <dgm:prSet/>
      <dgm:spPr>
        <a:ln>
          <a:solidFill>
            <a:schemeClr val="bg2">
              <a:lumMod val="50000"/>
            </a:schemeClr>
          </a:solidFill>
          <a:headEnd type="oval" w="med" len="med"/>
          <a:tailEnd type="oval" w="med" len="med"/>
        </a:ln>
      </dgm:spPr>
      <dgm:t>
        <a:bodyPr/>
        <a:lstStyle/>
        <a:p>
          <a:endParaRPr lang="en-PH"/>
        </a:p>
      </dgm:t>
    </dgm:pt>
    <dgm:pt modelId="{55245BA9-4921-4E51-BA40-5A8FC1D0CE90}" type="sibTrans" cxnId="{C269A2BF-C704-4179-AB28-609071428AAC}">
      <dgm:prSet/>
      <dgm:spPr/>
      <dgm:t>
        <a:bodyPr/>
        <a:lstStyle/>
        <a:p>
          <a:endParaRPr lang="en-PH"/>
        </a:p>
      </dgm:t>
    </dgm:pt>
    <dgm:pt modelId="{9E1F7EFC-F607-4E40-B246-66F44CC639EF}">
      <dgm:prSet/>
      <dgm:spPr>
        <a:solidFill>
          <a:schemeClr val="accent5"/>
        </a:solidFill>
        <a:ln>
          <a:noFill/>
        </a:ln>
      </dgm:spPr>
      <dgm:t>
        <a:bodyPr/>
        <a:lstStyle/>
        <a:p>
          <a:r>
            <a:rPr lang="en-US" dirty="0" smtClean="0"/>
            <a:t>Texts here</a:t>
          </a:r>
          <a:endParaRPr lang="en-PH" dirty="0"/>
        </a:p>
      </dgm:t>
    </dgm:pt>
    <dgm:pt modelId="{86FF45BB-482B-4DC3-9D08-36CEDB263982}" type="parTrans" cxnId="{8BD0204A-B233-4E41-BEA0-AE7431D3255F}">
      <dgm:prSet/>
      <dgm:spPr>
        <a:ln>
          <a:solidFill>
            <a:schemeClr val="bg2">
              <a:lumMod val="50000"/>
            </a:schemeClr>
          </a:solidFill>
          <a:headEnd type="oval" w="med" len="med"/>
          <a:tailEnd type="oval" w="med" len="med"/>
        </a:ln>
      </dgm:spPr>
      <dgm:t>
        <a:bodyPr/>
        <a:lstStyle/>
        <a:p>
          <a:endParaRPr lang="en-PH"/>
        </a:p>
      </dgm:t>
    </dgm:pt>
    <dgm:pt modelId="{D68DC9A6-5403-464B-818A-39274BD50FE4}" type="sibTrans" cxnId="{8BD0204A-B233-4E41-BEA0-AE7431D3255F}">
      <dgm:prSet/>
      <dgm:spPr/>
      <dgm:t>
        <a:bodyPr/>
        <a:lstStyle/>
        <a:p>
          <a:endParaRPr lang="en-PH"/>
        </a:p>
      </dgm:t>
    </dgm:pt>
    <dgm:pt modelId="{CE21E8D3-CD91-4E7E-A22D-812B6CBDD962}">
      <dgm:prSet/>
      <dgm:spPr>
        <a:solidFill>
          <a:schemeClr val="accent5"/>
        </a:solidFill>
        <a:ln>
          <a:noFill/>
        </a:ln>
      </dgm:spPr>
      <dgm:t>
        <a:bodyPr/>
        <a:lstStyle/>
        <a:p>
          <a:r>
            <a:rPr lang="en-US" dirty="0" smtClean="0"/>
            <a:t>Texts here</a:t>
          </a:r>
          <a:endParaRPr lang="en-PH" dirty="0"/>
        </a:p>
      </dgm:t>
    </dgm:pt>
    <dgm:pt modelId="{34449B43-9686-4055-8967-167648C5E96A}" type="parTrans" cxnId="{9EDCB302-B9A9-402E-8CCE-2AF09A8302B8}">
      <dgm:prSet/>
      <dgm:spPr>
        <a:ln>
          <a:solidFill>
            <a:schemeClr val="bg2">
              <a:lumMod val="50000"/>
            </a:schemeClr>
          </a:solidFill>
          <a:headEnd type="oval" w="med" len="med"/>
          <a:tailEnd type="oval" w="med" len="med"/>
        </a:ln>
      </dgm:spPr>
      <dgm:t>
        <a:bodyPr/>
        <a:lstStyle/>
        <a:p>
          <a:endParaRPr lang="en-PH"/>
        </a:p>
      </dgm:t>
    </dgm:pt>
    <dgm:pt modelId="{0F2D8567-B4ED-4529-A4D1-875CAD4EA249}" type="sibTrans" cxnId="{9EDCB302-B9A9-402E-8CCE-2AF09A8302B8}">
      <dgm:prSet/>
      <dgm:spPr/>
      <dgm:t>
        <a:bodyPr/>
        <a:lstStyle/>
        <a:p>
          <a:endParaRPr lang="en-PH"/>
        </a:p>
      </dgm:t>
    </dgm:pt>
    <dgm:pt modelId="{0C59BD78-D09A-413A-B6F6-FE5528FBCCA0}">
      <dgm:prSet custT="1"/>
      <dgm:spPr>
        <a:solidFill>
          <a:schemeClr val="accent6"/>
        </a:solidFill>
        <a:ln>
          <a:noFill/>
        </a:ln>
      </dgm:spPr>
      <dgm:t>
        <a:bodyPr/>
        <a:lstStyle/>
        <a:p>
          <a:r>
            <a:rPr lang="en-US" sz="2000" dirty="0" smtClean="0"/>
            <a:t>Texts here</a:t>
          </a:r>
          <a:endParaRPr lang="en-PH" sz="2000" dirty="0"/>
        </a:p>
      </dgm:t>
    </dgm:pt>
    <dgm:pt modelId="{BE9C0C7F-B3BC-450E-BB72-106080BF98C3}" type="parTrans" cxnId="{60DB9C50-AE9B-496B-A87D-EDC225032E3A}">
      <dgm:prSet/>
      <dgm:spPr>
        <a:ln>
          <a:solidFill>
            <a:schemeClr val="bg2">
              <a:lumMod val="50000"/>
            </a:schemeClr>
          </a:solidFill>
          <a:headEnd type="oval" w="med" len="med"/>
          <a:tailEnd type="oval" w="med" len="med"/>
        </a:ln>
      </dgm:spPr>
      <dgm:t>
        <a:bodyPr/>
        <a:lstStyle/>
        <a:p>
          <a:endParaRPr lang="en-PH"/>
        </a:p>
      </dgm:t>
    </dgm:pt>
    <dgm:pt modelId="{FDA93ADD-8EAF-4415-9187-AD726A7CC6C1}" type="sibTrans" cxnId="{60DB9C50-AE9B-496B-A87D-EDC225032E3A}">
      <dgm:prSet/>
      <dgm:spPr/>
      <dgm:t>
        <a:bodyPr/>
        <a:lstStyle/>
        <a:p>
          <a:endParaRPr lang="en-PH"/>
        </a:p>
      </dgm:t>
    </dgm:pt>
    <dgm:pt modelId="{21ADFFAC-F329-4089-AC09-AA71ED8F4292}">
      <dgm:prSet/>
      <dgm:spPr>
        <a:solidFill>
          <a:schemeClr val="tx1">
            <a:lumMod val="50000"/>
            <a:lumOff val="50000"/>
          </a:schemeClr>
        </a:solidFill>
        <a:ln>
          <a:noFill/>
        </a:ln>
      </dgm:spPr>
      <dgm:t>
        <a:bodyPr/>
        <a:lstStyle/>
        <a:p>
          <a:r>
            <a:rPr lang="en-US" dirty="0" smtClean="0"/>
            <a:t>Texts here</a:t>
          </a:r>
          <a:endParaRPr lang="en-PH" dirty="0"/>
        </a:p>
      </dgm:t>
    </dgm:pt>
    <dgm:pt modelId="{371C91F9-8A44-40B2-AFAF-A591AB222718}" type="parTrans" cxnId="{5A937D8A-C7C6-4A96-8475-C00122EC2B9F}">
      <dgm:prSet/>
      <dgm:spPr>
        <a:ln>
          <a:solidFill>
            <a:schemeClr val="bg2">
              <a:lumMod val="50000"/>
            </a:schemeClr>
          </a:solidFill>
          <a:headEnd type="oval" w="med" len="med"/>
          <a:tailEnd type="oval" w="med" len="med"/>
        </a:ln>
      </dgm:spPr>
      <dgm:t>
        <a:bodyPr/>
        <a:lstStyle/>
        <a:p>
          <a:endParaRPr lang="en-PH"/>
        </a:p>
      </dgm:t>
    </dgm:pt>
    <dgm:pt modelId="{82FFBB50-57DD-4BE2-9060-9ABF42AB8898}" type="sibTrans" cxnId="{5A937D8A-C7C6-4A96-8475-C00122EC2B9F}">
      <dgm:prSet/>
      <dgm:spPr/>
      <dgm:t>
        <a:bodyPr/>
        <a:lstStyle/>
        <a:p>
          <a:endParaRPr lang="en-PH"/>
        </a:p>
      </dgm:t>
    </dgm:pt>
    <dgm:pt modelId="{6815BF5E-BC7C-4639-BE86-614F90B768B3}">
      <dgm:prSet/>
      <dgm:spPr>
        <a:solidFill>
          <a:schemeClr val="tx1">
            <a:lumMod val="50000"/>
            <a:lumOff val="50000"/>
          </a:schemeClr>
        </a:solidFill>
        <a:ln>
          <a:noFill/>
        </a:ln>
      </dgm:spPr>
      <dgm:t>
        <a:bodyPr/>
        <a:lstStyle/>
        <a:p>
          <a:r>
            <a:rPr lang="en-US" dirty="0" smtClean="0"/>
            <a:t>Texts here</a:t>
          </a:r>
          <a:endParaRPr lang="en-PH" dirty="0"/>
        </a:p>
      </dgm:t>
    </dgm:pt>
    <dgm:pt modelId="{BC2DC94F-2EDE-4C0C-991D-AB6F98DCD484}" type="parTrans" cxnId="{28C71707-32CD-4E5A-AD37-45A0A316810B}">
      <dgm:prSet/>
      <dgm:spPr>
        <a:ln>
          <a:solidFill>
            <a:schemeClr val="bg2">
              <a:lumMod val="50000"/>
            </a:schemeClr>
          </a:solidFill>
          <a:headEnd type="oval" w="med" len="med"/>
          <a:tailEnd type="oval" w="med" len="med"/>
        </a:ln>
      </dgm:spPr>
      <dgm:t>
        <a:bodyPr/>
        <a:lstStyle/>
        <a:p>
          <a:endParaRPr lang="en-PH"/>
        </a:p>
      </dgm:t>
    </dgm:pt>
    <dgm:pt modelId="{C370F0E1-68B1-45CE-BFBD-B396DA8571CD}" type="sibTrans" cxnId="{28C71707-32CD-4E5A-AD37-45A0A316810B}">
      <dgm:prSet/>
      <dgm:spPr/>
      <dgm:t>
        <a:bodyPr/>
        <a:lstStyle/>
        <a:p>
          <a:endParaRPr lang="en-PH"/>
        </a:p>
      </dgm:t>
    </dgm:pt>
    <dgm:pt modelId="{B3030FED-3E2A-4872-BF16-554B66E620BC}">
      <dgm:prSet/>
      <dgm:spPr>
        <a:solidFill>
          <a:schemeClr val="tx1">
            <a:lumMod val="50000"/>
            <a:lumOff val="50000"/>
          </a:schemeClr>
        </a:solidFill>
        <a:ln>
          <a:noFill/>
        </a:ln>
      </dgm:spPr>
      <dgm:t>
        <a:bodyPr/>
        <a:lstStyle/>
        <a:p>
          <a:r>
            <a:rPr lang="en-US" dirty="0" smtClean="0"/>
            <a:t>Texts here</a:t>
          </a:r>
          <a:endParaRPr lang="en-PH" dirty="0"/>
        </a:p>
      </dgm:t>
    </dgm:pt>
    <dgm:pt modelId="{1601E8FA-7D0F-4277-8F47-04081DD440B1}" type="parTrans" cxnId="{08BB5A86-5C76-4661-8AAD-164B426E75FD}">
      <dgm:prSet/>
      <dgm:spPr>
        <a:ln>
          <a:solidFill>
            <a:schemeClr val="bg2">
              <a:lumMod val="50000"/>
            </a:schemeClr>
          </a:solidFill>
          <a:headEnd type="oval" w="med" len="med"/>
          <a:tailEnd type="oval" w="med" len="med"/>
        </a:ln>
      </dgm:spPr>
      <dgm:t>
        <a:bodyPr/>
        <a:lstStyle/>
        <a:p>
          <a:endParaRPr lang="en-PH"/>
        </a:p>
      </dgm:t>
    </dgm:pt>
    <dgm:pt modelId="{4967634D-CC10-490C-8C4F-EEF70DFCC4A6}" type="sibTrans" cxnId="{08BB5A86-5C76-4661-8AAD-164B426E75FD}">
      <dgm:prSet/>
      <dgm:spPr/>
      <dgm:t>
        <a:bodyPr/>
        <a:lstStyle/>
        <a:p>
          <a:endParaRPr lang="en-PH"/>
        </a:p>
      </dgm:t>
    </dgm:pt>
    <dgm:pt modelId="{4C8E88E5-590C-435C-A02E-A62A3B522664}">
      <dgm:prSet/>
      <dgm:spPr>
        <a:solidFill>
          <a:schemeClr val="tx1">
            <a:lumMod val="50000"/>
            <a:lumOff val="50000"/>
          </a:schemeClr>
        </a:solidFill>
        <a:ln>
          <a:noFill/>
        </a:ln>
      </dgm:spPr>
      <dgm:t>
        <a:bodyPr/>
        <a:lstStyle/>
        <a:p>
          <a:r>
            <a:rPr lang="en-US" dirty="0" smtClean="0"/>
            <a:t>Texts here</a:t>
          </a:r>
          <a:endParaRPr lang="en-PH" dirty="0"/>
        </a:p>
      </dgm:t>
    </dgm:pt>
    <dgm:pt modelId="{9E1479DC-5924-4F01-92F6-BB58C448B822}" type="parTrans" cxnId="{D72D0A95-B3D4-4D74-B10E-76D514A24F28}">
      <dgm:prSet/>
      <dgm:spPr>
        <a:ln>
          <a:solidFill>
            <a:schemeClr val="bg2">
              <a:lumMod val="50000"/>
            </a:schemeClr>
          </a:solidFill>
          <a:headEnd type="oval" w="med" len="med"/>
          <a:tailEnd type="oval" w="med" len="med"/>
        </a:ln>
      </dgm:spPr>
      <dgm:t>
        <a:bodyPr/>
        <a:lstStyle/>
        <a:p>
          <a:endParaRPr lang="en-PH"/>
        </a:p>
      </dgm:t>
    </dgm:pt>
    <dgm:pt modelId="{82BC069A-B2DD-4E7A-978D-9AB3C99FFFBA}" type="sibTrans" cxnId="{D72D0A95-B3D4-4D74-B10E-76D514A24F28}">
      <dgm:prSet/>
      <dgm:spPr/>
      <dgm:t>
        <a:bodyPr/>
        <a:lstStyle/>
        <a:p>
          <a:endParaRPr lang="en-PH"/>
        </a:p>
      </dgm:t>
    </dgm:pt>
    <dgm:pt modelId="{015E923F-9A2C-4293-8A5F-0F475534D369}">
      <dgm:prSet/>
      <dgm:spPr>
        <a:solidFill>
          <a:schemeClr val="tx1">
            <a:lumMod val="50000"/>
            <a:lumOff val="50000"/>
          </a:schemeClr>
        </a:solidFill>
        <a:ln>
          <a:noFill/>
        </a:ln>
      </dgm:spPr>
      <dgm:t>
        <a:bodyPr/>
        <a:lstStyle/>
        <a:p>
          <a:r>
            <a:rPr lang="en-US" dirty="0" smtClean="0"/>
            <a:t>Texts here</a:t>
          </a:r>
          <a:endParaRPr lang="en-PH" dirty="0"/>
        </a:p>
      </dgm:t>
    </dgm:pt>
    <dgm:pt modelId="{BF296EE9-1A8F-4127-A597-F5C79D7D0F9F}" type="parTrans" cxnId="{81972BE2-92F5-48FF-B7EE-C022C2569091}">
      <dgm:prSet/>
      <dgm:spPr>
        <a:ln>
          <a:solidFill>
            <a:schemeClr val="bg2">
              <a:lumMod val="50000"/>
            </a:schemeClr>
          </a:solidFill>
          <a:headEnd type="oval" w="med" len="med"/>
          <a:tailEnd type="oval" w="med" len="med"/>
        </a:ln>
      </dgm:spPr>
      <dgm:t>
        <a:bodyPr/>
        <a:lstStyle/>
        <a:p>
          <a:endParaRPr lang="en-PH"/>
        </a:p>
      </dgm:t>
    </dgm:pt>
    <dgm:pt modelId="{C3E5A932-E248-4D3C-90B3-575CBF363CD0}" type="sibTrans" cxnId="{81972BE2-92F5-48FF-B7EE-C022C2569091}">
      <dgm:prSet/>
      <dgm:spPr/>
      <dgm:t>
        <a:bodyPr/>
        <a:lstStyle/>
        <a:p>
          <a:endParaRPr lang="en-PH"/>
        </a:p>
      </dgm:t>
    </dgm:pt>
    <dgm:pt modelId="{30AD7819-02AC-4F72-A5E4-8754A5268986}" type="pres">
      <dgm:prSet presAssocID="{F96E174E-6ABF-413E-A846-384F7444F7C7}" presName="mainComposite" presStyleCnt="0">
        <dgm:presLayoutVars>
          <dgm:chPref val="1"/>
          <dgm:dir/>
          <dgm:animOne val="branch"/>
          <dgm:animLvl val="lvl"/>
          <dgm:resizeHandles val="exact"/>
        </dgm:presLayoutVars>
      </dgm:prSet>
      <dgm:spPr/>
      <dgm:t>
        <a:bodyPr/>
        <a:lstStyle/>
        <a:p>
          <a:endParaRPr lang="en-PH"/>
        </a:p>
      </dgm:t>
    </dgm:pt>
    <dgm:pt modelId="{33D8CD86-FAF4-4E7D-9A4B-C9FC9CEFB3E9}" type="pres">
      <dgm:prSet presAssocID="{F96E174E-6ABF-413E-A846-384F7444F7C7}" presName="hierFlow" presStyleCnt="0"/>
      <dgm:spPr/>
    </dgm:pt>
    <dgm:pt modelId="{603BC278-FED0-45CC-A47B-BB9FC551793A}" type="pres">
      <dgm:prSet presAssocID="{F96E174E-6ABF-413E-A846-384F7444F7C7}" presName="hierChild1" presStyleCnt="0">
        <dgm:presLayoutVars>
          <dgm:chPref val="1"/>
          <dgm:animOne val="branch"/>
          <dgm:animLvl val="lvl"/>
        </dgm:presLayoutVars>
      </dgm:prSet>
      <dgm:spPr/>
    </dgm:pt>
    <dgm:pt modelId="{22E81375-878F-4327-B9E1-7D14D0D9934F}" type="pres">
      <dgm:prSet presAssocID="{6859904C-3DDD-4046-B2CE-F14582203D4E}" presName="Name14" presStyleCnt="0"/>
      <dgm:spPr/>
    </dgm:pt>
    <dgm:pt modelId="{E9794979-13FF-450D-8577-6FDBD12C8066}" type="pres">
      <dgm:prSet presAssocID="{6859904C-3DDD-4046-B2CE-F14582203D4E}" presName="level1Shape" presStyleLbl="node0" presStyleIdx="0" presStyleCnt="1">
        <dgm:presLayoutVars>
          <dgm:chPref val="3"/>
        </dgm:presLayoutVars>
      </dgm:prSet>
      <dgm:spPr/>
      <dgm:t>
        <a:bodyPr/>
        <a:lstStyle/>
        <a:p>
          <a:endParaRPr lang="en-PH"/>
        </a:p>
      </dgm:t>
    </dgm:pt>
    <dgm:pt modelId="{6E991182-532F-43BE-BFDD-F3497E3F770E}" type="pres">
      <dgm:prSet presAssocID="{6859904C-3DDD-4046-B2CE-F14582203D4E}" presName="hierChild2" presStyleCnt="0"/>
      <dgm:spPr/>
    </dgm:pt>
    <dgm:pt modelId="{A2E4EDCC-36F2-4995-892A-DDE43A2C5D12}" type="pres">
      <dgm:prSet presAssocID="{B9CFBF9D-B792-4666-BE21-E61933BC0E35}" presName="Name19" presStyleLbl="parChTrans1D2" presStyleIdx="0" presStyleCnt="2"/>
      <dgm:spPr/>
      <dgm:t>
        <a:bodyPr/>
        <a:lstStyle/>
        <a:p>
          <a:endParaRPr lang="en-PH"/>
        </a:p>
      </dgm:t>
    </dgm:pt>
    <dgm:pt modelId="{3B170E30-4763-4D4B-B3DE-3BD56351B557}" type="pres">
      <dgm:prSet presAssocID="{5EB56B75-4782-43DF-9015-BA716FA00BEE}" presName="Name21" presStyleCnt="0"/>
      <dgm:spPr/>
    </dgm:pt>
    <dgm:pt modelId="{B762203C-9A3F-4024-A453-EF5FF27F0B6F}" type="pres">
      <dgm:prSet presAssocID="{5EB56B75-4782-43DF-9015-BA716FA00BEE}" presName="level2Shape" presStyleLbl="node2" presStyleIdx="0" presStyleCnt="2"/>
      <dgm:spPr/>
      <dgm:t>
        <a:bodyPr/>
        <a:lstStyle/>
        <a:p>
          <a:endParaRPr lang="en-PH"/>
        </a:p>
      </dgm:t>
    </dgm:pt>
    <dgm:pt modelId="{C1D3B033-7927-454C-9A1B-1BA25B318D3A}" type="pres">
      <dgm:prSet presAssocID="{5EB56B75-4782-43DF-9015-BA716FA00BEE}" presName="hierChild3" presStyleCnt="0"/>
      <dgm:spPr/>
    </dgm:pt>
    <dgm:pt modelId="{CD80AEE4-42C8-4BD5-9743-31E3DF366E51}" type="pres">
      <dgm:prSet presAssocID="{9CC4EDAF-1429-4441-8C22-C93C62716187}" presName="Name19" presStyleLbl="parChTrans1D3" presStyleIdx="0" presStyleCnt="4"/>
      <dgm:spPr/>
      <dgm:t>
        <a:bodyPr/>
        <a:lstStyle/>
        <a:p>
          <a:endParaRPr lang="en-PH"/>
        </a:p>
      </dgm:t>
    </dgm:pt>
    <dgm:pt modelId="{CC43D49B-5755-4FDD-BA65-46616C46CB09}" type="pres">
      <dgm:prSet presAssocID="{CF6CE275-BAFC-4BA7-9BFF-38268E521752}" presName="Name21" presStyleCnt="0"/>
      <dgm:spPr/>
    </dgm:pt>
    <dgm:pt modelId="{5ABD1846-78BF-4F39-896F-74AD181D3F58}" type="pres">
      <dgm:prSet presAssocID="{CF6CE275-BAFC-4BA7-9BFF-38268E521752}" presName="level2Shape" presStyleLbl="node3" presStyleIdx="0" presStyleCnt="4"/>
      <dgm:spPr/>
      <dgm:t>
        <a:bodyPr/>
        <a:lstStyle/>
        <a:p>
          <a:endParaRPr lang="en-PH"/>
        </a:p>
      </dgm:t>
    </dgm:pt>
    <dgm:pt modelId="{B346AD00-F330-479F-AE2B-76DA6125E96E}" type="pres">
      <dgm:prSet presAssocID="{CF6CE275-BAFC-4BA7-9BFF-38268E521752}" presName="hierChild3" presStyleCnt="0"/>
      <dgm:spPr/>
    </dgm:pt>
    <dgm:pt modelId="{837C25A3-282A-4EE1-ACDB-6DF086F8C9FE}" type="pres">
      <dgm:prSet presAssocID="{6F2479DB-B29D-4D95-86B1-F79226ABDF37}" presName="Name19" presStyleLbl="parChTrans1D4" presStyleIdx="0" presStyleCnt="10"/>
      <dgm:spPr/>
      <dgm:t>
        <a:bodyPr/>
        <a:lstStyle/>
        <a:p>
          <a:endParaRPr lang="en-PH"/>
        </a:p>
      </dgm:t>
    </dgm:pt>
    <dgm:pt modelId="{5AFD6957-AC2B-4230-86E0-439DA6884D89}" type="pres">
      <dgm:prSet presAssocID="{A5D4A046-4B14-4E7F-990C-1405B22EC6F6}" presName="Name21" presStyleCnt="0"/>
      <dgm:spPr/>
    </dgm:pt>
    <dgm:pt modelId="{149B2FBF-7509-4D56-8FFF-808C3A6DDF5B}" type="pres">
      <dgm:prSet presAssocID="{A5D4A046-4B14-4E7F-990C-1405B22EC6F6}" presName="level2Shape" presStyleLbl="node4" presStyleIdx="0" presStyleCnt="10"/>
      <dgm:spPr/>
      <dgm:t>
        <a:bodyPr/>
        <a:lstStyle/>
        <a:p>
          <a:endParaRPr lang="en-PH"/>
        </a:p>
      </dgm:t>
    </dgm:pt>
    <dgm:pt modelId="{A77D2241-FC12-439E-9381-C6BA5F03308F}" type="pres">
      <dgm:prSet presAssocID="{A5D4A046-4B14-4E7F-990C-1405B22EC6F6}" presName="hierChild3" presStyleCnt="0"/>
      <dgm:spPr/>
    </dgm:pt>
    <dgm:pt modelId="{E843172B-B3A7-435C-B584-41D396606F17}" type="pres">
      <dgm:prSet presAssocID="{371C91F9-8A44-40B2-AFAF-A591AB222718}" presName="Name19" presStyleLbl="parChTrans1D4" presStyleIdx="1" presStyleCnt="10"/>
      <dgm:spPr/>
      <dgm:t>
        <a:bodyPr/>
        <a:lstStyle/>
        <a:p>
          <a:endParaRPr lang="en-PH"/>
        </a:p>
      </dgm:t>
    </dgm:pt>
    <dgm:pt modelId="{09A663B8-E5B7-4F00-857F-8F988717E15B}" type="pres">
      <dgm:prSet presAssocID="{21ADFFAC-F329-4089-AC09-AA71ED8F4292}" presName="Name21" presStyleCnt="0"/>
      <dgm:spPr/>
    </dgm:pt>
    <dgm:pt modelId="{675F2FC2-F5BF-4706-A5EE-928DB966DC8A}" type="pres">
      <dgm:prSet presAssocID="{21ADFFAC-F329-4089-AC09-AA71ED8F4292}" presName="level2Shape" presStyleLbl="node4" presStyleIdx="1" presStyleCnt="10"/>
      <dgm:spPr/>
      <dgm:t>
        <a:bodyPr/>
        <a:lstStyle/>
        <a:p>
          <a:endParaRPr lang="en-PH"/>
        </a:p>
      </dgm:t>
    </dgm:pt>
    <dgm:pt modelId="{8B43FFAD-C092-494E-85EA-729F7ACC50FD}" type="pres">
      <dgm:prSet presAssocID="{21ADFFAC-F329-4089-AC09-AA71ED8F4292}" presName="hierChild3" presStyleCnt="0"/>
      <dgm:spPr/>
    </dgm:pt>
    <dgm:pt modelId="{65B02176-BBE7-4E51-B462-FFF4E771E8A3}" type="pres">
      <dgm:prSet presAssocID="{ABF809DB-BE58-4C6E-888A-F65A86E6F10A}" presName="Name19" presStyleLbl="parChTrans1D3" presStyleIdx="1" presStyleCnt="4"/>
      <dgm:spPr/>
      <dgm:t>
        <a:bodyPr/>
        <a:lstStyle/>
        <a:p>
          <a:endParaRPr lang="en-PH"/>
        </a:p>
      </dgm:t>
    </dgm:pt>
    <dgm:pt modelId="{3760B570-9AAA-4E61-9E02-A98706134497}" type="pres">
      <dgm:prSet presAssocID="{95B2096E-0A02-41C5-A50C-8B24A946C550}" presName="Name21" presStyleCnt="0"/>
      <dgm:spPr/>
    </dgm:pt>
    <dgm:pt modelId="{C70137C5-AAB4-45E9-80BC-22F407AEAD91}" type="pres">
      <dgm:prSet presAssocID="{95B2096E-0A02-41C5-A50C-8B24A946C550}" presName="level2Shape" presStyleLbl="node3" presStyleIdx="1" presStyleCnt="4"/>
      <dgm:spPr/>
      <dgm:t>
        <a:bodyPr/>
        <a:lstStyle/>
        <a:p>
          <a:endParaRPr lang="en-PH"/>
        </a:p>
      </dgm:t>
    </dgm:pt>
    <dgm:pt modelId="{525C5EDE-BD35-455E-AEC3-AFFC2769E7BC}" type="pres">
      <dgm:prSet presAssocID="{95B2096E-0A02-41C5-A50C-8B24A946C550}" presName="hierChild3" presStyleCnt="0"/>
      <dgm:spPr/>
    </dgm:pt>
    <dgm:pt modelId="{2EC6E692-3F97-4A4F-A751-7D820013D380}" type="pres">
      <dgm:prSet presAssocID="{0D2F0372-D39D-4E04-8ACE-CE8A97A1255A}" presName="Name19" presStyleLbl="parChTrans1D4" presStyleIdx="2" presStyleCnt="10"/>
      <dgm:spPr/>
      <dgm:t>
        <a:bodyPr/>
        <a:lstStyle/>
        <a:p>
          <a:endParaRPr lang="en-PH"/>
        </a:p>
      </dgm:t>
    </dgm:pt>
    <dgm:pt modelId="{FBB9FBF0-7ED6-4F22-9B9D-9E45772B71E9}" type="pres">
      <dgm:prSet presAssocID="{2C7B1090-5B91-451A-A001-DEB7097100E9}" presName="Name21" presStyleCnt="0"/>
      <dgm:spPr/>
    </dgm:pt>
    <dgm:pt modelId="{29023E3F-67DF-4779-B707-F47D09FCDDE1}" type="pres">
      <dgm:prSet presAssocID="{2C7B1090-5B91-451A-A001-DEB7097100E9}" presName="level2Shape" presStyleLbl="node4" presStyleIdx="2" presStyleCnt="10"/>
      <dgm:spPr/>
      <dgm:t>
        <a:bodyPr/>
        <a:lstStyle/>
        <a:p>
          <a:endParaRPr lang="en-PH"/>
        </a:p>
      </dgm:t>
    </dgm:pt>
    <dgm:pt modelId="{2FBC0A37-FD9B-4B3F-82A2-60E5FFC7C368}" type="pres">
      <dgm:prSet presAssocID="{2C7B1090-5B91-451A-A001-DEB7097100E9}" presName="hierChild3" presStyleCnt="0"/>
      <dgm:spPr/>
    </dgm:pt>
    <dgm:pt modelId="{E22D1B86-60F5-4E4F-B542-FB9014A8C936}" type="pres">
      <dgm:prSet presAssocID="{BC2DC94F-2EDE-4C0C-991D-AB6F98DCD484}" presName="Name19" presStyleLbl="parChTrans1D4" presStyleIdx="3" presStyleCnt="10"/>
      <dgm:spPr/>
      <dgm:t>
        <a:bodyPr/>
        <a:lstStyle/>
        <a:p>
          <a:endParaRPr lang="en-PH"/>
        </a:p>
      </dgm:t>
    </dgm:pt>
    <dgm:pt modelId="{F3C3CFF3-FC06-465A-93D1-BF3A651444E2}" type="pres">
      <dgm:prSet presAssocID="{6815BF5E-BC7C-4639-BE86-614F90B768B3}" presName="Name21" presStyleCnt="0"/>
      <dgm:spPr/>
    </dgm:pt>
    <dgm:pt modelId="{1BADF760-1FD8-4865-BAF3-D49ECC0937E4}" type="pres">
      <dgm:prSet presAssocID="{6815BF5E-BC7C-4639-BE86-614F90B768B3}" presName="level2Shape" presStyleLbl="node4" presStyleIdx="3" presStyleCnt="10"/>
      <dgm:spPr/>
      <dgm:t>
        <a:bodyPr/>
        <a:lstStyle/>
        <a:p>
          <a:endParaRPr lang="en-PH"/>
        </a:p>
      </dgm:t>
    </dgm:pt>
    <dgm:pt modelId="{C79BBAF5-475C-476C-9552-2DFD8C66EDD5}" type="pres">
      <dgm:prSet presAssocID="{6815BF5E-BC7C-4639-BE86-614F90B768B3}" presName="hierChild3" presStyleCnt="0"/>
      <dgm:spPr/>
    </dgm:pt>
    <dgm:pt modelId="{B109069C-689A-4743-B91D-53B16A508DA1}" type="pres">
      <dgm:prSet presAssocID="{2DCA879E-685A-4E34-B108-F514F16A3B0B}" presName="Name19" presStyleLbl="parChTrans1D4" presStyleIdx="4" presStyleCnt="10"/>
      <dgm:spPr/>
      <dgm:t>
        <a:bodyPr/>
        <a:lstStyle/>
        <a:p>
          <a:endParaRPr lang="en-PH"/>
        </a:p>
      </dgm:t>
    </dgm:pt>
    <dgm:pt modelId="{570D1575-E445-4FBA-B5C1-CDBC8E33D948}" type="pres">
      <dgm:prSet presAssocID="{4DED3CB1-282B-44F9-A3D2-19A30A51D083}" presName="Name21" presStyleCnt="0"/>
      <dgm:spPr/>
    </dgm:pt>
    <dgm:pt modelId="{88E0DD81-9094-4B12-924A-335C83C01BCE}" type="pres">
      <dgm:prSet presAssocID="{4DED3CB1-282B-44F9-A3D2-19A30A51D083}" presName="level2Shape" presStyleLbl="node4" presStyleIdx="4" presStyleCnt="10"/>
      <dgm:spPr/>
      <dgm:t>
        <a:bodyPr/>
        <a:lstStyle/>
        <a:p>
          <a:endParaRPr lang="en-PH"/>
        </a:p>
      </dgm:t>
    </dgm:pt>
    <dgm:pt modelId="{1C389D06-6B2E-47B1-95D8-56D3D3EF085B}" type="pres">
      <dgm:prSet presAssocID="{4DED3CB1-282B-44F9-A3D2-19A30A51D083}" presName="hierChild3" presStyleCnt="0"/>
      <dgm:spPr/>
    </dgm:pt>
    <dgm:pt modelId="{966ADBF2-7686-4379-9696-76B477217329}" type="pres">
      <dgm:prSet presAssocID="{02957A32-AA6F-4EF5-A54B-823D63DA4CA1}" presName="Name19" presStyleLbl="parChTrans1D2" presStyleIdx="1" presStyleCnt="2"/>
      <dgm:spPr/>
      <dgm:t>
        <a:bodyPr/>
        <a:lstStyle/>
        <a:p>
          <a:endParaRPr lang="en-PH"/>
        </a:p>
      </dgm:t>
    </dgm:pt>
    <dgm:pt modelId="{43F73EAC-6C07-4F7E-B0AF-939A6AF8A673}" type="pres">
      <dgm:prSet presAssocID="{B5FFF81D-9636-487A-9CD1-A5A92C4D77BD}" presName="Name21" presStyleCnt="0"/>
      <dgm:spPr/>
    </dgm:pt>
    <dgm:pt modelId="{F673A4B0-BDDE-4C57-A6D1-379D704335BB}" type="pres">
      <dgm:prSet presAssocID="{B5FFF81D-9636-487A-9CD1-A5A92C4D77BD}" presName="level2Shape" presStyleLbl="node2" presStyleIdx="1" presStyleCnt="2"/>
      <dgm:spPr/>
      <dgm:t>
        <a:bodyPr/>
        <a:lstStyle/>
        <a:p>
          <a:endParaRPr lang="en-PH"/>
        </a:p>
      </dgm:t>
    </dgm:pt>
    <dgm:pt modelId="{11140636-73E4-47F1-93DA-81867D5EE727}" type="pres">
      <dgm:prSet presAssocID="{B5FFF81D-9636-487A-9CD1-A5A92C4D77BD}" presName="hierChild3" presStyleCnt="0"/>
      <dgm:spPr/>
    </dgm:pt>
    <dgm:pt modelId="{769060AE-81C3-4D58-B72B-F0B2D06F7786}" type="pres">
      <dgm:prSet presAssocID="{50E0FE96-AA25-4B03-A0A0-95FEBD2F2BCF}" presName="Name19" presStyleLbl="parChTrans1D3" presStyleIdx="2" presStyleCnt="4"/>
      <dgm:spPr/>
      <dgm:t>
        <a:bodyPr/>
        <a:lstStyle/>
        <a:p>
          <a:endParaRPr lang="en-PH"/>
        </a:p>
      </dgm:t>
    </dgm:pt>
    <dgm:pt modelId="{E79765A0-1E8D-4C31-AFBA-8EAF6F1251CE}" type="pres">
      <dgm:prSet presAssocID="{BD54B0D7-AF29-4379-8E90-4D608A87C6B7}" presName="Name21" presStyleCnt="0"/>
      <dgm:spPr/>
    </dgm:pt>
    <dgm:pt modelId="{95B3AC52-A41C-4693-AF75-5A9CCB551A2B}" type="pres">
      <dgm:prSet presAssocID="{BD54B0D7-AF29-4379-8E90-4D608A87C6B7}" presName="level2Shape" presStyleLbl="node3" presStyleIdx="2" presStyleCnt="4"/>
      <dgm:spPr/>
      <dgm:t>
        <a:bodyPr/>
        <a:lstStyle/>
        <a:p>
          <a:endParaRPr lang="en-PH"/>
        </a:p>
      </dgm:t>
    </dgm:pt>
    <dgm:pt modelId="{43C427B4-1157-4C67-B2F3-63973F76871D}" type="pres">
      <dgm:prSet presAssocID="{BD54B0D7-AF29-4379-8E90-4D608A87C6B7}" presName="hierChild3" presStyleCnt="0"/>
      <dgm:spPr/>
    </dgm:pt>
    <dgm:pt modelId="{366AE115-7D96-4DDA-9691-9B994206C76E}" type="pres">
      <dgm:prSet presAssocID="{86FF45BB-482B-4DC3-9D08-36CEDB263982}" presName="Name19" presStyleLbl="parChTrans1D4" presStyleIdx="5" presStyleCnt="10"/>
      <dgm:spPr/>
      <dgm:t>
        <a:bodyPr/>
        <a:lstStyle/>
        <a:p>
          <a:endParaRPr lang="en-PH"/>
        </a:p>
      </dgm:t>
    </dgm:pt>
    <dgm:pt modelId="{C42CFBF2-5085-487F-8860-B29F26A5A643}" type="pres">
      <dgm:prSet presAssocID="{9E1F7EFC-F607-4E40-B246-66F44CC639EF}" presName="Name21" presStyleCnt="0"/>
      <dgm:spPr/>
    </dgm:pt>
    <dgm:pt modelId="{DE4D2F22-46CE-4E85-B976-9FE3B49FA7BD}" type="pres">
      <dgm:prSet presAssocID="{9E1F7EFC-F607-4E40-B246-66F44CC639EF}" presName="level2Shape" presStyleLbl="node4" presStyleIdx="5" presStyleCnt="10"/>
      <dgm:spPr/>
      <dgm:t>
        <a:bodyPr/>
        <a:lstStyle/>
        <a:p>
          <a:endParaRPr lang="en-PH"/>
        </a:p>
      </dgm:t>
    </dgm:pt>
    <dgm:pt modelId="{4662E618-ACA1-49D2-A3CF-3ACE67ABA036}" type="pres">
      <dgm:prSet presAssocID="{9E1F7EFC-F607-4E40-B246-66F44CC639EF}" presName="hierChild3" presStyleCnt="0"/>
      <dgm:spPr/>
    </dgm:pt>
    <dgm:pt modelId="{0AD99FE6-B94E-4E10-99B9-574677153062}" type="pres">
      <dgm:prSet presAssocID="{1601E8FA-7D0F-4277-8F47-04081DD440B1}" presName="Name19" presStyleLbl="parChTrans1D4" presStyleIdx="6" presStyleCnt="10"/>
      <dgm:spPr/>
      <dgm:t>
        <a:bodyPr/>
        <a:lstStyle/>
        <a:p>
          <a:endParaRPr lang="en-PH"/>
        </a:p>
      </dgm:t>
    </dgm:pt>
    <dgm:pt modelId="{81534653-D3B5-47A1-B177-FC6020998AED}" type="pres">
      <dgm:prSet presAssocID="{B3030FED-3E2A-4872-BF16-554B66E620BC}" presName="Name21" presStyleCnt="0"/>
      <dgm:spPr/>
    </dgm:pt>
    <dgm:pt modelId="{4683A378-D7F7-4232-95B5-25B18785C90B}" type="pres">
      <dgm:prSet presAssocID="{B3030FED-3E2A-4872-BF16-554B66E620BC}" presName="level2Shape" presStyleLbl="node4" presStyleIdx="6" presStyleCnt="10"/>
      <dgm:spPr/>
      <dgm:t>
        <a:bodyPr/>
        <a:lstStyle/>
        <a:p>
          <a:endParaRPr lang="en-PH"/>
        </a:p>
      </dgm:t>
    </dgm:pt>
    <dgm:pt modelId="{7EC60A0A-6A0B-4A92-9E84-0978405F6546}" type="pres">
      <dgm:prSet presAssocID="{B3030FED-3E2A-4872-BF16-554B66E620BC}" presName="hierChild3" presStyleCnt="0"/>
      <dgm:spPr/>
    </dgm:pt>
    <dgm:pt modelId="{64C57FC3-522A-45F9-9A4B-8FED5277A44D}" type="pres">
      <dgm:prSet presAssocID="{34449B43-9686-4055-8967-167648C5E96A}" presName="Name19" presStyleLbl="parChTrans1D4" presStyleIdx="7" presStyleCnt="10"/>
      <dgm:spPr/>
      <dgm:t>
        <a:bodyPr/>
        <a:lstStyle/>
        <a:p>
          <a:endParaRPr lang="en-PH"/>
        </a:p>
      </dgm:t>
    </dgm:pt>
    <dgm:pt modelId="{FA98E4E0-7111-471F-B394-DC46F183C465}" type="pres">
      <dgm:prSet presAssocID="{CE21E8D3-CD91-4E7E-A22D-812B6CBDD962}" presName="Name21" presStyleCnt="0"/>
      <dgm:spPr/>
    </dgm:pt>
    <dgm:pt modelId="{016005F1-0D25-41C5-B8D3-2AF32E3F93CA}" type="pres">
      <dgm:prSet presAssocID="{CE21E8D3-CD91-4E7E-A22D-812B6CBDD962}" presName="level2Shape" presStyleLbl="node4" presStyleIdx="7" presStyleCnt="10"/>
      <dgm:spPr/>
      <dgm:t>
        <a:bodyPr/>
        <a:lstStyle/>
        <a:p>
          <a:endParaRPr lang="en-PH"/>
        </a:p>
      </dgm:t>
    </dgm:pt>
    <dgm:pt modelId="{B9631C93-C41C-4CBE-B4A8-10A873796D7B}" type="pres">
      <dgm:prSet presAssocID="{CE21E8D3-CD91-4E7E-A22D-812B6CBDD962}" presName="hierChild3" presStyleCnt="0"/>
      <dgm:spPr/>
    </dgm:pt>
    <dgm:pt modelId="{179F2628-C3BB-4AB4-A8A9-0E07B472F7EF}" type="pres">
      <dgm:prSet presAssocID="{9E1479DC-5924-4F01-92F6-BB58C448B822}" presName="Name19" presStyleLbl="parChTrans1D4" presStyleIdx="8" presStyleCnt="10"/>
      <dgm:spPr/>
      <dgm:t>
        <a:bodyPr/>
        <a:lstStyle/>
        <a:p>
          <a:endParaRPr lang="en-PH"/>
        </a:p>
      </dgm:t>
    </dgm:pt>
    <dgm:pt modelId="{AFEE8D0D-E257-4924-BAFA-35FF98C26320}" type="pres">
      <dgm:prSet presAssocID="{4C8E88E5-590C-435C-A02E-A62A3B522664}" presName="Name21" presStyleCnt="0"/>
      <dgm:spPr/>
    </dgm:pt>
    <dgm:pt modelId="{B5109C42-99C1-4F57-8886-D53FEBF31CA9}" type="pres">
      <dgm:prSet presAssocID="{4C8E88E5-590C-435C-A02E-A62A3B522664}" presName="level2Shape" presStyleLbl="node4" presStyleIdx="8" presStyleCnt="10"/>
      <dgm:spPr/>
      <dgm:t>
        <a:bodyPr/>
        <a:lstStyle/>
        <a:p>
          <a:endParaRPr lang="en-PH"/>
        </a:p>
      </dgm:t>
    </dgm:pt>
    <dgm:pt modelId="{B048DC2C-2AC5-4F30-9A02-9E8826D94E71}" type="pres">
      <dgm:prSet presAssocID="{4C8E88E5-590C-435C-A02E-A62A3B522664}" presName="hierChild3" presStyleCnt="0"/>
      <dgm:spPr/>
    </dgm:pt>
    <dgm:pt modelId="{D2CFB1EB-031B-4E2C-B9CF-77CF56EB594A}" type="pres">
      <dgm:prSet presAssocID="{BF296EE9-1A8F-4127-A597-F5C79D7D0F9F}" presName="Name19" presStyleLbl="parChTrans1D4" presStyleIdx="9" presStyleCnt="10"/>
      <dgm:spPr/>
      <dgm:t>
        <a:bodyPr/>
        <a:lstStyle/>
        <a:p>
          <a:endParaRPr lang="en-PH"/>
        </a:p>
      </dgm:t>
    </dgm:pt>
    <dgm:pt modelId="{1646C20F-280A-453A-A4B5-F01E76A31764}" type="pres">
      <dgm:prSet presAssocID="{015E923F-9A2C-4293-8A5F-0F475534D369}" presName="Name21" presStyleCnt="0"/>
      <dgm:spPr/>
    </dgm:pt>
    <dgm:pt modelId="{2A528E6B-7D55-44CD-A637-72AC1CC37ABB}" type="pres">
      <dgm:prSet presAssocID="{015E923F-9A2C-4293-8A5F-0F475534D369}" presName="level2Shape" presStyleLbl="node4" presStyleIdx="9" presStyleCnt="10"/>
      <dgm:spPr/>
      <dgm:t>
        <a:bodyPr/>
        <a:lstStyle/>
        <a:p>
          <a:endParaRPr lang="en-PH"/>
        </a:p>
      </dgm:t>
    </dgm:pt>
    <dgm:pt modelId="{17F55005-8782-4AC7-80C0-BA66A04BFEAB}" type="pres">
      <dgm:prSet presAssocID="{015E923F-9A2C-4293-8A5F-0F475534D369}" presName="hierChild3" presStyleCnt="0"/>
      <dgm:spPr/>
    </dgm:pt>
    <dgm:pt modelId="{7862C5F3-89ED-4257-8C23-F905984EFBFB}" type="pres">
      <dgm:prSet presAssocID="{BE9C0C7F-B3BC-450E-BB72-106080BF98C3}" presName="Name19" presStyleLbl="parChTrans1D3" presStyleIdx="3" presStyleCnt="4"/>
      <dgm:spPr/>
      <dgm:t>
        <a:bodyPr/>
        <a:lstStyle/>
        <a:p>
          <a:endParaRPr lang="en-PH"/>
        </a:p>
      </dgm:t>
    </dgm:pt>
    <dgm:pt modelId="{CAA91A9D-74D4-48C5-B4E0-1349812FE4AC}" type="pres">
      <dgm:prSet presAssocID="{0C59BD78-D09A-413A-B6F6-FE5528FBCCA0}" presName="Name21" presStyleCnt="0"/>
      <dgm:spPr/>
    </dgm:pt>
    <dgm:pt modelId="{7C3DF0B2-9C95-4222-9B5D-D6CF6828C68F}" type="pres">
      <dgm:prSet presAssocID="{0C59BD78-D09A-413A-B6F6-FE5528FBCCA0}" presName="level2Shape" presStyleLbl="node3" presStyleIdx="3" presStyleCnt="4"/>
      <dgm:spPr/>
      <dgm:t>
        <a:bodyPr/>
        <a:lstStyle/>
        <a:p>
          <a:endParaRPr lang="en-PH"/>
        </a:p>
      </dgm:t>
    </dgm:pt>
    <dgm:pt modelId="{96E7DF0E-0B5B-43FB-B07B-660EA0B273FA}" type="pres">
      <dgm:prSet presAssocID="{0C59BD78-D09A-413A-B6F6-FE5528FBCCA0}" presName="hierChild3" presStyleCnt="0"/>
      <dgm:spPr/>
    </dgm:pt>
    <dgm:pt modelId="{81D19C8E-FEDE-4E7C-85BF-D6D70AA09ADC}" type="pres">
      <dgm:prSet presAssocID="{F96E174E-6ABF-413E-A846-384F7444F7C7}" presName="bgShapesFlow" presStyleCnt="0"/>
      <dgm:spPr/>
    </dgm:pt>
  </dgm:ptLst>
  <dgm:cxnLst>
    <dgm:cxn modelId="{0263E98C-5D1B-437F-965F-40387803ADBA}" type="presOf" srcId="{50E0FE96-AA25-4B03-A0A0-95FEBD2F2BCF}" destId="{769060AE-81C3-4D58-B72B-F0B2D06F7786}" srcOrd="0" destOrd="0" presId="urn:microsoft.com/office/officeart/2005/8/layout/hierarchy6"/>
    <dgm:cxn modelId="{22086CEE-D1A7-4C97-8CDC-F7031AD13791}" type="presOf" srcId="{A5D4A046-4B14-4E7F-990C-1405B22EC6F6}" destId="{149B2FBF-7509-4D56-8FFF-808C3A6DDF5B}" srcOrd="0" destOrd="0" presId="urn:microsoft.com/office/officeart/2005/8/layout/hierarchy6"/>
    <dgm:cxn modelId="{08BB5A86-5C76-4661-8AAD-164B426E75FD}" srcId="{9E1F7EFC-F607-4E40-B246-66F44CC639EF}" destId="{B3030FED-3E2A-4872-BF16-554B66E620BC}" srcOrd="0" destOrd="0" parTransId="{1601E8FA-7D0F-4277-8F47-04081DD440B1}" sibTransId="{4967634D-CC10-490C-8C4F-EEF70DFCC4A6}"/>
    <dgm:cxn modelId="{1D6B2BD7-8ED3-4002-AB8B-5DF17A457BCE}" srcId="{6859904C-3DDD-4046-B2CE-F14582203D4E}" destId="{B5FFF81D-9636-487A-9CD1-A5A92C4D77BD}" srcOrd="1" destOrd="0" parTransId="{02957A32-AA6F-4EF5-A54B-823D63DA4CA1}" sibTransId="{8D00F400-8001-435B-8B93-77AF3EA86042}"/>
    <dgm:cxn modelId="{1815DCDE-1FC7-41EA-81EA-FAEA2EFB6425}" type="presOf" srcId="{34449B43-9686-4055-8967-167648C5E96A}" destId="{64C57FC3-522A-45F9-9A4B-8FED5277A44D}" srcOrd="0" destOrd="0" presId="urn:microsoft.com/office/officeart/2005/8/layout/hierarchy6"/>
    <dgm:cxn modelId="{C269A2BF-C704-4179-AB28-609071428AAC}" srcId="{95B2096E-0A02-41C5-A50C-8B24A946C550}" destId="{4DED3CB1-282B-44F9-A3D2-19A30A51D083}" srcOrd="1" destOrd="0" parTransId="{2DCA879E-685A-4E34-B108-F514F16A3B0B}" sibTransId="{55245BA9-4921-4E51-BA40-5A8FC1D0CE90}"/>
    <dgm:cxn modelId="{4D7C6481-9DBC-49FE-94B3-3FD871855859}" type="presOf" srcId="{0D2F0372-D39D-4E04-8ACE-CE8A97A1255A}" destId="{2EC6E692-3F97-4A4F-A751-7D820013D380}" srcOrd="0" destOrd="0" presId="urn:microsoft.com/office/officeart/2005/8/layout/hierarchy6"/>
    <dgm:cxn modelId="{9EDCB302-B9A9-402E-8CCE-2AF09A8302B8}" srcId="{BD54B0D7-AF29-4379-8E90-4D608A87C6B7}" destId="{CE21E8D3-CD91-4E7E-A22D-812B6CBDD962}" srcOrd="1" destOrd="0" parTransId="{34449B43-9686-4055-8967-167648C5E96A}" sibTransId="{0F2D8567-B4ED-4529-A4D1-875CAD4EA249}"/>
    <dgm:cxn modelId="{69E5DD3F-782C-4143-B90F-99B74D866BCE}" type="presOf" srcId="{2C7B1090-5B91-451A-A001-DEB7097100E9}" destId="{29023E3F-67DF-4779-B707-F47D09FCDDE1}" srcOrd="0" destOrd="0" presId="urn:microsoft.com/office/officeart/2005/8/layout/hierarchy6"/>
    <dgm:cxn modelId="{24C9AAB9-F858-4114-BE6D-65D42A0DAE6B}" srcId="{B5FFF81D-9636-487A-9CD1-A5A92C4D77BD}" destId="{BD54B0D7-AF29-4379-8E90-4D608A87C6B7}" srcOrd="0" destOrd="0" parTransId="{50E0FE96-AA25-4B03-A0A0-95FEBD2F2BCF}" sibTransId="{0B586F06-B255-4D8A-95EC-3FB41DAEFF2E}"/>
    <dgm:cxn modelId="{E85E860F-8EE5-4DFA-9B5A-CEA7D4A8DE01}" type="presOf" srcId="{4C8E88E5-590C-435C-A02E-A62A3B522664}" destId="{B5109C42-99C1-4F57-8886-D53FEBF31CA9}" srcOrd="0" destOrd="0" presId="urn:microsoft.com/office/officeart/2005/8/layout/hierarchy6"/>
    <dgm:cxn modelId="{AACF3061-9A44-41BC-8794-D9D3E0D07500}" type="presOf" srcId="{CF6CE275-BAFC-4BA7-9BFF-38268E521752}" destId="{5ABD1846-78BF-4F39-896F-74AD181D3F58}" srcOrd="0" destOrd="0" presId="urn:microsoft.com/office/officeart/2005/8/layout/hierarchy6"/>
    <dgm:cxn modelId="{960CED60-BE38-4BA8-8C7D-51460CCC73BB}" type="presOf" srcId="{5EB56B75-4782-43DF-9015-BA716FA00BEE}" destId="{B762203C-9A3F-4024-A453-EF5FF27F0B6F}" srcOrd="0" destOrd="0" presId="urn:microsoft.com/office/officeart/2005/8/layout/hierarchy6"/>
    <dgm:cxn modelId="{9FD0EF1B-B4BE-48DD-B052-3A6CCFA26008}" type="presOf" srcId="{9E1479DC-5924-4F01-92F6-BB58C448B822}" destId="{179F2628-C3BB-4AB4-A8A9-0E07B472F7EF}" srcOrd="0" destOrd="0" presId="urn:microsoft.com/office/officeart/2005/8/layout/hierarchy6"/>
    <dgm:cxn modelId="{C90B82B2-1AE6-4A7D-995F-190E181D41B5}" srcId="{6859904C-3DDD-4046-B2CE-F14582203D4E}" destId="{5EB56B75-4782-43DF-9015-BA716FA00BEE}" srcOrd="0" destOrd="0" parTransId="{B9CFBF9D-B792-4666-BE21-E61933BC0E35}" sibTransId="{106A947A-45E1-4F4B-905E-EAF178C131B7}"/>
    <dgm:cxn modelId="{1BF16E09-243F-4D6A-8626-7B3763912EF3}" srcId="{95B2096E-0A02-41C5-A50C-8B24A946C550}" destId="{2C7B1090-5B91-451A-A001-DEB7097100E9}" srcOrd="0" destOrd="0" parTransId="{0D2F0372-D39D-4E04-8ACE-CE8A97A1255A}" sibTransId="{BE716264-5477-4ADD-A5A9-9EA7EB5C64A8}"/>
    <dgm:cxn modelId="{4D686F62-5BA8-4B04-B878-E03B374D3997}" type="presOf" srcId="{4DED3CB1-282B-44F9-A3D2-19A30A51D083}" destId="{88E0DD81-9094-4B12-924A-335C83C01BCE}" srcOrd="0" destOrd="0" presId="urn:microsoft.com/office/officeart/2005/8/layout/hierarchy6"/>
    <dgm:cxn modelId="{28C71707-32CD-4E5A-AD37-45A0A316810B}" srcId="{2C7B1090-5B91-451A-A001-DEB7097100E9}" destId="{6815BF5E-BC7C-4639-BE86-614F90B768B3}" srcOrd="0" destOrd="0" parTransId="{BC2DC94F-2EDE-4C0C-991D-AB6F98DCD484}" sibTransId="{C370F0E1-68B1-45CE-BFBD-B396DA8571CD}"/>
    <dgm:cxn modelId="{BC04741B-D1E3-424A-95B9-1BC85A4EF2E5}" type="presOf" srcId="{1601E8FA-7D0F-4277-8F47-04081DD440B1}" destId="{0AD99FE6-B94E-4E10-99B9-574677153062}" srcOrd="0" destOrd="0" presId="urn:microsoft.com/office/officeart/2005/8/layout/hierarchy6"/>
    <dgm:cxn modelId="{4D3476E6-A7B7-41BB-A4E3-5DBE9F251A3C}" type="presOf" srcId="{BC2DC94F-2EDE-4C0C-991D-AB6F98DCD484}" destId="{E22D1B86-60F5-4E4F-B542-FB9014A8C936}" srcOrd="0" destOrd="0" presId="urn:microsoft.com/office/officeart/2005/8/layout/hierarchy6"/>
    <dgm:cxn modelId="{E5C253F3-3CF7-40F6-AF95-BEF59D9EE326}" type="presOf" srcId="{F96E174E-6ABF-413E-A846-384F7444F7C7}" destId="{30AD7819-02AC-4F72-A5E4-8754A5268986}" srcOrd="0" destOrd="0" presId="urn:microsoft.com/office/officeart/2005/8/layout/hierarchy6"/>
    <dgm:cxn modelId="{60DB9C50-AE9B-496B-A87D-EDC225032E3A}" srcId="{B5FFF81D-9636-487A-9CD1-A5A92C4D77BD}" destId="{0C59BD78-D09A-413A-B6F6-FE5528FBCCA0}" srcOrd="1" destOrd="0" parTransId="{BE9C0C7F-B3BC-450E-BB72-106080BF98C3}" sibTransId="{FDA93ADD-8EAF-4415-9187-AD726A7CC6C1}"/>
    <dgm:cxn modelId="{CD76B0D6-267B-4ED2-9E05-92B314741073}" type="presOf" srcId="{015E923F-9A2C-4293-8A5F-0F475534D369}" destId="{2A528E6B-7D55-44CD-A637-72AC1CC37ABB}" srcOrd="0" destOrd="0" presId="urn:microsoft.com/office/officeart/2005/8/layout/hierarchy6"/>
    <dgm:cxn modelId="{261B5CCB-4148-4B1A-BC49-25FF61AFD608}" type="presOf" srcId="{BE9C0C7F-B3BC-450E-BB72-106080BF98C3}" destId="{7862C5F3-89ED-4257-8C23-F905984EFBFB}" srcOrd="0" destOrd="0" presId="urn:microsoft.com/office/officeart/2005/8/layout/hierarchy6"/>
    <dgm:cxn modelId="{FD006CEE-930B-4F95-ACD8-7DFB950626B5}" type="presOf" srcId="{9CC4EDAF-1429-4441-8C22-C93C62716187}" destId="{CD80AEE4-42C8-4BD5-9743-31E3DF366E51}" srcOrd="0" destOrd="0" presId="urn:microsoft.com/office/officeart/2005/8/layout/hierarchy6"/>
    <dgm:cxn modelId="{D72D0A95-B3D4-4D74-B10E-76D514A24F28}" srcId="{CE21E8D3-CD91-4E7E-A22D-812B6CBDD962}" destId="{4C8E88E5-590C-435C-A02E-A62A3B522664}" srcOrd="0" destOrd="0" parTransId="{9E1479DC-5924-4F01-92F6-BB58C448B822}" sibTransId="{82BC069A-B2DD-4E7A-978D-9AB3C99FFFBA}"/>
    <dgm:cxn modelId="{8F749A0A-C95B-46B3-A91E-181C490BA694}" type="presOf" srcId="{BD54B0D7-AF29-4379-8E90-4D608A87C6B7}" destId="{95B3AC52-A41C-4693-AF75-5A9CCB551A2B}" srcOrd="0" destOrd="0" presId="urn:microsoft.com/office/officeart/2005/8/layout/hierarchy6"/>
    <dgm:cxn modelId="{28E533DA-80E5-4D18-9283-854E44E840F2}" type="presOf" srcId="{CE21E8D3-CD91-4E7E-A22D-812B6CBDD962}" destId="{016005F1-0D25-41C5-B8D3-2AF32E3F93CA}" srcOrd="0" destOrd="0" presId="urn:microsoft.com/office/officeart/2005/8/layout/hierarchy6"/>
    <dgm:cxn modelId="{B9055CBF-2488-4FDC-A7CB-DBB6B7613CDD}" type="presOf" srcId="{6F2479DB-B29D-4D95-86B1-F79226ABDF37}" destId="{837C25A3-282A-4EE1-ACDB-6DF086F8C9FE}" srcOrd="0" destOrd="0" presId="urn:microsoft.com/office/officeart/2005/8/layout/hierarchy6"/>
    <dgm:cxn modelId="{7323A4AF-5104-4632-AF0A-C2EC4C55DD1A}" type="presOf" srcId="{B3030FED-3E2A-4872-BF16-554B66E620BC}" destId="{4683A378-D7F7-4232-95B5-25B18785C90B}" srcOrd="0" destOrd="0" presId="urn:microsoft.com/office/officeart/2005/8/layout/hierarchy6"/>
    <dgm:cxn modelId="{5BEBF2FB-C9E6-4CF6-93C3-A6C8F7FD3561}" type="presOf" srcId="{95B2096E-0A02-41C5-A50C-8B24A946C550}" destId="{C70137C5-AAB4-45E9-80BC-22F407AEAD91}" srcOrd="0" destOrd="0" presId="urn:microsoft.com/office/officeart/2005/8/layout/hierarchy6"/>
    <dgm:cxn modelId="{8842B868-DA6D-4E3A-9F0B-9162387F2FE1}" type="presOf" srcId="{2DCA879E-685A-4E34-B108-F514F16A3B0B}" destId="{B109069C-689A-4743-B91D-53B16A508DA1}" srcOrd="0" destOrd="0" presId="urn:microsoft.com/office/officeart/2005/8/layout/hierarchy6"/>
    <dgm:cxn modelId="{2D087D9D-C889-4661-B1E9-AC1249448B82}" type="presOf" srcId="{BF296EE9-1A8F-4127-A597-F5C79D7D0F9F}" destId="{D2CFB1EB-031B-4E2C-B9CF-77CF56EB594A}" srcOrd="0" destOrd="0" presId="urn:microsoft.com/office/officeart/2005/8/layout/hierarchy6"/>
    <dgm:cxn modelId="{11B57071-37CC-499B-A2CF-D4E442AAD70B}" srcId="{5EB56B75-4782-43DF-9015-BA716FA00BEE}" destId="{CF6CE275-BAFC-4BA7-9BFF-38268E521752}" srcOrd="0" destOrd="0" parTransId="{9CC4EDAF-1429-4441-8C22-C93C62716187}" sibTransId="{EF873BDC-01DC-4D78-8E33-7F0A45553575}"/>
    <dgm:cxn modelId="{2FB68832-C077-47CE-A458-A4F79E6C4E4F}" srcId="{CF6CE275-BAFC-4BA7-9BFF-38268E521752}" destId="{A5D4A046-4B14-4E7F-990C-1405B22EC6F6}" srcOrd="0" destOrd="0" parTransId="{6F2479DB-B29D-4D95-86B1-F79226ABDF37}" sibTransId="{14E0BBB6-28B8-4B46-BCB6-E01F47D0B834}"/>
    <dgm:cxn modelId="{FDF6AF8C-022E-4DAB-AC66-06D7088A9DED}" srcId="{5EB56B75-4782-43DF-9015-BA716FA00BEE}" destId="{95B2096E-0A02-41C5-A50C-8B24A946C550}" srcOrd="1" destOrd="0" parTransId="{ABF809DB-BE58-4C6E-888A-F65A86E6F10A}" sibTransId="{5F85472F-FE4A-4B3D-94CB-8AB5DB56D02A}"/>
    <dgm:cxn modelId="{550723A9-436D-498A-89BC-6B11F1317723}" type="presOf" srcId="{371C91F9-8A44-40B2-AFAF-A591AB222718}" destId="{E843172B-B3A7-435C-B584-41D396606F17}" srcOrd="0" destOrd="0" presId="urn:microsoft.com/office/officeart/2005/8/layout/hierarchy6"/>
    <dgm:cxn modelId="{917140A8-FBEC-4995-8CDA-364B0C521FE6}" type="presOf" srcId="{6859904C-3DDD-4046-B2CE-F14582203D4E}" destId="{E9794979-13FF-450D-8577-6FDBD12C8066}" srcOrd="0" destOrd="0" presId="urn:microsoft.com/office/officeart/2005/8/layout/hierarchy6"/>
    <dgm:cxn modelId="{DF9BFCCC-9146-4533-81A7-BF6A02A7E095}" type="presOf" srcId="{ABF809DB-BE58-4C6E-888A-F65A86E6F10A}" destId="{65B02176-BBE7-4E51-B462-FFF4E771E8A3}" srcOrd="0" destOrd="0" presId="urn:microsoft.com/office/officeart/2005/8/layout/hierarchy6"/>
    <dgm:cxn modelId="{F024C680-05FE-45DD-8937-E03A856101D9}" type="presOf" srcId="{6815BF5E-BC7C-4639-BE86-614F90B768B3}" destId="{1BADF760-1FD8-4865-BAF3-D49ECC0937E4}" srcOrd="0" destOrd="0" presId="urn:microsoft.com/office/officeart/2005/8/layout/hierarchy6"/>
    <dgm:cxn modelId="{81972BE2-92F5-48FF-B7EE-C022C2569091}" srcId="{CE21E8D3-CD91-4E7E-A22D-812B6CBDD962}" destId="{015E923F-9A2C-4293-8A5F-0F475534D369}" srcOrd="1" destOrd="0" parTransId="{BF296EE9-1A8F-4127-A597-F5C79D7D0F9F}" sibTransId="{C3E5A932-E248-4D3C-90B3-575CBF363CD0}"/>
    <dgm:cxn modelId="{8BD0204A-B233-4E41-BEA0-AE7431D3255F}" srcId="{BD54B0D7-AF29-4379-8E90-4D608A87C6B7}" destId="{9E1F7EFC-F607-4E40-B246-66F44CC639EF}" srcOrd="0" destOrd="0" parTransId="{86FF45BB-482B-4DC3-9D08-36CEDB263982}" sibTransId="{D68DC9A6-5403-464B-818A-39274BD50FE4}"/>
    <dgm:cxn modelId="{3D186417-1E63-4373-8ABA-D2D553B1821C}" type="presOf" srcId="{B9CFBF9D-B792-4666-BE21-E61933BC0E35}" destId="{A2E4EDCC-36F2-4995-892A-DDE43A2C5D12}" srcOrd="0" destOrd="0" presId="urn:microsoft.com/office/officeart/2005/8/layout/hierarchy6"/>
    <dgm:cxn modelId="{A0FED3BB-6C3C-4CC8-B3B1-45F0AA521D7D}" type="presOf" srcId="{21ADFFAC-F329-4089-AC09-AA71ED8F4292}" destId="{675F2FC2-F5BF-4706-A5EE-928DB966DC8A}" srcOrd="0" destOrd="0" presId="urn:microsoft.com/office/officeart/2005/8/layout/hierarchy6"/>
    <dgm:cxn modelId="{9740B9CE-5B18-4E15-ABA9-B4FF651C58DC}" type="presOf" srcId="{0C59BD78-D09A-413A-B6F6-FE5528FBCCA0}" destId="{7C3DF0B2-9C95-4222-9B5D-D6CF6828C68F}" srcOrd="0" destOrd="0" presId="urn:microsoft.com/office/officeart/2005/8/layout/hierarchy6"/>
    <dgm:cxn modelId="{E44B122A-281F-44AD-8DFD-A9DD6B40D051}" type="presOf" srcId="{9E1F7EFC-F607-4E40-B246-66F44CC639EF}" destId="{DE4D2F22-46CE-4E85-B976-9FE3B49FA7BD}" srcOrd="0" destOrd="0" presId="urn:microsoft.com/office/officeart/2005/8/layout/hierarchy6"/>
    <dgm:cxn modelId="{F0B27B28-729C-4DF7-BB2F-46634EAB28D1}" type="presOf" srcId="{86FF45BB-482B-4DC3-9D08-36CEDB263982}" destId="{366AE115-7D96-4DDA-9691-9B994206C76E}" srcOrd="0" destOrd="0" presId="urn:microsoft.com/office/officeart/2005/8/layout/hierarchy6"/>
    <dgm:cxn modelId="{3566095D-398E-4363-AA97-09416C9DE3BE}" type="presOf" srcId="{02957A32-AA6F-4EF5-A54B-823D63DA4CA1}" destId="{966ADBF2-7686-4379-9696-76B477217329}" srcOrd="0" destOrd="0" presId="urn:microsoft.com/office/officeart/2005/8/layout/hierarchy6"/>
    <dgm:cxn modelId="{5A937D8A-C7C6-4A96-8475-C00122EC2B9F}" srcId="{CF6CE275-BAFC-4BA7-9BFF-38268E521752}" destId="{21ADFFAC-F329-4089-AC09-AA71ED8F4292}" srcOrd="1" destOrd="0" parTransId="{371C91F9-8A44-40B2-AFAF-A591AB222718}" sibTransId="{82FFBB50-57DD-4BE2-9060-9ABF42AB8898}"/>
    <dgm:cxn modelId="{2F59ABE3-CEF6-49DB-A63D-B68FD3D8ACDB}" srcId="{F96E174E-6ABF-413E-A846-384F7444F7C7}" destId="{6859904C-3DDD-4046-B2CE-F14582203D4E}" srcOrd="0" destOrd="0" parTransId="{248D3782-255D-4238-B0B3-112938016612}" sibTransId="{B425DB35-C7B4-40F5-B153-182E69782844}"/>
    <dgm:cxn modelId="{5FF60FAE-11B9-49D7-A332-B88E6966914B}" type="presOf" srcId="{B5FFF81D-9636-487A-9CD1-A5A92C4D77BD}" destId="{F673A4B0-BDDE-4C57-A6D1-379D704335BB}" srcOrd="0" destOrd="0" presId="urn:microsoft.com/office/officeart/2005/8/layout/hierarchy6"/>
    <dgm:cxn modelId="{A327DBA4-E204-4443-8428-3E1D45F02298}" type="presParOf" srcId="{30AD7819-02AC-4F72-A5E4-8754A5268986}" destId="{33D8CD86-FAF4-4E7D-9A4B-C9FC9CEFB3E9}" srcOrd="0" destOrd="0" presId="urn:microsoft.com/office/officeart/2005/8/layout/hierarchy6"/>
    <dgm:cxn modelId="{D1FD9CEC-7349-4236-918A-ECD892060AA4}" type="presParOf" srcId="{33D8CD86-FAF4-4E7D-9A4B-C9FC9CEFB3E9}" destId="{603BC278-FED0-45CC-A47B-BB9FC551793A}" srcOrd="0" destOrd="0" presId="urn:microsoft.com/office/officeart/2005/8/layout/hierarchy6"/>
    <dgm:cxn modelId="{07A43228-3AE1-430B-8739-C93DD1D8F9A2}" type="presParOf" srcId="{603BC278-FED0-45CC-A47B-BB9FC551793A}" destId="{22E81375-878F-4327-B9E1-7D14D0D9934F}" srcOrd="0" destOrd="0" presId="urn:microsoft.com/office/officeart/2005/8/layout/hierarchy6"/>
    <dgm:cxn modelId="{B2AB38AD-956A-45F8-BF36-54650077274C}" type="presParOf" srcId="{22E81375-878F-4327-B9E1-7D14D0D9934F}" destId="{E9794979-13FF-450D-8577-6FDBD12C8066}" srcOrd="0" destOrd="0" presId="urn:microsoft.com/office/officeart/2005/8/layout/hierarchy6"/>
    <dgm:cxn modelId="{F5FA83A7-39C4-4A26-A58C-B27FA52BCE24}" type="presParOf" srcId="{22E81375-878F-4327-B9E1-7D14D0D9934F}" destId="{6E991182-532F-43BE-BFDD-F3497E3F770E}" srcOrd="1" destOrd="0" presId="urn:microsoft.com/office/officeart/2005/8/layout/hierarchy6"/>
    <dgm:cxn modelId="{B4B1133B-4500-46C8-A3B9-6E98D23F865F}" type="presParOf" srcId="{6E991182-532F-43BE-BFDD-F3497E3F770E}" destId="{A2E4EDCC-36F2-4995-892A-DDE43A2C5D12}" srcOrd="0" destOrd="0" presId="urn:microsoft.com/office/officeart/2005/8/layout/hierarchy6"/>
    <dgm:cxn modelId="{70B891DE-06B0-4224-AA98-E24C5D33A9A7}" type="presParOf" srcId="{6E991182-532F-43BE-BFDD-F3497E3F770E}" destId="{3B170E30-4763-4D4B-B3DE-3BD56351B557}" srcOrd="1" destOrd="0" presId="urn:microsoft.com/office/officeart/2005/8/layout/hierarchy6"/>
    <dgm:cxn modelId="{CD8F5D86-4C7E-46E1-BFA9-10F24BE3F695}" type="presParOf" srcId="{3B170E30-4763-4D4B-B3DE-3BD56351B557}" destId="{B762203C-9A3F-4024-A453-EF5FF27F0B6F}" srcOrd="0" destOrd="0" presId="urn:microsoft.com/office/officeart/2005/8/layout/hierarchy6"/>
    <dgm:cxn modelId="{8133F1FA-EECD-47DC-BCD3-41CF77913893}" type="presParOf" srcId="{3B170E30-4763-4D4B-B3DE-3BD56351B557}" destId="{C1D3B033-7927-454C-9A1B-1BA25B318D3A}" srcOrd="1" destOrd="0" presId="urn:microsoft.com/office/officeart/2005/8/layout/hierarchy6"/>
    <dgm:cxn modelId="{8A405F2B-3081-4D9F-8E75-402C79FAA31A}" type="presParOf" srcId="{C1D3B033-7927-454C-9A1B-1BA25B318D3A}" destId="{CD80AEE4-42C8-4BD5-9743-31E3DF366E51}" srcOrd="0" destOrd="0" presId="urn:microsoft.com/office/officeart/2005/8/layout/hierarchy6"/>
    <dgm:cxn modelId="{686E183C-7003-4E82-8682-29E206429238}" type="presParOf" srcId="{C1D3B033-7927-454C-9A1B-1BA25B318D3A}" destId="{CC43D49B-5755-4FDD-BA65-46616C46CB09}" srcOrd="1" destOrd="0" presId="urn:microsoft.com/office/officeart/2005/8/layout/hierarchy6"/>
    <dgm:cxn modelId="{B4638B0E-333A-4246-B428-5B1399DF3E20}" type="presParOf" srcId="{CC43D49B-5755-4FDD-BA65-46616C46CB09}" destId="{5ABD1846-78BF-4F39-896F-74AD181D3F58}" srcOrd="0" destOrd="0" presId="urn:microsoft.com/office/officeart/2005/8/layout/hierarchy6"/>
    <dgm:cxn modelId="{EA3DEAE3-DF76-4147-A09A-70567F883608}" type="presParOf" srcId="{CC43D49B-5755-4FDD-BA65-46616C46CB09}" destId="{B346AD00-F330-479F-AE2B-76DA6125E96E}" srcOrd="1" destOrd="0" presId="urn:microsoft.com/office/officeart/2005/8/layout/hierarchy6"/>
    <dgm:cxn modelId="{57BC4C49-F95B-4639-A369-D45132C70B65}" type="presParOf" srcId="{B346AD00-F330-479F-AE2B-76DA6125E96E}" destId="{837C25A3-282A-4EE1-ACDB-6DF086F8C9FE}" srcOrd="0" destOrd="0" presId="urn:microsoft.com/office/officeart/2005/8/layout/hierarchy6"/>
    <dgm:cxn modelId="{2C2B3385-2AD2-40B3-9CBB-309930EC86B4}" type="presParOf" srcId="{B346AD00-F330-479F-AE2B-76DA6125E96E}" destId="{5AFD6957-AC2B-4230-86E0-439DA6884D89}" srcOrd="1" destOrd="0" presId="urn:microsoft.com/office/officeart/2005/8/layout/hierarchy6"/>
    <dgm:cxn modelId="{C293C518-85E2-4ACF-B57C-A7B0E69E08E4}" type="presParOf" srcId="{5AFD6957-AC2B-4230-86E0-439DA6884D89}" destId="{149B2FBF-7509-4D56-8FFF-808C3A6DDF5B}" srcOrd="0" destOrd="0" presId="urn:microsoft.com/office/officeart/2005/8/layout/hierarchy6"/>
    <dgm:cxn modelId="{66313AE3-0F89-4927-B2F8-4FE42E589C86}" type="presParOf" srcId="{5AFD6957-AC2B-4230-86E0-439DA6884D89}" destId="{A77D2241-FC12-439E-9381-C6BA5F03308F}" srcOrd="1" destOrd="0" presId="urn:microsoft.com/office/officeart/2005/8/layout/hierarchy6"/>
    <dgm:cxn modelId="{34CB5C25-C0DF-469E-A762-D06CD97D3CA0}" type="presParOf" srcId="{B346AD00-F330-479F-AE2B-76DA6125E96E}" destId="{E843172B-B3A7-435C-B584-41D396606F17}" srcOrd="2" destOrd="0" presId="urn:microsoft.com/office/officeart/2005/8/layout/hierarchy6"/>
    <dgm:cxn modelId="{9C9A5A50-71D8-4199-A796-BB98F476279A}" type="presParOf" srcId="{B346AD00-F330-479F-AE2B-76DA6125E96E}" destId="{09A663B8-E5B7-4F00-857F-8F988717E15B}" srcOrd="3" destOrd="0" presId="urn:microsoft.com/office/officeart/2005/8/layout/hierarchy6"/>
    <dgm:cxn modelId="{4092C47C-8902-4AF4-BAFD-352ED1894D07}" type="presParOf" srcId="{09A663B8-E5B7-4F00-857F-8F988717E15B}" destId="{675F2FC2-F5BF-4706-A5EE-928DB966DC8A}" srcOrd="0" destOrd="0" presId="urn:microsoft.com/office/officeart/2005/8/layout/hierarchy6"/>
    <dgm:cxn modelId="{15058291-0E5B-40E0-A1CB-C533967D6D46}" type="presParOf" srcId="{09A663B8-E5B7-4F00-857F-8F988717E15B}" destId="{8B43FFAD-C092-494E-85EA-729F7ACC50FD}" srcOrd="1" destOrd="0" presId="urn:microsoft.com/office/officeart/2005/8/layout/hierarchy6"/>
    <dgm:cxn modelId="{C7A011DC-96D5-4B17-8FA8-73E781D7E26C}" type="presParOf" srcId="{C1D3B033-7927-454C-9A1B-1BA25B318D3A}" destId="{65B02176-BBE7-4E51-B462-FFF4E771E8A3}" srcOrd="2" destOrd="0" presId="urn:microsoft.com/office/officeart/2005/8/layout/hierarchy6"/>
    <dgm:cxn modelId="{1D752296-A09E-44A4-83FF-0DB948E386D5}" type="presParOf" srcId="{C1D3B033-7927-454C-9A1B-1BA25B318D3A}" destId="{3760B570-9AAA-4E61-9E02-A98706134497}" srcOrd="3" destOrd="0" presId="urn:microsoft.com/office/officeart/2005/8/layout/hierarchy6"/>
    <dgm:cxn modelId="{B7E0494F-AAB3-429B-A7A2-51D5024713DF}" type="presParOf" srcId="{3760B570-9AAA-4E61-9E02-A98706134497}" destId="{C70137C5-AAB4-45E9-80BC-22F407AEAD91}" srcOrd="0" destOrd="0" presId="urn:microsoft.com/office/officeart/2005/8/layout/hierarchy6"/>
    <dgm:cxn modelId="{B93157EE-24F5-4034-BE21-CEC56F5BD9A3}" type="presParOf" srcId="{3760B570-9AAA-4E61-9E02-A98706134497}" destId="{525C5EDE-BD35-455E-AEC3-AFFC2769E7BC}" srcOrd="1" destOrd="0" presId="urn:microsoft.com/office/officeart/2005/8/layout/hierarchy6"/>
    <dgm:cxn modelId="{B99A81B6-3076-4909-9D76-B7BF63FE3351}" type="presParOf" srcId="{525C5EDE-BD35-455E-AEC3-AFFC2769E7BC}" destId="{2EC6E692-3F97-4A4F-A751-7D820013D380}" srcOrd="0" destOrd="0" presId="urn:microsoft.com/office/officeart/2005/8/layout/hierarchy6"/>
    <dgm:cxn modelId="{7E53F58C-3C23-4A84-8F1E-64432C0CDE4E}" type="presParOf" srcId="{525C5EDE-BD35-455E-AEC3-AFFC2769E7BC}" destId="{FBB9FBF0-7ED6-4F22-9B9D-9E45772B71E9}" srcOrd="1" destOrd="0" presId="urn:microsoft.com/office/officeart/2005/8/layout/hierarchy6"/>
    <dgm:cxn modelId="{726C87FE-4DFE-4DEC-8938-1AF080E354F5}" type="presParOf" srcId="{FBB9FBF0-7ED6-4F22-9B9D-9E45772B71E9}" destId="{29023E3F-67DF-4779-B707-F47D09FCDDE1}" srcOrd="0" destOrd="0" presId="urn:microsoft.com/office/officeart/2005/8/layout/hierarchy6"/>
    <dgm:cxn modelId="{83223820-D9D8-4A41-B59F-A8D9A5651DE5}" type="presParOf" srcId="{FBB9FBF0-7ED6-4F22-9B9D-9E45772B71E9}" destId="{2FBC0A37-FD9B-4B3F-82A2-60E5FFC7C368}" srcOrd="1" destOrd="0" presId="urn:microsoft.com/office/officeart/2005/8/layout/hierarchy6"/>
    <dgm:cxn modelId="{D6F8D9D1-066C-4844-9641-8CAD06D93A75}" type="presParOf" srcId="{2FBC0A37-FD9B-4B3F-82A2-60E5FFC7C368}" destId="{E22D1B86-60F5-4E4F-B542-FB9014A8C936}" srcOrd="0" destOrd="0" presId="urn:microsoft.com/office/officeart/2005/8/layout/hierarchy6"/>
    <dgm:cxn modelId="{BC9C31D9-3168-462D-B79D-7762F28849A6}" type="presParOf" srcId="{2FBC0A37-FD9B-4B3F-82A2-60E5FFC7C368}" destId="{F3C3CFF3-FC06-465A-93D1-BF3A651444E2}" srcOrd="1" destOrd="0" presId="urn:microsoft.com/office/officeart/2005/8/layout/hierarchy6"/>
    <dgm:cxn modelId="{4619BDF9-E828-42FB-83DD-D27EF064FD2F}" type="presParOf" srcId="{F3C3CFF3-FC06-465A-93D1-BF3A651444E2}" destId="{1BADF760-1FD8-4865-BAF3-D49ECC0937E4}" srcOrd="0" destOrd="0" presId="urn:microsoft.com/office/officeart/2005/8/layout/hierarchy6"/>
    <dgm:cxn modelId="{4EA0DF95-551A-4819-BBAF-F18C4499EF83}" type="presParOf" srcId="{F3C3CFF3-FC06-465A-93D1-BF3A651444E2}" destId="{C79BBAF5-475C-476C-9552-2DFD8C66EDD5}" srcOrd="1" destOrd="0" presId="urn:microsoft.com/office/officeart/2005/8/layout/hierarchy6"/>
    <dgm:cxn modelId="{B00DB97C-DCB4-44E8-AA50-17353A1D6985}" type="presParOf" srcId="{525C5EDE-BD35-455E-AEC3-AFFC2769E7BC}" destId="{B109069C-689A-4743-B91D-53B16A508DA1}" srcOrd="2" destOrd="0" presId="urn:microsoft.com/office/officeart/2005/8/layout/hierarchy6"/>
    <dgm:cxn modelId="{717F8521-AB52-4DD9-B73A-69FC96D038DC}" type="presParOf" srcId="{525C5EDE-BD35-455E-AEC3-AFFC2769E7BC}" destId="{570D1575-E445-4FBA-B5C1-CDBC8E33D948}" srcOrd="3" destOrd="0" presId="urn:microsoft.com/office/officeart/2005/8/layout/hierarchy6"/>
    <dgm:cxn modelId="{71765756-6EB8-4B0C-9B61-B0B6FEB6CF48}" type="presParOf" srcId="{570D1575-E445-4FBA-B5C1-CDBC8E33D948}" destId="{88E0DD81-9094-4B12-924A-335C83C01BCE}" srcOrd="0" destOrd="0" presId="urn:microsoft.com/office/officeart/2005/8/layout/hierarchy6"/>
    <dgm:cxn modelId="{8D7FAE38-C616-4562-8993-60D37EA0347B}" type="presParOf" srcId="{570D1575-E445-4FBA-B5C1-CDBC8E33D948}" destId="{1C389D06-6B2E-47B1-95D8-56D3D3EF085B}" srcOrd="1" destOrd="0" presId="urn:microsoft.com/office/officeart/2005/8/layout/hierarchy6"/>
    <dgm:cxn modelId="{F57CE918-04CB-40C2-AC69-FE789C9FA309}" type="presParOf" srcId="{6E991182-532F-43BE-BFDD-F3497E3F770E}" destId="{966ADBF2-7686-4379-9696-76B477217329}" srcOrd="2" destOrd="0" presId="urn:microsoft.com/office/officeart/2005/8/layout/hierarchy6"/>
    <dgm:cxn modelId="{7BA312BF-8978-4F58-8CA4-C2CDBD3BDB82}" type="presParOf" srcId="{6E991182-532F-43BE-BFDD-F3497E3F770E}" destId="{43F73EAC-6C07-4F7E-B0AF-939A6AF8A673}" srcOrd="3" destOrd="0" presId="urn:microsoft.com/office/officeart/2005/8/layout/hierarchy6"/>
    <dgm:cxn modelId="{AF020D2B-EE40-498A-AD0B-C50B7661C1B8}" type="presParOf" srcId="{43F73EAC-6C07-4F7E-B0AF-939A6AF8A673}" destId="{F673A4B0-BDDE-4C57-A6D1-379D704335BB}" srcOrd="0" destOrd="0" presId="urn:microsoft.com/office/officeart/2005/8/layout/hierarchy6"/>
    <dgm:cxn modelId="{EA7D0989-96F7-45BC-9BB5-F50679F7F282}" type="presParOf" srcId="{43F73EAC-6C07-4F7E-B0AF-939A6AF8A673}" destId="{11140636-73E4-47F1-93DA-81867D5EE727}" srcOrd="1" destOrd="0" presId="urn:microsoft.com/office/officeart/2005/8/layout/hierarchy6"/>
    <dgm:cxn modelId="{50CE4F24-1106-4FE2-8F0F-CD2963A438D0}" type="presParOf" srcId="{11140636-73E4-47F1-93DA-81867D5EE727}" destId="{769060AE-81C3-4D58-B72B-F0B2D06F7786}" srcOrd="0" destOrd="0" presId="urn:microsoft.com/office/officeart/2005/8/layout/hierarchy6"/>
    <dgm:cxn modelId="{3FC33AB6-5E99-4368-BBF1-FE10858B74C5}" type="presParOf" srcId="{11140636-73E4-47F1-93DA-81867D5EE727}" destId="{E79765A0-1E8D-4C31-AFBA-8EAF6F1251CE}" srcOrd="1" destOrd="0" presId="urn:microsoft.com/office/officeart/2005/8/layout/hierarchy6"/>
    <dgm:cxn modelId="{E8497FAC-7CCB-4A3B-98B8-A4DBBFF65346}" type="presParOf" srcId="{E79765A0-1E8D-4C31-AFBA-8EAF6F1251CE}" destId="{95B3AC52-A41C-4693-AF75-5A9CCB551A2B}" srcOrd="0" destOrd="0" presId="urn:microsoft.com/office/officeart/2005/8/layout/hierarchy6"/>
    <dgm:cxn modelId="{16C2BC69-D789-4E0D-BF58-6B126FACA3A6}" type="presParOf" srcId="{E79765A0-1E8D-4C31-AFBA-8EAF6F1251CE}" destId="{43C427B4-1157-4C67-B2F3-63973F76871D}" srcOrd="1" destOrd="0" presId="urn:microsoft.com/office/officeart/2005/8/layout/hierarchy6"/>
    <dgm:cxn modelId="{2ADA8AAC-608B-4541-8D82-466D5351A1A3}" type="presParOf" srcId="{43C427B4-1157-4C67-B2F3-63973F76871D}" destId="{366AE115-7D96-4DDA-9691-9B994206C76E}" srcOrd="0" destOrd="0" presId="urn:microsoft.com/office/officeart/2005/8/layout/hierarchy6"/>
    <dgm:cxn modelId="{7675F9C7-73DF-48DF-B0D1-6E196F1600C0}" type="presParOf" srcId="{43C427B4-1157-4C67-B2F3-63973F76871D}" destId="{C42CFBF2-5085-487F-8860-B29F26A5A643}" srcOrd="1" destOrd="0" presId="urn:microsoft.com/office/officeart/2005/8/layout/hierarchy6"/>
    <dgm:cxn modelId="{E54E18EA-D970-484F-B3C8-7D55AC7C9D14}" type="presParOf" srcId="{C42CFBF2-5085-487F-8860-B29F26A5A643}" destId="{DE4D2F22-46CE-4E85-B976-9FE3B49FA7BD}" srcOrd="0" destOrd="0" presId="urn:microsoft.com/office/officeart/2005/8/layout/hierarchy6"/>
    <dgm:cxn modelId="{2A60C9C4-C8B8-4E38-803C-90BBCB635689}" type="presParOf" srcId="{C42CFBF2-5085-487F-8860-B29F26A5A643}" destId="{4662E618-ACA1-49D2-A3CF-3ACE67ABA036}" srcOrd="1" destOrd="0" presId="urn:microsoft.com/office/officeart/2005/8/layout/hierarchy6"/>
    <dgm:cxn modelId="{57C8813E-B577-420C-A028-74DCD80F1AB8}" type="presParOf" srcId="{4662E618-ACA1-49D2-A3CF-3ACE67ABA036}" destId="{0AD99FE6-B94E-4E10-99B9-574677153062}" srcOrd="0" destOrd="0" presId="urn:microsoft.com/office/officeart/2005/8/layout/hierarchy6"/>
    <dgm:cxn modelId="{6E88530E-AB4A-46B0-B566-20C14B1D9FE5}" type="presParOf" srcId="{4662E618-ACA1-49D2-A3CF-3ACE67ABA036}" destId="{81534653-D3B5-47A1-B177-FC6020998AED}" srcOrd="1" destOrd="0" presId="urn:microsoft.com/office/officeart/2005/8/layout/hierarchy6"/>
    <dgm:cxn modelId="{D69F000C-3C2F-40F7-BB1B-B818BAD2C4FC}" type="presParOf" srcId="{81534653-D3B5-47A1-B177-FC6020998AED}" destId="{4683A378-D7F7-4232-95B5-25B18785C90B}" srcOrd="0" destOrd="0" presId="urn:microsoft.com/office/officeart/2005/8/layout/hierarchy6"/>
    <dgm:cxn modelId="{F31B9A4D-5E46-4114-BFC0-E56E6DF5F0FD}" type="presParOf" srcId="{81534653-D3B5-47A1-B177-FC6020998AED}" destId="{7EC60A0A-6A0B-4A92-9E84-0978405F6546}" srcOrd="1" destOrd="0" presId="urn:microsoft.com/office/officeart/2005/8/layout/hierarchy6"/>
    <dgm:cxn modelId="{4EBAE433-7CE2-4CFD-98B9-3D6B328C8630}" type="presParOf" srcId="{43C427B4-1157-4C67-B2F3-63973F76871D}" destId="{64C57FC3-522A-45F9-9A4B-8FED5277A44D}" srcOrd="2" destOrd="0" presId="urn:microsoft.com/office/officeart/2005/8/layout/hierarchy6"/>
    <dgm:cxn modelId="{FC844584-D95C-4B8D-AF93-9B3E644182C5}" type="presParOf" srcId="{43C427B4-1157-4C67-B2F3-63973F76871D}" destId="{FA98E4E0-7111-471F-B394-DC46F183C465}" srcOrd="3" destOrd="0" presId="urn:microsoft.com/office/officeart/2005/8/layout/hierarchy6"/>
    <dgm:cxn modelId="{646DDC8F-0A05-44EF-8800-AA34951D3BAD}" type="presParOf" srcId="{FA98E4E0-7111-471F-B394-DC46F183C465}" destId="{016005F1-0D25-41C5-B8D3-2AF32E3F93CA}" srcOrd="0" destOrd="0" presId="urn:microsoft.com/office/officeart/2005/8/layout/hierarchy6"/>
    <dgm:cxn modelId="{C971FD71-22B5-42CD-A131-E50169E9389E}" type="presParOf" srcId="{FA98E4E0-7111-471F-B394-DC46F183C465}" destId="{B9631C93-C41C-4CBE-B4A8-10A873796D7B}" srcOrd="1" destOrd="0" presId="urn:microsoft.com/office/officeart/2005/8/layout/hierarchy6"/>
    <dgm:cxn modelId="{C6309078-E71D-4F29-A715-4A8146F172EF}" type="presParOf" srcId="{B9631C93-C41C-4CBE-B4A8-10A873796D7B}" destId="{179F2628-C3BB-4AB4-A8A9-0E07B472F7EF}" srcOrd="0" destOrd="0" presId="urn:microsoft.com/office/officeart/2005/8/layout/hierarchy6"/>
    <dgm:cxn modelId="{7731CE8B-10A3-4062-B032-4649625ACA84}" type="presParOf" srcId="{B9631C93-C41C-4CBE-B4A8-10A873796D7B}" destId="{AFEE8D0D-E257-4924-BAFA-35FF98C26320}" srcOrd="1" destOrd="0" presId="urn:microsoft.com/office/officeart/2005/8/layout/hierarchy6"/>
    <dgm:cxn modelId="{7A26D920-BD9E-4694-98FF-6FD353E72C9B}" type="presParOf" srcId="{AFEE8D0D-E257-4924-BAFA-35FF98C26320}" destId="{B5109C42-99C1-4F57-8886-D53FEBF31CA9}" srcOrd="0" destOrd="0" presId="urn:microsoft.com/office/officeart/2005/8/layout/hierarchy6"/>
    <dgm:cxn modelId="{311B6FFA-EF08-4C26-9C12-D03BF67F4682}" type="presParOf" srcId="{AFEE8D0D-E257-4924-BAFA-35FF98C26320}" destId="{B048DC2C-2AC5-4F30-9A02-9E8826D94E71}" srcOrd="1" destOrd="0" presId="urn:microsoft.com/office/officeart/2005/8/layout/hierarchy6"/>
    <dgm:cxn modelId="{01144BDD-C78E-477D-B541-C081DFCCA9B7}" type="presParOf" srcId="{B9631C93-C41C-4CBE-B4A8-10A873796D7B}" destId="{D2CFB1EB-031B-4E2C-B9CF-77CF56EB594A}" srcOrd="2" destOrd="0" presId="urn:microsoft.com/office/officeart/2005/8/layout/hierarchy6"/>
    <dgm:cxn modelId="{6B5B89D9-5EA1-47F6-8CB2-7443385BD42C}" type="presParOf" srcId="{B9631C93-C41C-4CBE-B4A8-10A873796D7B}" destId="{1646C20F-280A-453A-A4B5-F01E76A31764}" srcOrd="3" destOrd="0" presId="urn:microsoft.com/office/officeart/2005/8/layout/hierarchy6"/>
    <dgm:cxn modelId="{093CA0BE-C604-4A1E-8FAC-5943870F4540}" type="presParOf" srcId="{1646C20F-280A-453A-A4B5-F01E76A31764}" destId="{2A528E6B-7D55-44CD-A637-72AC1CC37ABB}" srcOrd="0" destOrd="0" presId="urn:microsoft.com/office/officeart/2005/8/layout/hierarchy6"/>
    <dgm:cxn modelId="{4C5623AE-3A41-4C80-ADE4-7789FBD407FF}" type="presParOf" srcId="{1646C20F-280A-453A-A4B5-F01E76A31764}" destId="{17F55005-8782-4AC7-80C0-BA66A04BFEAB}" srcOrd="1" destOrd="0" presId="urn:microsoft.com/office/officeart/2005/8/layout/hierarchy6"/>
    <dgm:cxn modelId="{625C7E6A-8409-4CAE-BD64-359070BBE560}" type="presParOf" srcId="{11140636-73E4-47F1-93DA-81867D5EE727}" destId="{7862C5F3-89ED-4257-8C23-F905984EFBFB}" srcOrd="2" destOrd="0" presId="urn:microsoft.com/office/officeart/2005/8/layout/hierarchy6"/>
    <dgm:cxn modelId="{455664F3-D9BE-4ACC-9211-9B28FBE23574}" type="presParOf" srcId="{11140636-73E4-47F1-93DA-81867D5EE727}" destId="{CAA91A9D-74D4-48C5-B4E0-1349812FE4AC}" srcOrd="3" destOrd="0" presId="urn:microsoft.com/office/officeart/2005/8/layout/hierarchy6"/>
    <dgm:cxn modelId="{150004AC-46C0-47C7-AA5E-10B8959C29C5}" type="presParOf" srcId="{CAA91A9D-74D4-48C5-B4E0-1349812FE4AC}" destId="{7C3DF0B2-9C95-4222-9B5D-D6CF6828C68F}" srcOrd="0" destOrd="0" presId="urn:microsoft.com/office/officeart/2005/8/layout/hierarchy6"/>
    <dgm:cxn modelId="{99D3DF41-C7CF-4B63-84D3-C6860F994098}" type="presParOf" srcId="{CAA91A9D-74D4-48C5-B4E0-1349812FE4AC}" destId="{96E7DF0E-0B5B-43FB-B07B-660EA0B273FA}" srcOrd="1" destOrd="0" presId="urn:microsoft.com/office/officeart/2005/8/layout/hierarchy6"/>
    <dgm:cxn modelId="{A8B4C527-A675-4648-9C9A-97B9963AF1B3}" type="presParOf" srcId="{30AD7819-02AC-4F72-A5E4-8754A5268986}" destId="{81D19C8E-FEDE-4E7C-85BF-D6D70AA09ADC}"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1AC44-FCE4-4B74-9D6E-13A24FE8977F}">
      <dsp:nvSpPr>
        <dsp:cNvPr id="0" name=""/>
        <dsp:cNvSpPr/>
      </dsp:nvSpPr>
      <dsp:spPr>
        <a:xfrm>
          <a:off x="980200" y="0"/>
          <a:ext cx="1257456" cy="4292120"/>
        </a:xfrm>
        <a:prstGeom prst="roundRect">
          <a:avLst>
            <a:gd name="adj" fmla="val 10000"/>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1017030" y="36830"/>
        <a:ext cx="1183796" cy="4218460"/>
      </dsp:txXfrm>
    </dsp:sp>
    <dsp:sp modelId="{1DF7130F-141A-4E39-83D8-A3A02BF1AC0B}">
      <dsp:nvSpPr>
        <dsp:cNvPr id="0" name=""/>
        <dsp:cNvSpPr/>
      </dsp:nvSpPr>
      <dsp:spPr>
        <a:xfrm rot="17960955">
          <a:off x="1866701" y="1498730"/>
          <a:ext cx="1455101" cy="26323"/>
        </a:xfrm>
        <a:custGeom>
          <a:avLst/>
          <a:gdLst/>
          <a:ahLst/>
          <a:cxnLst/>
          <a:rect l="0" t="0" r="0" b="0"/>
          <a:pathLst>
            <a:path>
              <a:moveTo>
                <a:pt x="0" y="13161"/>
              </a:moveTo>
              <a:lnTo>
                <a:pt x="1455101" y="1316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lang="en-PH" sz="300" kern="1200"/>
        </a:p>
      </dsp:txBody>
      <dsp:txXfrm>
        <a:off x="2557875" y="1475514"/>
        <a:ext cx="72755" cy="72755"/>
      </dsp:txXfrm>
    </dsp:sp>
    <dsp:sp modelId="{E7A51A59-090E-407C-9F3E-5152EC640DC4}">
      <dsp:nvSpPr>
        <dsp:cNvPr id="0" name=""/>
        <dsp:cNvSpPr/>
      </dsp:nvSpPr>
      <dsp:spPr>
        <a:xfrm>
          <a:off x="2950848" y="5313"/>
          <a:ext cx="1257456" cy="1744821"/>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2987678" y="42143"/>
        <a:ext cx="1183796" cy="1671161"/>
      </dsp:txXfrm>
    </dsp:sp>
    <dsp:sp modelId="{134DDC05-E49D-4641-B089-862C377BB137}">
      <dsp:nvSpPr>
        <dsp:cNvPr id="0" name=""/>
        <dsp:cNvSpPr/>
      </dsp:nvSpPr>
      <dsp:spPr>
        <a:xfrm rot="18770822">
          <a:off x="4089979" y="593423"/>
          <a:ext cx="739633" cy="26323"/>
        </a:xfrm>
        <a:custGeom>
          <a:avLst/>
          <a:gdLst/>
          <a:ahLst/>
          <a:cxnLst/>
          <a:rect l="0" t="0" r="0" b="0"/>
          <a:pathLst>
            <a:path>
              <a:moveTo>
                <a:pt x="0" y="13161"/>
              </a:moveTo>
              <a:lnTo>
                <a:pt x="739633" y="1316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lang="en-PH" sz="300" kern="1200"/>
        </a:p>
      </dsp:txBody>
      <dsp:txXfrm>
        <a:off x="4441305" y="588093"/>
        <a:ext cx="36981" cy="36981"/>
      </dsp:txXfrm>
    </dsp:sp>
    <dsp:sp modelId="{FFFB5ACA-F841-40F9-8A2C-7EA37DA97932}">
      <dsp:nvSpPr>
        <dsp:cNvPr id="0" name=""/>
        <dsp:cNvSpPr/>
      </dsp:nvSpPr>
      <dsp:spPr>
        <a:xfrm>
          <a:off x="4711287" y="21081"/>
          <a:ext cx="1257456" cy="628728"/>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4729702" y="39496"/>
        <a:ext cx="1220626" cy="591898"/>
      </dsp:txXfrm>
    </dsp:sp>
    <dsp:sp modelId="{B9B3E20E-003D-4707-BC32-FB2F934D4F0E}">
      <dsp:nvSpPr>
        <dsp:cNvPr id="0" name=""/>
        <dsp:cNvSpPr/>
      </dsp:nvSpPr>
      <dsp:spPr>
        <a:xfrm>
          <a:off x="5968744" y="322284"/>
          <a:ext cx="502982" cy="26323"/>
        </a:xfrm>
        <a:custGeom>
          <a:avLst/>
          <a:gdLst/>
          <a:ahLst/>
          <a:cxnLst/>
          <a:rect l="0" t="0" r="0" b="0"/>
          <a:pathLst>
            <a:path>
              <a:moveTo>
                <a:pt x="0" y="13161"/>
              </a:moveTo>
              <a:lnTo>
                <a:pt x="502982"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6207661" y="322871"/>
        <a:ext cx="25149" cy="25149"/>
      </dsp:txXfrm>
    </dsp:sp>
    <dsp:sp modelId="{5418B6E1-1AA0-4E6E-AFC4-90C191A600CD}">
      <dsp:nvSpPr>
        <dsp:cNvPr id="0" name=""/>
        <dsp:cNvSpPr/>
      </dsp:nvSpPr>
      <dsp:spPr>
        <a:xfrm>
          <a:off x="6471726" y="21081"/>
          <a:ext cx="1257456" cy="628728"/>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6490141" y="39496"/>
        <a:ext cx="1220626" cy="591898"/>
      </dsp:txXfrm>
    </dsp:sp>
    <dsp:sp modelId="{F9E45BB3-1B6A-4CA9-9ADB-F6665C67AE96}">
      <dsp:nvSpPr>
        <dsp:cNvPr id="0" name=""/>
        <dsp:cNvSpPr/>
      </dsp:nvSpPr>
      <dsp:spPr>
        <a:xfrm>
          <a:off x="7729183" y="322284"/>
          <a:ext cx="502982" cy="26323"/>
        </a:xfrm>
        <a:custGeom>
          <a:avLst/>
          <a:gdLst/>
          <a:ahLst/>
          <a:cxnLst/>
          <a:rect l="0" t="0" r="0" b="0"/>
          <a:pathLst>
            <a:path>
              <a:moveTo>
                <a:pt x="0" y="13161"/>
              </a:moveTo>
              <a:lnTo>
                <a:pt x="502982"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7968100" y="322871"/>
        <a:ext cx="25149" cy="25149"/>
      </dsp:txXfrm>
    </dsp:sp>
    <dsp:sp modelId="{1BCFB2D2-6095-4C94-BCB4-630FEB3AB2FE}">
      <dsp:nvSpPr>
        <dsp:cNvPr id="0" name=""/>
        <dsp:cNvSpPr/>
      </dsp:nvSpPr>
      <dsp:spPr>
        <a:xfrm>
          <a:off x="8232166" y="21081"/>
          <a:ext cx="1257456" cy="628728"/>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8250581" y="39496"/>
        <a:ext cx="1220626" cy="591898"/>
      </dsp:txXfrm>
    </dsp:sp>
    <dsp:sp modelId="{57F409A7-5640-4C2E-AF7A-60A350EF2454}">
      <dsp:nvSpPr>
        <dsp:cNvPr id="0" name=""/>
        <dsp:cNvSpPr/>
      </dsp:nvSpPr>
      <dsp:spPr>
        <a:xfrm rot="2829178">
          <a:off x="4089979" y="1135701"/>
          <a:ext cx="739633" cy="26323"/>
        </a:xfrm>
        <a:custGeom>
          <a:avLst/>
          <a:gdLst/>
          <a:ahLst/>
          <a:cxnLst/>
          <a:rect l="0" t="0" r="0" b="0"/>
          <a:pathLst>
            <a:path>
              <a:moveTo>
                <a:pt x="0" y="13161"/>
              </a:moveTo>
              <a:lnTo>
                <a:pt x="739633" y="1316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lang="en-PH" sz="300" kern="1200"/>
        </a:p>
      </dsp:txBody>
      <dsp:txXfrm>
        <a:off x="4441305" y="1130372"/>
        <a:ext cx="36981" cy="36981"/>
      </dsp:txXfrm>
    </dsp:sp>
    <dsp:sp modelId="{5A663F0E-BD60-47BB-AB9D-D85E734D8C83}">
      <dsp:nvSpPr>
        <dsp:cNvPr id="0" name=""/>
        <dsp:cNvSpPr/>
      </dsp:nvSpPr>
      <dsp:spPr>
        <a:xfrm>
          <a:off x="4711287" y="1105637"/>
          <a:ext cx="1257456" cy="628728"/>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4729702" y="1124052"/>
        <a:ext cx="1220626" cy="591898"/>
      </dsp:txXfrm>
    </dsp:sp>
    <dsp:sp modelId="{C9A62800-36DC-4866-A7C9-3FE758BA3878}">
      <dsp:nvSpPr>
        <dsp:cNvPr id="0" name=""/>
        <dsp:cNvSpPr/>
      </dsp:nvSpPr>
      <dsp:spPr>
        <a:xfrm rot="19457599">
          <a:off x="5910523" y="1226081"/>
          <a:ext cx="619425" cy="26323"/>
        </a:xfrm>
        <a:custGeom>
          <a:avLst/>
          <a:gdLst/>
          <a:ahLst/>
          <a:cxnLst/>
          <a:rect l="0" t="0" r="0" b="0"/>
          <a:pathLst>
            <a:path>
              <a:moveTo>
                <a:pt x="0" y="13161"/>
              </a:moveTo>
              <a:lnTo>
                <a:pt x="619425"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6204749" y="1223757"/>
        <a:ext cx="30971" cy="30971"/>
      </dsp:txXfrm>
    </dsp:sp>
    <dsp:sp modelId="{7EF1C4E9-4780-48F0-8D4D-45C5E2CE2441}">
      <dsp:nvSpPr>
        <dsp:cNvPr id="0" name=""/>
        <dsp:cNvSpPr/>
      </dsp:nvSpPr>
      <dsp:spPr>
        <a:xfrm>
          <a:off x="6471726" y="744119"/>
          <a:ext cx="1257456" cy="628728"/>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6490141" y="762534"/>
        <a:ext cx="1220626" cy="591898"/>
      </dsp:txXfrm>
    </dsp:sp>
    <dsp:sp modelId="{7413057B-2362-4270-9BFC-554E6C3CAEC3}">
      <dsp:nvSpPr>
        <dsp:cNvPr id="0" name=""/>
        <dsp:cNvSpPr/>
      </dsp:nvSpPr>
      <dsp:spPr>
        <a:xfrm>
          <a:off x="7729183" y="1045321"/>
          <a:ext cx="502982" cy="26323"/>
        </a:xfrm>
        <a:custGeom>
          <a:avLst/>
          <a:gdLst/>
          <a:ahLst/>
          <a:cxnLst/>
          <a:rect l="0" t="0" r="0" b="0"/>
          <a:pathLst>
            <a:path>
              <a:moveTo>
                <a:pt x="0" y="13161"/>
              </a:moveTo>
              <a:lnTo>
                <a:pt x="502982"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7968100" y="1045908"/>
        <a:ext cx="25149" cy="25149"/>
      </dsp:txXfrm>
    </dsp:sp>
    <dsp:sp modelId="{3D0F2B1E-76A4-4F2A-9EFB-13413F9A7820}">
      <dsp:nvSpPr>
        <dsp:cNvPr id="0" name=""/>
        <dsp:cNvSpPr/>
      </dsp:nvSpPr>
      <dsp:spPr>
        <a:xfrm>
          <a:off x="8232166" y="744119"/>
          <a:ext cx="1257456" cy="628728"/>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8250581" y="762534"/>
        <a:ext cx="1220626" cy="591898"/>
      </dsp:txXfrm>
    </dsp:sp>
    <dsp:sp modelId="{24A38512-09C0-42D9-A243-B133093B4421}">
      <dsp:nvSpPr>
        <dsp:cNvPr id="0" name=""/>
        <dsp:cNvSpPr/>
      </dsp:nvSpPr>
      <dsp:spPr>
        <a:xfrm rot="2142401">
          <a:off x="5910523" y="1587599"/>
          <a:ext cx="619425" cy="26323"/>
        </a:xfrm>
        <a:custGeom>
          <a:avLst/>
          <a:gdLst/>
          <a:ahLst/>
          <a:cxnLst/>
          <a:rect l="0" t="0" r="0" b="0"/>
          <a:pathLst>
            <a:path>
              <a:moveTo>
                <a:pt x="0" y="13161"/>
              </a:moveTo>
              <a:lnTo>
                <a:pt x="619425"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6204749" y="1585275"/>
        <a:ext cx="30971" cy="30971"/>
      </dsp:txXfrm>
    </dsp:sp>
    <dsp:sp modelId="{DE4B1E18-4767-465E-BB06-DBC85B365333}">
      <dsp:nvSpPr>
        <dsp:cNvPr id="0" name=""/>
        <dsp:cNvSpPr/>
      </dsp:nvSpPr>
      <dsp:spPr>
        <a:xfrm>
          <a:off x="6471726" y="1467156"/>
          <a:ext cx="1257456" cy="628728"/>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6490141" y="1485571"/>
        <a:ext cx="1220626" cy="591898"/>
      </dsp:txXfrm>
    </dsp:sp>
    <dsp:sp modelId="{AF9A9E4C-61F9-4886-9646-27B6EA1DC5F8}">
      <dsp:nvSpPr>
        <dsp:cNvPr id="0" name=""/>
        <dsp:cNvSpPr/>
      </dsp:nvSpPr>
      <dsp:spPr>
        <a:xfrm rot="3786494">
          <a:off x="1805858" y="2836037"/>
          <a:ext cx="1576788" cy="26323"/>
        </a:xfrm>
        <a:custGeom>
          <a:avLst/>
          <a:gdLst/>
          <a:ahLst/>
          <a:cxnLst/>
          <a:rect l="0" t="0" r="0" b="0"/>
          <a:pathLst>
            <a:path>
              <a:moveTo>
                <a:pt x="0" y="13161"/>
              </a:moveTo>
              <a:lnTo>
                <a:pt x="1576788" y="1316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lang="en-PH" sz="300" kern="1200"/>
        </a:p>
      </dsp:txBody>
      <dsp:txXfrm>
        <a:off x="2554832" y="2809779"/>
        <a:ext cx="78839" cy="78839"/>
      </dsp:txXfrm>
    </dsp:sp>
    <dsp:sp modelId="{849F0EE3-6335-4CAE-BF28-7C01514089B3}">
      <dsp:nvSpPr>
        <dsp:cNvPr id="0" name=""/>
        <dsp:cNvSpPr/>
      </dsp:nvSpPr>
      <dsp:spPr>
        <a:xfrm>
          <a:off x="2950848" y="2810706"/>
          <a:ext cx="1257456" cy="1483264"/>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2987678" y="2847536"/>
        <a:ext cx="1183796" cy="1409604"/>
      </dsp:txXfrm>
    </dsp:sp>
    <dsp:sp modelId="{1BFE856D-DBAD-4E8A-8FDC-E890D1415D7E}">
      <dsp:nvSpPr>
        <dsp:cNvPr id="0" name=""/>
        <dsp:cNvSpPr/>
      </dsp:nvSpPr>
      <dsp:spPr>
        <a:xfrm rot="19457599">
          <a:off x="4150083" y="3358417"/>
          <a:ext cx="619425" cy="26323"/>
        </a:xfrm>
        <a:custGeom>
          <a:avLst/>
          <a:gdLst/>
          <a:ahLst/>
          <a:cxnLst/>
          <a:rect l="0" t="0" r="0" b="0"/>
          <a:pathLst>
            <a:path>
              <a:moveTo>
                <a:pt x="0" y="13161"/>
              </a:moveTo>
              <a:lnTo>
                <a:pt x="619425" y="1316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lang="en-PH" sz="300" kern="1200"/>
        </a:p>
      </dsp:txBody>
      <dsp:txXfrm>
        <a:off x="4444310" y="3356093"/>
        <a:ext cx="30971" cy="30971"/>
      </dsp:txXfrm>
    </dsp:sp>
    <dsp:sp modelId="{E30FCCAC-2842-474A-8756-33026829D2A2}">
      <dsp:nvSpPr>
        <dsp:cNvPr id="0" name=""/>
        <dsp:cNvSpPr/>
      </dsp:nvSpPr>
      <dsp:spPr>
        <a:xfrm>
          <a:off x="4711287" y="2876455"/>
          <a:ext cx="1257456" cy="628728"/>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4729702" y="2894870"/>
        <a:ext cx="1220626" cy="591898"/>
      </dsp:txXfrm>
    </dsp:sp>
    <dsp:sp modelId="{A5D8F5F1-BC32-4B00-BEF2-300111FFF47A}">
      <dsp:nvSpPr>
        <dsp:cNvPr id="0" name=""/>
        <dsp:cNvSpPr/>
      </dsp:nvSpPr>
      <dsp:spPr>
        <a:xfrm rot="18374331">
          <a:off x="5794810" y="2834527"/>
          <a:ext cx="850850" cy="26323"/>
        </a:xfrm>
        <a:custGeom>
          <a:avLst/>
          <a:gdLst/>
          <a:ahLst/>
          <a:cxnLst/>
          <a:rect l="0" t="0" r="0" b="0"/>
          <a:pathLst>
            <a:path>
              <a:moveTo>
                <a:pt x="0" y="13161"/>
              </a:moveTo>
              <a:lnTo>
                <a:pt x="850850"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6198964" y="2826417"/>
        <a:ext cx="42542" cy="42542"/>
      </dsp:txXfrm>
    </dsp:sp>
    <dsp:sp modelId="{18FB30C6-2743-4A52-BFFB-795E04A4FFAB}">
      <dsp:nvSpPr>
        <dsp:cNvPr id="0" name=""/>
        <dsp:cNvSpPr/>
      </dsp:nvSpPr>
      <dsp:spPr>
        <a:xfrm>
          <a:off x="6471726" y="2190194"/>
          <a:ext cx="1257456" cy="628728"/>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6490141" y="2208609"/>
        <a:ext cx="1220626" cy="591898"/>
      </dsp:txXfrm>
    </dsp:sp>
    <dsp:sp modelId="{7644A231-76E6-413D-96FF-EDFC1A502252}">
      <dsp:nvSpPr>
        <dsp:cNvPr id="0" name=""/>
        <dsp:cNvSpPr/>
      </dsp:nvSpPr>
      <dsp:spPr>
        <a:xfrm>
          <a:off x="7729183" y="2491396"/>
          <a:ext cx="502982" cy="26323"/>
        </a:xfrm>
        <a:custGeom>
          <a:avLst/>
          <a:gdLst/>
          <a:ahLst/>
          <a:cxnLst/>
          <a:rect l="0" t="0" r="0" b="0"/>
          <a:pathLst>
            <a:path>
              <a:moveTo>
                <a:pt x="0" y="13161"/>
              </a:moveTo>
              <a:lnTo>
                <a:pt x="502982"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7968100" y="2491983"/>
        <a:ext cx="25149" cy="25149"/>
      </dsp:txXfrm>
    </dsp:sp>
    <dsp:sp modelId="{AB10A753-79A3-409A-9540-D6967990F9F3}">
      <dsp:nvSpPr>
        <dsp:cNvPr id="0" name=""/>
        <dsp:cNvSpPr/>
      </dsp:nvSpPr>
      <dsp:spPr>
        <a:xfrm>
          <a:off x="8232166" y="2190194"/>
          <a:ext cx="1257456" cy="628728"/>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8250581" y="2208609"/>
        <a:ext cx="1220626" cy="591898"/>
      </dsp:txXfrm>
    </dsp:sp>
    <dsp:sp modelId="{3BFA27EE-7CE5-4E6F-B05B-F83700480545}">
      <dsp:nvSpPr>
        <dsp:cNvPr id="0" name=""/>
        <dsp:cNvSpPr/>
      </dsp:nvSpPr>
      <dsp:spPr>
        <a:xfrm rot="2302470">
          <a:off x="5899443" y="3376805"/>
          <a:ext cx="641584" cy="26323"/>
        </a:xfrm>
        <a:custGeom>
          <a:avLst/>
          <a:gdLst/>
          <a:ahLst/>
          <a:cxnLst/>
          <a:rect l="0" t="0" r="0" b="0"/>
          <a:pathLst>
            <a:path>
              <a:moveTo>
                <a:pt x="0" y="13161"/>
              </a:moveTo>
              <a:lnTo>
                <a:pt x="641584"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6204196" y="3373927"/>
        <a:ext cx="32079" cy="32079"/>
      </dsp:txXfrm>
    </dsp:sp>
    <dsp:sp modelId="{3CB3FAFD-A884-422E-924B-1083C032C2FD}">
      <dsp:nvSpPr>
        <dsp:cNvPr id="0" name=""/>
        <dsp:cNvSpPr/>
      </dsp:nvSpPr>
      <dsp:spPr>
        <a:xfrm>
          <a:off x="6471726" y="2986783"/>
          <a:ext cx="1257456" cy="1204662"/>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6507009" y="3022066"/>
        <a:ext cx="1186890" cy="1134096"/>
      </dsp:txXfrm>
    </dsp:sp>
    <dsp:sp modelId="{A245F404-B777-482B-9798-562A9269BE80}">
      <dsp:nvSpPr>
        <dsp:cNvPr id="0" name=""/>
        <dsp:cNvSpPr/>
      </dsp:nvSpPr>
      <dsp:spPr>
        <a:xfrm rot="19457599">
          <a:off x="7670962" y="3395193"/>
          <a:ext cx="619425" cy="26323"/>
        </a:xfrm>
        <a:custGeom>
          <a:avLst/>
          <a:gdLst/>
          <a:ahLst/>
          <a:cxnLst/>
          <a:rect l="0" t="0" r="0" b="0"/>
          <a:pathLst>
            <a:path>
              <a:moveTo>
                <a:pt x="0" y="13161"/>
              </a:moveTo>
              <a:lnTo>
                <a:pt x="619425"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7965189" y="3392869"/>
        <a:ext cx="30971" cy="30971"/>
      </dsp:txXfrm>
    </dsp:sp>
    <dsp:sp modelId="{4CDB9DC9-D8BC-4F01-8B0A-F6131059A9AD}">
      <dsp:nvSpPr>
        <dsp:cNvPr id="0" name=""/>
        <dsp:cNvSpPr/>
      </dsp:nvSpPr>
      <dsp:spPr>
        <a:xfrm>
          <a:off x="8232166" y="2913231"/>
          <a:ext cx="1257456" cy="628728"/>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8250581" y="2931646"/>
        <a:ext cx="1220626" cy="591898"/>
      </dsp:txXfrm>
    </dsp:sp>
    <dsp:sp modelId="{BB27BAF3-0DAD-4C14-BB7E-A83C0829D3D7}">
      <dsp:nvSpPr>
        <dsp:cNvPr id="0" name=""/>
        <dsp:cNvSpPr/>
      </dsp:nvSpPr>
      <dsp:spPr>
        <a:xfrm rot="2142401">
          <a:off x="7670962" y="3756712"/>
          <a:ext cx="619425" cy="26323"/>
        </a:xfrm>
        <a:custGeom>
          <a:avLst/>
          <a:gdLst/>
          <a:ahLst/>
          <a:cxnLst/>
          <a:rect l="0" t="0" r="0" b="0"/>
          <a:pathLst>
            <a:path>
              <a:moveTo>
                <a:pt x="0" y="13161"/>
              </a:moveTo>
              <a:lnTo>
                <a:pt x="619425"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7965189" y="3754388"/>
        <a:ext cx="30971" cy="30971"/>
      </dsp:txXfrm>
    </dsp:sp>
    <dsp:sp modelId="{46448DDB-71CE-40E3-8016-F9AC47CF3274}">
      <dsp:nvSpPr>
        <dsp:cNvPr id="0" name=""/>
        <dsp:cNvSpPr/>
      </dsp:nvSpPr>
      <dsp:spPr>
        <a:xfrm>
          <a:off x="8232166" y="3636269"/>
          <a:ext cx="1257456" cy="628728"/>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Texts here</a:t>
          </a:r>
          <a:endParaRPr lang="en-PH" sz="2200" kern="1200" dirty="0"/>
        </a:p>
      </dsp:txBody>
      <dsp:txXfrm>
        <a:off x="8250581" y="3654684"/>
        <a:ext cx="1220626" cy="591898"/>
      </dsp:txXfrm>
    </dsp:sp>
    <dsp:sp modelId="{D13CAEBD-D4AC-49FD-B949-F933EBD5332D}">
      <dsp:nvSpPr>
        <dsp:cNvPr id="0" name=""/>
        <dsp:cNvSpPr/>
      </dsp:nvSpPr>
      <dsp:spPr>
        <a:xfrm rot="2142401">
          <a:off x="4150083" y="3719936"/>
          <a:ext cx="619425" cy="26323"/>
        </a:xfrm>
        <a:custGeom>
          <a:avLst/>
          <a:gdLst/>
          <a:ahLst/>
          <a:cxnLst/>
          <a:rect l="0" t="0" r="0" b="0"/>
          <a:pathLst>
            <a:path>
              <a:moveTo>
                <a:pt x="0" y="13161"/>
              </a:moveTo>
              <a:lnTo>
                <a:pt x="619425" y="1316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PH" sz="500" kern="1200"/>
        </a:p>
      </dsp:txBody>
      <dsp:txXfrm>
        <a:off x="4444310" y="3717612"/>
        <a:ext cx="30971" cy="30971"/>
      </dsp:txXfrm>
    </dsp:sp>
    <dsp:sp modelId="{4750C3E8-3716-4878-83E3-05F9D8A47DD4}">
      <dsp:nvSpPr>
        <dsp:cNvPr id="0" name=""/>
        <dsp:cNvSpPr/>
      </dsp:nvSpPr>
      <dsp:spPr>
        <a:xfrm>
          <a:off x="4711287" y="3599493"/>
          <a:ext cx="1257456" cy="628728"/>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4729702" y="3617908"/>
        <a:ext cx="1220626" cy="5918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615273-719C-49F6-8ADF-C15C48D471D3}">
      <dsp:nvSpPr>
        <dsp:cNvPr id="0" name=""/>
        <dsp:cNvSpPr/>
      </dsp:nvSpPr>
      <dsp:spPr>
        <a:xfrm>
          <a:off x="7923544" y="1379649"/>
          <a:ext cx="688349" cy="238931"/>
        </a:xfrm>
        <a:custGeom>
          <a:avLst/>
          <a:gdLst/>
          <a:ahLst/>
          <a:cxnLst/>
          <a:rect l="0" t="0" r="0" b="0"/>
          <a:pathLst>
            <a:path>
              <a:moveTo>
                <a:pt x="0" y="0"/>
              </a:moveTo>
              <a:lnTo>
                <a:pt x="0" y="119465"/>
              </a:lnTo>
              <a:lnTo>
                <a:pt x="688349" y="119465"/>
              </a:lnTo>
              <a:lnTo>
                <a:pt x="688349" y="23893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1A826F1-E42E-44EF-9432-A0EC64816B36}">
      <dsp:nvSpPr>
        <dsp:cNvPr id="0" name=""/>
        <dsp:cNvSpPr/>
      </dsp:nvSpPr>
      <dsp:spPr>
        <a:xfrm>
          <a:off x="7468437" y="2995279"/>
          <a:ext cx="170665" cy="1331188"/>
        </a:xfrm>
        <a:custGeom>
          <a:avLst/>
          <a:gdLst/>
          <a:ahLst/>
          <a:cxnLst/>
          <a:rect l="0" t="0" r="0" b="0"/>
          <a:pathLst>
            <a:path>
              <a:moveTo>
                <a:pt x="0" y="0"/>
              </a:moveTo>
              <a:lnTo>
                <a:pt x="0" y="1331188"/>
              </a:lnTo>
              <a:lnTo>
                <a:pt x="170665" y="1331188"/>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5B0D685-14D4-429A-B960-8117296097D4}">
      <dsp:nvSpPr>
        <dsp:cNvPr id="0" name=""/>
        <dsp:cNvSpPr/>
      </dsp:nvSpPr>
      <dsp:spPr>
        <a:xfrm>
          <a:off x="7468437" y="2995279"/>
          <a:ext cx="170665" cy="523373"/>
        </a:xfrm>
        <a:custGeom>
          <a:avLst/>
          <a:gdLst/>
          <a:ahLst/>
          <a:cxnLst/>
          <a:rect l="0" t="0" r="0" b="0"/>
          <a:pathLst>
            <a:path>
              <a:moveTo>
                <a:pt x="0" y="0"/>
              </a:moveTo>
              <a:lnTo>
                <a:pt x="0" y="523373"/>
              </a:lnTo>
              <a:lnTo>
                <a:pt x="170665" y="523373"/>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279D5A8D-D2BD-41AA-98ED-61A89347403D}">
      <dsp:nvSpPr>
        <dsp:cNvPr id="0" name=""/>
        <dsp:cNvSpPr/>
      </dsp:nvSpPr>
      <dsp:spPr>
        <a:xfrm>
          <a:off x="7235194" y="2187464"/>
          <a:ext cx="688349" cy="238931"/>
        </a:xfrm>
        <a:custGeom>
          <a:avLst/>
          <a:gdLst/>
          <a:ahLst/>
          <a:cxnLst/>
          <a:rect l="0" t="0" r="0" b="0"/>
          <a:pathLst>
            <a:path>
              <a:moveTo>
                <a:pt x="0" y="0"/>
              </a:moveTo>
              <a:lnTo>
                <a:pt x="0" y="119465"/>
              </a:lnTo>
              <a:lnTo>
                <a:pt x="688349" y="119465"/>
              </a:lnTo>
              <a:lnTo>
                <a:pt x="688349" y="23893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4145DFB-0641-452A-A327-66FD40CC1FFD}">
      <dsp:nvSpPr>
        <dsp:cNvPr id="0" name=""/>
        <dsp:cNvSpPr/>
      </dsp:nvSpPr>
      <dsp:spPr>
        <a:xfrm>
          <a:off x="6091738" y="2995279"/>
          <a:ext cx="170665" cy="523373"/>
        </a:xfrm>
        <a:custGeom>
          <a:avLst/>
          <a:gdLst/>
          <a:ahLst/>
          <a:cxnLst/>
          <a:rect l="0" t="0" r="0" b="0"/>
          <a:pathLst>
            <a:path>
              <a:moveTo>
                <a:pt x="0" y="0"/>
              </a:moveTo>
              <a:lnTo>
                <a:pt x="0" y="523373"/>
              </a:lnTo>
              <a:lnTo>
                <a:pt x="170665" y="523373"/>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79660B1D-C0B2-4892-ABD2-5625B5221382}">
      <dsp:nvSpPr>
        <dsp:cNvPr id="0" name=""/>
        <dsp:cNvSpPr/>
      </dsp:nvSpPr>
      <dsp:spPr>
        <a:xfrm>
          <a:off x="6546845" y="2187464"/>
          <a:ext cx="688349" cy="238931"/>
        </a:xfrm>
        <a:custGeom>
          <a:avLst/>
          <a:gdLst/>
          <a:ahLst/>
          <a:cxnLst/>
          <a:rect l="0" t="0" r="0" b="0"/>
          <a:pathLst>
            <a:path>
              <a:moveTo>
                <a:pt x="688349" y="0"/>
              </a:moveTo>
              <a:lnTo>
                <a:pt x="688349" y="119465"/>
              </a:lnTo>
              <a:lnTo>
                <a:pt x="0" y="119465"/>
              </a:lnTo>
              <a:lnTo>
                <a:pt x="0" y="23893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FE74BB14-03AE-4281-B869-8035FEEC52D7}">
      <dsp:nvSpPr>
        <dsp:cNvPr id="0" name=""/>
        <dsp:cNvSpPr/>
      </dsp:nvSpPr>
      <dsp:spPr>
        <a:xfrm>
          <a:off x="7235194" y="1379649"/>
          <a:ext cx="688349" cy="238931"/>
        </a:xfrm>
        <a:custGeom>
          <a:avLst/>
          <a:gdLst/>
          <a:ahLst/>
          <a:cxnLst/>
          <a:rect l="0" t="0" r="0" b="0"/>
          <a:pathLst>
            <a:path>
              <a:moveTo>
                <a:pt x="688349" y="0"/>
              </a:moveTo>
              <a:lnTo>
                <a:pt x="688349" y="119465"/>
              </a:lnTo>
              <a:lnTo>
                <a:pt x="0" y="119465"/>
              </a:lnTo>
              <a:lnTo>
                <a:pt x="0" y="23893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6D672648-281C-499E-A755-0783B8DC2B6C}">
      <dsp:nvSpPr>
        <dsp:cNvPr id="0" name=""/>
        <dsp:cNvSpPr/>
      </dsp:nvSpPr>
      <dsp:spPr>
        <a:xfrm>
          <a:off x="5615297" y="571834"/>
          <a:ext cx="2308246" cy="238931"/>
        </a:xfrm>
        <a:custGeom>
          <a:avLst/>
          <a:gdLst/>
          <a:ahLst/>
          <a:cxnLst/>
          <a:rect l="0" t="0" r="0" b="0"/>
          <a:pathLst>
            <a:path>
              <a:moveTo>
                <a:pt x="0" y="0"/>
              </a:moveTo>
              <a:lnTo>
                <a:pt x="0" y="119465"/>
              </a:lnTo>
              <a:lnTo>
                <a:pt x="2308246" y="119465"/>
              </a:lnTo>
              <a:lnTo>
                <a:pt x="2308246" y="23893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7C991C74-95AD-4ED4-BD8D-F662F46D4022}">
      <dsp:nvSpPr>
        <dsp:cNvPr id="0" name=""/>
        <dsp:cNvSpPr/>
      </dsp:nvSpPr>
      <dsp:spPr>
        <a:xfrm>
          <a:off x="4481796" y="2187464"/>
          <a:ext cx="688349" cy="238931"/>
        </a:xfrm>
        <a:custGeom>
          <a:avLst/>
          <a:gdLst/>
          <a:ahLst/>
          <a:cxnLst/>
          <a:rect l="0" t="0" r="0" b="0"/>
          <a:pathLst>
            <a:path>
              <a:moveTo>
                <a:pt x="0" y="0"/>
              </a:moveTo>
              <a:lnTo>
                <a:pt x="0" y="119465"/>
              </a:lnTo>
              <a:lnTo>
                <a:pt x="688349" y="119465"/>
              </a:lnTo>
              <a:lnTo>
                <a:pt x="688349" y="23893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3B83C594-C42C-4092-936F-150C1A98BDFF}">
      <dsp:nvSpPr>
        <dsp:cNvPr id="0" name=""/>
        <dsp:cNvSpPr/>
      </dsp:nvSpPr>
      <dsp:spPr>
        <a:xfrm>
          <a:off x="3338340" y="2995279"/>
          <a:ext cx="170665" cy="523373"/>
        </a:xfrm>
        <a:custGeom>
          <a:avLst/>
          <a:gdLst/>
          <a:ahLst/>
          <a:cxnLst/>
          <a:rect l="0" t="0" r="0" b="0"/>
          <a:pathLst>
            <a:path>
              <a:moveTo>
                <a:pt x="0" y="0"/>
              </a:moveTo>
              <a:lnTo>
                <a:pt x="0" y="523373"/>
              </a:lnTo>
              <a:lnTo>
                <a:pt x="170665" y="523373"/>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818276D-EBDF-4D53-B0DD-58BED1A1E4F8}">
      <dsp:nvSpPr>
        <dsp:cNvPr id="0" name=""/>
        <dsp:cNvSpPr/>
      </dsp:nvSpPr>
      <dsp:spPr>
        <a:xfrm>
          <a:off x="3793447" y="2187464"/>
          <a:ext cx="688349" cy="238931"/>
        </a:xfrm>
        <a:custGeom>
          <a:avLst/>
          <a:gdLst/>
          <a:ahLst/>
          <a:cxnLst/>
          <a:rect l="0" t="0" r="0" b="0"/>
          <a:pathLst>
            <a:path>
              <a:moveTo>
                <a:pt x="688349" y="0"/>
              </a:moveTo>
              <a:lnTo>
                <a:pt x="688349" y="119465"/>
              </a:lnTo>
              <a:lnTo>
                <a:pt x="0" y="119465"/>
              </a:lnTo>
              <a:lnTo>
                <a:pt x="0" y="238931"/>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4A60DF19-830D-4EBA-AED8-58C58693BC10}">
      <dsp:nvSpPr>
        <dsp:cNvPr id="0" name=""/>
        <dsp:cNvSpPr/>
      </dsp:nvSpPr>
      <dsp:spPr>
        <a:xfrm>
          <a:off x="3307051" y="1379649"/>
          <a:ext cx="1174745" cy="238931"/>
        </a:xfrm>
        <a:custGeom>
          <a:avLst/>
          <a:gdLst/>
          <a:ahLst/>
          <a:cxnLst/>
          <a:rect l="0" t="0" r="0" b="0"/>
          <a:pathLst>
            <a:path>
              <a:moveTo>
                <a:pt x="0" y="0"/>
              </a:moveTo>
              <a:lnTo>
                <a:pt x="0" y="119465"/>
              </a:lnTo>
              <a:lnTo>
                <a:pt x="1174745" y="119465"/>
              </a:lnTo>
              <a:lnTo>
                <a:pt x="1174745" y="23893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EB350EDC-92B3-436C-8B44-3195121DEEB7}">
      <dsp:nvSpPr>
        <dsp:cNvPr id="0" name=""/>
        <dsp:cNvSpPr/>
      </dsp:nvSpPr>
      <dsp:spPr>
        <a:xfrm>
          <a:off x="1677199" y="2187464"/>
          <a:ext cx="170665" cy="1331188"/>
        </a:xfrm>
        <a:custGeom>
          <a:avLst/>
          <a:gdLst/>
          <a:ahLst/>
          <a:cxnLst/>
          <a:rect l="0" t="0" r="0" b="0"/>
          <a:pathLst>
            <a:path>
              <a:moveTo>
                <a:pt x="0" y="0"/>
              </a:moveTo>
              <a:lnTo>
                <a:pt x="0" y="1331188"/>
              </a:lnTo>
              <a:lnTo>
                <a:pt x="170665" y="1331188"/>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E7B6B4FC-60EA-4054-BDB6-D1D6E007868E}">
      <dsp:nvSpPr>
        <dsp:cNvPr id="0" name=""/>
        <dsp:cNvSpPr/>
      </dsp:nvSpPr>
      <dsp:spPr>
        <a:xfrm>
          <a:off x="1677199" y="2187464"/>
          <a:ext cx="170665" cy="523373"/>
        </a:xfrm>
        <a:custGeom>
          <a:avLst/>
          <a:gdLst/>
          <a:ahLst/>
          <a:cxnLst/>
          <a:rect l="0" t="0" r="0" b="0"/>
          <a:pathLst>
            <a:path>
              <a:moveTo>
                <a:pt x="0" y="0"/>
              </a:moveTo>
              <a:lnTo>
                <a:pt x="0" y="523373"/>
              </a:lnTo>
              <a:lnTo>
                <a:pt x="170665" y="523373"/>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5E9FFEC1-6AEA-4B54-A3C9-5EE375B20E00}">
      <dsp:nvSpPr>
        <dsp:cNvPr id="0" name=""/>
        <dsp:cNvSpPr/>
      </dsp:nvSpPr>
      <dsp:spPr>
        <a:xfrm>
          <a:off x="2132306" y="1379649"/>
          <a:ext cx="1174745" cy="238931"/>
        </a:xfrm>
        <a:custGeom>
          <a:avLst/>
          <a:gdLst/>
          <a:ahLst/>
          <a:cxnLst/>
          <a:rect l="0" t="0" r="0" b="0"/>
          <a:pathLst>
            <a:path>
              <a:moveTo>
                <a:pt x="1174745" y="0"/>
              </a:moveTo>
              <a:lnTo>
                <a:pt x="1174745" y="119465"/>
              </a:lnTo>
              <a:lnTo>
                <a:pt x="0" y="119465"/>
              </a:lnTo>
              <a:lnTo>
                <a:pt x="0" y="23893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478D4B8B-A748-443C-B1D8-DF115AD10523}">
      <dsp:nvSpPr>
        <dsp:cNvPr id="0" name=""/>
        <dsp:cNvSpPr/>
      </dsp:nvSpPr>
      <dsp:spPr>
        <a:xfrm>
          <a:off x="3307051" y="571834"/>
          <a:ext cx="2308246" cy="238931"/>
        </a:xfrm>
        <a:custGeom>
          <a:avLst/>
          <a:gdLst/>
          <a:ahLst/>
          <a:cxnLst/>
          <a:rect l="0" t="0" r="0" b="0"/>
          <a:pathLst>
            <a:path>
              <a:moveTo>
                <a:pt x="2308246" y="0"/>
              </a:moveTo>
              <a:lnTo>
                <a:pt x="2308246" y="119465"/>
              </a:lnTo>
              <a:lnTo>
                <a:pt x="0" y="119465"/>
              </a:lnTo>
              <a:lnTo>
                <a:pt x="0" y="238931"/>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76D15C5A-F0A1-45AF-AF80-A7E6CE95709A}">
      <dsp:nvSpPr>
        <dsp:cNvPr id="0" name=""/>
        <dsp:cNvSpPr/>
      </dsp:nvSpPr>
      <dsp:spPr>
        <a:xfrm>
          <a:off x="5046413" y="2950"/>
          <a:ext cx="1137767" cy="568883"/>
        </a:xfrm>
        <a:prstGeom prst="rect">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5046413" y="2950"/>
        <a:ext cx="1137767" cy="568883"/>
      </dsp:txXfrm>
    </dsp:sp>
    <dsp:sp modelId="{F556B8A4-8CAF-48E6-8AF8-AD5502624689}">
      <dsp:nvSpPr>
        <dsp:cNvPr id="0" name=""/>
        <dsp:cNvSpPr/>
      </dsp:nvSpPr>
      <dsp:spPr>
        <a:xfrm>
          <a:off x="2738167" y="810765"/>
          <a:ext cx="1137767" cy="568883"/>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2738167" y="810765"/>
        <a:ext cx="1137767" cy="568883"/>
      </dsp:txXfrm>
    </dsp:sp>
    <dsp:sp modelId="{3E577B95-0856-45A7-BD61-2B5C89116C94}">
      <dsp:nvSpPr>
        <dsp:cNvPr id="0" name=""/>
        <dsp:cNvSpPr/>
      </dsp:nvSpPr>
      <dsp:spPr>
        <a:xfrm>
          <a:off x="1563422" y="1618580"/>
          <a:ext cx="1137767" cy="568883"/>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1563422" y="1618580"/>
        <a:ext cx="1137767" cy="568883"/>
      </dsp:txXfrm>
    </dsp:sp>
    <dsp:sp modelId="{3206F3EE-FC71-4D31-A6BD-80B31221463F}">
      <dsp:nvSpPr>
        <dsp:cNvPr id="0" name=""/>
        <dsp:cNvSpPr/>
      </dsp:nvSpPr>
      <dsp:spPr>
        <a:xfrm>
          <a:off x="1847864" y="2426395"/>
          <a:ext cx="1137767" cy="568883"/>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1847864" y="2426395"/>
        <a:ext cx="1137767" cy="568883"/>
      </dsp:txXfrm>
    </dsp:sp>
    <dsp:sp modelId="{2BCB8824-864E-452D-A757-7C45D12BEF3B}">
      <dsp:nvSpPr>
        <dsp:cNvPr id="0" name=""/>
        <dsp:cNvSpPr/>
      </dsp:nvSpPr>
      <dsp:spPr>
        <a:xfrm>
          <a:off x="1847864" y="3234210"/>
          <a:ext cx="1137767" cy="568883"/>
        </a:xfrm>
        <a:prstGeom prst="rect">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1847864" y="3234210"/>
        <a:ext cx="1137767" cy="568883"/>
      </dsp:txXfrm>
    </dsp:sp>
    <dsp:sp modelId="{6DC9F303-28AE-49B4-AB3C-492110E4483F}">
      <dsp:nvSpPr>
        <dsp:cNvPr id="0" name=""/>
        <dsp:cNvSpPr/>
      </dsp:nvSpPr>
      <dsp:spPr>
        <a:xfrm>
          <a:off x="3912912" y="1618580"/>
          <a:ext cx="1137767" cy="568883"/>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3912912" y="1618580"/>
        <a:ext cx="1137767" cy="568883"/>
      </dsp:txXfrm>
    </dsp:sp>
    <dsp:sp modelId="{FC93D849-2612-4FB4-A8DB-A73621F64953}">
      <dsp:nvSpPr>
        <dsp:cNvPr id="0" name=""/>
        <dsp:cNvSpPr/>
      </dsp:nvSpPr>
      <dsp:spPr>
        <a:xfrm>
          <a:off x="3224563" y="2426395"/>
          <a:ext cx="1137767" cy="568883"/>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3224563" y="2426395"/>
        <a:ext cx="1137767" cy="568883"/>
      </dsp:txXfrm>
    </dsp:sp>
    <dsp:sp modelId="{102C8175-E5D1-4067-A103-5B031995E63E}">
      <dsp:nvSpPr>
        <dsp:cNvPr id="0" name=""/>
        <dsp:cNvSpPr/>
      </dsp:nvSpPr>
      <dsp:spPr>
        <a:xfrm>
          <a:off x="3509005" y="3234210"/>
          <a:ext cx="1137767" cy="568883"/>
        </a:xfrm>
        <a:prstGeom prst="rect">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3509005" y="3234210"/>
        <a:ext cx="1137767" cy="568883"/>
      </dsp:txXfrm>
    </dsp:sp>
    <dsp:sp modelId="{6980C6A3-36A5-4111-8F7E-C7F42179752B}">
      <dsp:nvSpPr>
        <dsp:cNvPr id="0" name=""/>
        <dsp:cNvSpPr/>
      </dsp:nvSpPr>
      <dsp:spPr>
        <a:xfrm>
          <a:off x="4601262" y="2426395"/>
          <a:ext cx="1137767" cy="568883"/>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4601262" y="2426395"/>
        <a:ext cx="1137767" cy="568883"/>
      </dsp:txXfrm>
    </dsp:sp>
    <dsp:sp modelId="{28472AC4-4C59-40F1-BBD8-F6FA013E7744}">
      <dsp:nvSpPr>
        <dsp:cNvPr id="0" name=""/>
        <dsp:cNvSpPr/>
      </dsp:nvSpPr>
      <dsp:spPr>
        <a:xfrm>
          <a:off x="7354660" y="810765"/>
          <a:ext cx="1137767" cy="568883"/>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7354660" y="810765"/>
        <a:ext cx="1137767" cy="568883"/>
      </dsp:txXfrm>
    </dsp:sp>
    <dsp:sp modelId="{85AB4643-BD7C-456A-ACA1-8AEF1F79E516}">
      <dsp:nvSpPr>
        <dsp:cNvPr id="0" name=""/>
        <dsp:cNvSpPr/>
      </dsp:nvSpPr>
      <dsp:spPr>
        <a:xfrm>
          <a:off x="6666310" y="1618580"/>
          <a:ext cx="1137767" cy="568883"/>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6666310" y="1618580"/>
        <a:ext cx="1137767" cy="568883"/>
      </dsp:txXfrm>
    </dsp:sp>
    <dsp:sp modelId="{E45B63FA-72CF-4D1C-B3EF-C49A6B914024}">
      <dsp:nvSpPr>
        <dsp:cNvPr id="0" name=""/>
        <dsp:cNvSpPr/>
      </dsp:nvSpPr>
      <dsp:spPr>
        <a:xfrm>
          <a:off x="5977961" y="2426395"/>
          <a:ext cx="1137767" cy="568883"/>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5977961" y="2426395"/>
        <a:ext cx="1137767" cy="568883"/>
      </dsp:txXfrm>
    </dsp:sp>
    <dsp:sp modelId="{C5E87E05-3148-44DD-AF0C-9C6199D7DF3A}">
      <dsp:nvSpPr>
        <dsp:cNvPr id="0" name=""/>
        <dsp:cNvSpPr/>
      </dsp:nvSpPr>
      <dsp:spPr>
        <a:xfrm>
          <a:off x="6262403" y="3234210"/>
          <a:ext cx="1137767" cy="568883"/>
        </a:xfrm>
        <a:prstGeom prst="rect">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6262403" y="3234210"/>
        <a:ext cx="1137767" cy="568883"/>
      </dsp:txXfrm>
    </dsp:sp>
    <dsp:sp modelId="{CFCA4BF6-4BE9-4545-BDD7-23E9977ECDE4}">
      <dsp:nvSpPr>
        <dsp:cNvPr id="0" name=""/>
        <dsp:cNvSpPr/>
      </dsp:nvSpPr>
      <dsp:spPr>
        <a:xfrm>
          <a:off x="7354660" y="2426395"/>
          <a:ext cx="1137767" cy="568883"/>
        </a:xfrm>
        <a:prstGeom prst="rect">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7354660" y="2426395"/>
        <a:ext cx="1137767" cy="568883"/>
      </dsp:txXfrm>
    </dsp:sp>
    <dsp:sp modelId="{218FA41F-FB61-4156-852C-0220E5BAF265}">
      <dsp:nvSpPr>
        <dsp:cNvPr id="0" name=""/>
        <dsp:cNvSpPr/>
      </dsp:nvSpPr>
      <dsp:spPr>
        <a:xfrm>
          <a:off x="7639102" y="3234210"/>
          <a:ext cx="1137767" cy="568883"/>
        </a:xfrm>
        <a:prstGeom prst="rect">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7639102" y="3234210"/>
        <a:ext cx="1137767" cy="568883"/>
      </dsp:txXfrm>
    </dsp:sp>
    <dsp:sp modelId="{28E054A8-AC4A-44CF-BD51-B25DA3229EAC}">
      <dsp:nvSpPr>
        <dsp:cNvPr id="0" name=""/>
        <dsp:cNvSpPr/>
      </dsp:nvSpPr>
      <dsp:spPr>
        <a:xfrm>
          <a:off x="7639102" y="4042025"/>
          <a:ext cx="1137767" cy="568883"/>
        </a:xfrm>
        <a:prstGeom prst="rect">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Texts here</a:t>
          </a:r>
          <a:endParaRPr lang="en-PH" sz="2100" kern="1200" dirty="0"/>
        </a:p>
      </dsp:txBody>
      <dsp:txXfrm>
        <a:off x="7639102" y="4042025"/>
        <a:ext cx="1137767" cy="568883"/>
      </dsp:txXfrm>
    </dsp:sp>
    <dsp:sp modelId="{85D4F4EA-B71F-43B9-A70C-C75FC85F5216}">
      <dsp:nvSpPr>
        <dsp:cNvPr id="0" name=""/>
        <dsp:cNvSpPr/>
      </dsp:nvSpPr>
      <dsp:spPr>
        <a:xfrm>
          <a:off x="8043009" y="1618580"/>
          <a:ext cx="1137767" cy="568883"/>
        </a:xfrm>
        <a:prstGeom prst="rect">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8043009" y="1618580"/>
        <a:ext cx="1137767" cy="5688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794979-13FF-450D-8577-6FDBD12C8066}">
      <dsp:nvSpPr>
        <dsp:cNvPr id="0" name=""/>
        <dsp:cNvSpPr/>
      </dsp:nvSpPr>
      <dsp:spPr>
        <a:xfrm>
          <a:off x="5359000" y="0"/>
          <a:ext cx="1047926" cy="698617"/>
        </a:xfrm>
        <a:prstGeom prst="roundRect">
          <a:avLst>
            <a:gd name="adj" fmla="val 10000"/>
          </a:avLst>
        </a:prstGeom>
        <a:solidFill>
          <a:schemeClr val="accent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5379462" y="20462"/>
        <a:ext cx="1007002" cy="657693"/>
      </dsp:txXfrm>
    </dsp:sp>
    <dsp:sp modelId="{A2E4EDCC-36F2-4995-892A-DDE43A2C5D12}">
      <dsp:nvSpPr>
        <dsp:cNvPr id="0" name=""/>
        <dsp:cNvSpPr/>
      </dsp:nvSpPr>
      <dsp:spPr>
        <a:xfrm>
          <a:off x="3328642" y="698617"/>
          <a:ext cx="2554321" cy="279447"/>
        </a:xfrm>
        <a:custGeom>
          <a:avLst/>
          <a:gdLst/>
          <a:ahLst/>
          <a:cxnLst/>
          <a:rect l="0" t="0" r="0" b="0"/>
          <a:pathLst>
            <a:path>
              <a:moveTo>
                <a:pt x="2554321" y="0"/>
              </a:moveTo>
              <a:lnTo>
                <a:pt x="2554321" y="139723"/>
              </a:lnTo>
              <a:lnTo>
                <a:pt x="0" y="139723"/>
              </a:lnTo>
              <a:lnTo>
                <a:pt x="0" y="279447"/>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762203C-9A3F-4024-A453-EF5FF27F0B6F}">
      <dsp:nvSpPr>
        <dsp:cNvPr id="0" name=""/>
        <dsp:cNvSpPr/>
      </dsp:nvSpPr>
      <dsp:spPr>
        <a:xfrm>
          <a:off x="2804679" y="978064"/>
          <a:ext cx="1047926" cy="698617"/>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2825141" y="998526"/>
        <a:ext cx="1007002" cy="657693"/>
      </dsp:txXfrm>
    </dsp:sp>
    <dsp:sp modelId="{CD80AEE4-42C8-4BD5-9743-31E3DF366E51}">
      <dsp:nvSpPr>
        <dsp:cNvPr id="0" name=""/>
        <dsp:cNvSpPr/>
      </dsp:nvSpPr>
      <dsp:spPr>
        <a:xfrm>
          <a:off x="1966338" y="1676682"/>
          <a:ext cx="1362304" cy="279447"/>
        </a:xfrm>
        <a:custGeom>
          <a:avLst/>
          <a:gdLst/>
          <a:ahLst/>
          <a:cxnLst/>
          <a:rect l="0" t="0" r="0" b="0"/>
          <a:pathLst>
            <a:path>
              <a:moveTo>
                <a:pt x="1362304" y="0"/>
              </a:moveTo>
              <a:lnTo>
                <a:pt x="1362304" y="139723"/>
              </a:lnTo>
              <a:lnTo>
                <a:pt x="0" y="139723"/>
              </a:lnTo>
              <a:lnTo>
                <a:pt x="0" y="279447"/>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5ABD1846-78BF-4F39-896F-74AD181D3F58}">
      <dsp:nvSpPr>
        <dsp:cNvPr id="0" name=""/>
        <dsp:cNvSpPr/>
      </dsp:nvSpPr>
      <dsp:spPr>
        <a:xfrm>
          <a:off x="1442374" y="1956129"/>
          <a:ext cx="1047926" cy="698617"/>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1462836" y="1976591"/>
        <a:ext cx="1007002" cy="657693"/>
      </dsp:txXfrm>
    </dsp:sp>
    <dsp:sp modelId="{837C25A3-282A-4EE1-ACDB-6DF086F8C9FE}">
      <dsp:nvSpPr>
        <dsp:cNvPr id="0" name=""/>
        <dsp:cNvSpPr/>
      </dsp:nvSpPr>
      <dsp:spPr>
        <a:xfrm>
          <a:off x="1285185" y="2654747"/>
          <a:ext cx="681152" cy="279447"/>
        </a:xfrm>
        <a:custGeom>
          <a:avLst/>
          <a:gdLst/>
          <a:ahLst/>
          <a:cxnLst/>
          <a:rect l="0" t="0" r="0" b="0"/>
          <a:pathLst>
            <a:path>
              <a:moveTo>
                <a:pt x="681152" y="0"/>
              </a:moveTo>
              <a:lnTo>
                <a:pt x="681152" y="139723"/>
              </a:lnTo>
              <a:lnTo>
                <a:pt x="0" y="139723"/>
              </a:lnTo>
              <a:lnTo>
                <a:pt x="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149B2FBF-7509-4D56-8FFF-808C3A6DDF5B}">
      <dsp:nvSpPr>
        <dsp:cNvPr id="0" name=""/>
        <dsp:cNvSpPr/>
      </dsp:nvSpPr>
      <dsp:spPr>
        <a:xfrm>
          <a:off x="761222" y="2934194"/>
          <a:ext cx="1047926" cy="698617"/>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781684" y="2954656"/>
        <a:ext cx="1007002" cy="657693"/>
      </dsp:txXfrm>
    </dsp:sp>
    <dsp:sp modelId="{E843172B-B3A7-435C-B584-41D396606F17}">
      <dsp:nvSpPr>
        <dsp:cNvPr id="0" name=""/>
        <dsp:cNvSpPr/>
      </dsp:nvSpPr>
      <dsp:spPr>
        <a:xfrm>
          <a:off x="1966338" y="2654747"/>
          <a:ext cx="681152" cy="279447"/>
        </a:xfrm>
        <a:custGeom>
          <a:avLst/>
          <a:gdLst/>
          <a:ahLst/>
          <a:cxnLst/>
          <a:rect l="0" t="0" r="0" b="0"/>
          <a:pathLst>
            <a:path>
              <a:moveTo>
                <a:pt x="0" y="0"/>
              </a:moveTo>
              <a:lnTo>
                <a:pt x="0" y="139723"/>
              </a:lnTo>
              <a:lnTo>
                <a:pt x="681152" y="139723"/>
              </a:lnTo>
              <a:lnTo>
                <a:pt x="681152"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675F2FC2-F5BF-4706-A5EE-928DB966DC8A}">
      <dsp:nvSpPr>
        <dsp:cNvPr id="0" name=""/>
        <dsp:cNvSpPr/>
      </dsp:nvSpPr>
      <dsp:spPr>
        <a:xfrm>
          <a:off x="2123527" y="2934194"/>
          <a:ext cx="1047926" cy="698617"/>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2143989" y="2954656"/>
        <a:ext cx="1007002" cy="657693"/>
      </dsp:txXfrm>
    </dsp:sp>
    <dsp:sp modelId="{65B02176-BBE7-4E51-B462-FFF4E771E8A3}">
      <dsp:nvSpPr>
        <dsp:cNvPr id="0" name=""/>
        <dsp:cNvSpPr/>
      </dsp:nvSpPr>
      <dsp:spPr>
        <a:xfrm>
          <a:off x="3328642" y="1676682"/>
          <a:ext cx="1362304" cy="279447"/>
        </a:xfrm>
        <a:custGeom>
          <a:avLst/>
          <a:gdLst/>
          <a:ahLst/>
          <a:cxnLst/>
          <a:rect l="0" t="0" r="0" b="0"/>
          <a:pathLst>
            <a:path>
              <a:moveTo>
                <a:pt x="0" y="0"/>
              </a:moveTo>
              <a:lnTo>
                <a:pt x="0" y="139723"/>
              </a:lnTo>
              <a:lnTo>
                <a:pt x="1362304" y="139723"/>
              </a:lnTo>
              <a:lnTo>
                <a:pt x="1362304" y="279447"/>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C70137C5-AAB4-45E9-80BC-22F407AEAD91}">
      <dsp:nvSpPr>
        <dsp:cNvPr id="0" name=""/>
        <dsp:cNvSpPr/>
      </dsp:nvSpPr>
      <dsp:spPr>
        <a:xfrm>
          <a:off x="4166984" y="1956129"/>
          <a:ext cx="1047926" cy="698617"/>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4187446" y="1976591"/>
        <a:ext cx="1007002" cy="657693"/>
      </dsp:txXfrm>
    </dsp:sp>
    <dsp:sp modelId="{2EC6E692-3F97-4A4F-A751-7D820013D380}">
      <dsp:nvSpPr>
        <dsp:cNvPr id="0" name=""/>
        <dsp:cNvSpPr/>
      </dsp:nvSpPr>
      <dsp:spPr>
        <a:xfrm>
          <a:off x="4009795" y="2654747"/>
          <a:ext cx="681152" cy="279447"/>
        </a:xfrm>
        <a:custGeom>
          <a:avLst/>
          <a:gdLst/>
          <a:ahLst/>
          <a:cxnLst/>
          <a:rect l="0" t="0" r="0" b="0"/>
          <a:pathLst>
            <a:path>
              <a:moveTo>
                <a:pt x="681152" y="0"/>
              </a:moveTo>
              <a:lnTo>
                <a:pt x="681152" y="139723"/>
              </a:lnTo>
              <a:lnTo>
                <a:pt x="0" y="139723"/>
              </a:lnTo>
              <a:lnTo>
                <a:pt x="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29023E3F-67DF-4779-B707-F47D09FCDDE1}">
      <dsp:nvSpPr>
        <dsp:cNvPr id="0" name=""/>
        <dsp:cNvSpPr/>
      </dsp:nvSpPr>
      <dsp:spPr>
        <a:xfrm>
          <a:off x="3485831" y="2934194"/>
          <a:ext cx="1047926" cy="698617"/>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3506293" y="2954656"/>
        <a:ext cx="1007002" cy="657693"/>
      </dsp:txXfrm>
    </dsp:sp>
    <dsp:sp modelId="{E22D1B86-60F5-4E4F-B542-FB9014A8C936}">
      <dsp:nvSpPr>
        <dsp:cNvPr id="0" name=""/>
        <dsp:cNvSpPr/>
      </dsp:nvSpPr>
      <dsp:spPr>
        <a:xfrm>
          <a:off x="3964075" y="3632812"/>
          <a:ext cx="91440" cy="279447"/>
        </a:xfrm>
        <a:custGeom>
          <a:avLst/>
          <a:gdLst/>
          <a:ahLst/>
          <a:cxnLst/>
          <a:rect l="0" t="0" r="0" b="0"/>
          <a:pathLst>
            <a:path>
              <a:moveTo>
                <a:pt x="45720" y="0"/>
              </a:moveTo>
              <a:lnTo>
                <a:pt x="4572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1BADF760-1FD8-4865-BAF3-D49ECC0937E4}">
      <dsp:nvSpPr>
        <dsp:cNvPr id="0" name=""/>
        <dsp:cNvSpPr/>
      </dsp:nvSpPr>
      <dsp:spPr>
        <a:xfrm>
          <a:off x="3485831" y="3912259"/>
          <a:ext cx="1047926" cy="698617"/>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3506293" y="3932721"/>
        <a:ext cx="1007002" cy="657693"/>
      </dsp:txXfrm>
    </dsp:sp>
    <dsp:sp modelId="{B109069C-689A-4743-B91D-53B16A508DA1}">
      <dsp:nvSpPr>
        <dsp:cNvPr id="0" name=""/>
        <dsp:cNvSpPr/>
      </dsp:nvSpPr>
      <dsp:spPr>
        <a:xfrm>
          <a:off x="4690947" y="2654747"/>
          <a:ext cx="681152" cy="279447"/>
        </a:xfrm>
        <a:custGeom>
          <a:avLst/>
          <a:gdLst/>
          <a:ahLst/>
          <a:cxnLst/>
          <a:rect l="0" t="0" r="0" b="0"/>
          <a:pathLst>
            <a:path>
              <a:moveTo>
                <a:pt x="0" y="0"/>
              </a:moveTo>
              <a:lnTo>
                <a:pt x="0" y="139723"/>
              </a:lnTo>
              <a:lnTo>
                <a:pt x="681152" y="139723"/>
              </a:lnTo>
              <a:lnTo>
                <a:pt x="681152"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88E0DD81-9094-4B12-924A-335C83C01BCE}">
      <dsp:nvSpPr>
        <dsp:cNvPr id="0" name=""/>
        <dsp:cNvSpPr/>
      </dsp:nvSpPr>
      <dsp:spPr>
        <a:xfrm>
          <a:off x="4848136" y="2934194"/>
          <a:ext cx="1047926" cy="698617"/>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4868598" y="2954656"/>
        <a:ext cx="1007002" cy="657693"/>
      </dsp:txXfrm>
    </dsp:sp>
    <dsp:sp modelId="{966ADBF2-7686-4379-9696-76B477217329}">
      <dsp:nvSpPr>
        <dsp:cNvPr id="0" name=""/>
        <dsp:cNvSpPr/>
      </dsp:nvSpPr>
      <dsp:spPr>
        <a:xfrm>
          <a:off x="5882964" y="698617"/>
          <a:ext cx="2554321" cy="279447"/>
        </a:xfrm>
        <a:custGeom>
          <a:avLst/>
          <a:gdLst/>
          <a:ahLst/>
          <a:cxnLst/>
          <a:rect l="0" t="0" r="0" b="0"/>
          <a:pathLst>
            <a:path>
              <a:moveTo>
                <a:pt x="0" y="0"/>
              </a:moveTo>
              <a:lnTo>
                <a:pt x="0" y="139723"/>
              </a:lnTo>
              <a:lnTo>
                <a:pt x="2554321" y="139723"/>
              </a:lnTo>
              <a:lnTo>
                <a:pt x="2554321" y="279447"/>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F673A4B0-BDDE-4C57-A6D1-379D704335BB}">
      <dsp:nvSpPr>
        <dsp:cNvPr id="0" name=""/>
        <dsp:cNvSpPr/>
      </dsp:nvSpPr>
      <dsp:spPr>
        <a:xfrm>
          <a:off x="7913322" y="978064"/>
          <a:ext cx="1047926" cy="698617"/>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7933784" y="998526"/>
        <a:ext cx="1007002" cy="657693"/>
      </dsp:txXfrm>
    </dsp:sp>
    <dsp:sp modelId="{769060AE-81C3-4D58-B72B-F0B2D06F7786}">
      <dsp:nvSpPr>
        <dsp:cNvPr id="0" name=""/>
        <dsp:cNvSpPr/>
      </dsp:nvSpPr>
      <dsp:spPr>
        <a:xfrm>
          <a:off x="7756133" y="1676682"/>
          <a:ext cx="681152" cy="279447"/>
        </a:xfrm>
        <a:custGeom>
          <a:avLst/>
          <a:gdLst/>
          <a:ahLst/>
          <a:cxnLst/>
          <a:rect l="0" t="0" r="0" b="0"/>
          <a:pathLst>
            <a:path>
              <a:moveTo>
                <a:pt x="681152" y="0"/>
              </a:moveTo>
              <a:lnTo>
                <a:pt x="681152" y="139723"/>
              </a:lnTo>
              <a:lnTo>
                <a:pt x="0" y="139723"/>
              </a:lnTo>
              <a:lnTo>
                <a:pt x="0" y="279447"/>
              </a:lnTo>
            </a:path>
          </a:pathLst>
        </a:custGeom>
        <a:noFill/>
        <a:ln w="381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95B3AC52-A41C-4693-AF75-5A9CCB551A2B}">
      <dsp:nvSpPr>
        <dsp:cNvPr id="0" name=""/>
        <dsp:cNvSpPr/>
      </dsp:nvSpPr>
      <dsp:spPr>
        <a:xfrm>
          <a:off x="7232169" y="1956129"/>
          <a:ext cx="1047926" cy="698617"/>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7252631" y="1976591"/>
        <a:ext cx="1007002" cy="657693"/>
      </dsp:txXfrm>
    </dsp:sp>
    <dsp:sp modelId="{366AE115-7D96-4DDA-9691-9B994206C76E}">
      <dsp:nvSpPr>
        <dsp:cNvPr id="0" name=""/>
        <dsp:cNvSpPr/>
      </dsp:nvSpPr>
      <dsp:spPr>
        <a:xfrm>
          <a:off x="6734404" y="2654747"/>
          <a:ext cx="1021728" cy="279447"/>
        </a:xfrm>
        <a:custGeom>
          <a:avLst/>
          <a:gdLst/>
          <a:ahLst/>
          <a:cxnLst/>
          <a:rect l="0" t="0" r="0" b="0"/>
          <a:pathLst>
            <a:path>
              <a:moveTo>
                <a:pt x="1021728" y="0"/>
              </a:moveTo>
              <a:lnTo>
                <a:pt x="1021728" y="139723"/>
              </a:lnTo>
              <a:lnTo>
                <a:pt x="0" y="139723"/>
              </a:lnTo>
              <a:lnTo>
                <a:pt x="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DE4D2F22-46CE-4E85-B976-9FE3B49FA7BD}">
      <dsp:nvSpPr>
        <dsp:cNvPr id="0" name=""/>
        <dsp:cNvSpPr/>
      </dsp:nvSpPr>
      <dsp:spPr>
        <a:xfrm>
          <a:off x="6210441" y="2934194"/>
          <a:ext cx="1047926" cy="698617"/>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6230903" y="2954656"/>
        <a:ext cx="1007002" cy="657693"/>
      </dsp:txXfrm>
    </dsp:sp>
    <dsp:sp modelId="{0AD99FE6-B94E-4E10-99B9-574677153062}">
      <dsp:nvSpPr>
        <dsp:cNvPr id="0" name=""/>
        <dsp:cNvSpPr/>
      </dsp:nvSpPr>
      <dsp:spPr>
        <a:xfrm>
          <a:off x="6688684" y="3632812"/>
          <a:ext cx="91440" cy="279447"/>
        </a:xfrm>
        <a:custGeom>
          <a:avLst/>
          <a:gdLst/>
          <a:ahLst/>
          <a:cxnLst/>
          <a:rect l="0" t="0" r="0" b="0"/>
          <a:pathLst>
            <a:path>
              <a:moveTo>
                <a:pt x="45720" y="0"/>
              </a:moveTo>
              <a:lnTo>
                <a:pt x="4572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4683A378-D7F7-4232-95B5-25B18785C90B}">
      <dsp:nvSpPr>
        <dsp:cNvPr id="0" name=""/>
        <dsp:cNvSpPr/>
      </dsp:nvSpPr>
      <dsp:spPr>
        <a:xfrm>
          <a:off x="6210441" y="3912259"/>
          <a:ext cx="1047926" cy="698617"/>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6230903" y="3932721"/>
        <a:ext cx="1007002" cy="657693"/>
      </dsp:txXfrm>
    </dsp:sp>
    <dsp:sp modelId="{64C57FC3-522A-45F9-9A4B-8FED5277A44D}">
      <dsp:nvSpPr>
        <dsp:cNvPr id="0" name=""/>
        <dsp:cNvSpPr/>
      </dsp:nvSpPr>
      <dsp:spPr>
        <a:xfrm>
          <a:off x="7756133" y="2654747"/>
          <a:ext cx="1021728" cy="279447"/>
        </a:xfrm>
        <a:custGeom>
          <a:avLst/>
          <a:gdLst/>
          <a:ahLst/>
          <a:cxnLst/>
          <a:rect l="0" t="0" r="0" b="0"/>
          <a:pathLst>
            <a:path>
              <a:moveTo>
                <a:pt x="0" y="0"/>
              </a:moveTo>
              <a:lnTo>
                <a:pt x="0" y="139723"/>
              </a:lnTo>
              <a:lnTo>
                <a:pt x="1021728" y="139723"/>
              </a:lnTo>
              <a:lnTo>
                <a:pt x="1021728"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016005F1-0D25-41C5-B8D3-2AF32E3F93CA}">
      <dsp:nvSpPr>
        <dsp:cNvPr id="0" name=""/>
        <dsp:cNvSpPr/>
      </dsp:nvSpPr>
      <dsp:spPr>
        <a:xfrm>
          <a:off x="8253898" y="2934194"/>
          <a:ext cx="1047926" cy="698617"/>
        </a:xfrm>
        <a:prstGeom prst="roundRect">
          <a:avLst>
            <a:gd name="adj" fmla="val 10000"/>
          </a:avLst>
        </a:prstGeom>
        <a:solidFill>
          <a:schemeClr val="accent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8274360" y="2954656"/>
        <a:ext cx="1007002" cy="657693"/>
      </dsp:txXfrm>
    </dsp:sp>
    <dsp:sp modelId="{179F2628-C3BB-4AB4-A8A9-0E07B472F7EF}">
      <dsp:nvSpPr>
        <dsp:cNvPr id="0" name=""/>
        <dsp:cNvSpPr/>
      </dsp:nvSpPr>
      <dsp:spPr>
        <a:xfrm>
          <a:off x="8096709" y="3632812"/>
          <a:ext cx="681152" cy="279447"/>
        </a:xfrm>
        <a:custGeom>
          <a:avLst/>
          <a:gdLst/>
          <a:ahLst/>
          <a:cxnLst/>
          <a:rect l="0" t="0" r="0" b="0"/>
          <a:pathLst>
            <a:path>
              <a:moveTo>
                <a:pt x="681152" y="0"/>
              </a:moveTo>
              <a:lnTo>
                <a:pt x="681152" y="139723"/>
              </a:lnTo>
              <a:lnTo>
                <a:pt x="0" y="139723"/>
              </a:lnTo>
              <a:lnTo>
                <a:pt x="0"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B5109C42-99C1-4F57-8886-D53FEBF31CA9}">
      <dsp:nvSpPr>
        <dsp:cNvPr id="0" name=""/>
        <dsp:cNvSpPr/>
      </dsp:nvSpPr>
      <dsp:spPr>
        <a:xfrm>
          <a:off x="7572746" y="3912259"/>
          <a:ext cx="1047926" cy="698617"/>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7593208" y="3932721"/>
        <a:ext cx="1007002" cy="657693"/>
      </dsp:txXfrm>
    </dsp:sp>
    <dsp:sp modelId="{D2CFB1EB-031B-4E2C-B9CF-77CF56EB594A}">
      <dsp:nvSpPr>
        <dsp:cNvPr id="0" name=""/>
        <dsp:cNvSpPr/>
      </dsp:nvSpPr>
      <dsp:spPr>
        <a:xfrm>
          <a:off x="8777861" y="3632812"/>
          <a:ext cx="681152" cy="279447"/>
        </a:xfrm>
        <a:custGeom>
          <a:avLst/>
          <a:gdLst/>
          <a:ahLst/>
          <a:cxnLst/>
          <a:rect l="0" t="0" r="0" b="0"/>
          <a:pathLst>
            <a:path>
              <a:moveTo>
                <a:pt x="0" y="0"/>
              </a:moveTo>
              <a:lnTo>
                <a:pt x="0" y="139723"/>
              </a:lnTo>
              <a:lnTo>
                <a:pt x="681152" y="139723"/>
              </a:lnTo>
              <a:lnTo>
                <a:pt x="681152"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2A528E6B-7D55-44CD-A637-72AC1CC37ABB}">
      <dsp:nvSpPr>
        <dsp:cNvPr id="0" name=""/>
        <dsp:cNvSpPr/>
      </dsp:nvSpPr>
      <dsp:spPr>
        <a:xfrm>
          <a:off x="8935050" y="3912259"/>
          <a:ext cx="1047926" cy="698617"/>
        </a:xfrm>
        <a:prstGeom prst="roundRect">
          <a:avLst>
            <a:gd name="adj" fmla="val 1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Texts here</a:t>
          </a:r>
          <a:endParaRPr lang="en-PH" sz="1800" kern="1200" dirty="0"/>
        </a:p>
      </dsp:txBody>
      <dsp:txXfrm>
        <a:off x="8955512" y="3932721"/>
        <a:ext cx="1007002" cy="657693"/>
      </dsp:txXfrm>
    </dsp:sp>
    <dsp:sp modelId="{7862C5F3-89ED-4257-8C23-F905984EFBFB}">
      <dsp:nvSpPr>
        <dsp:cNvPr id="0" name=""/>
        <dsp:cNvSpPr/>
      </dsp:nvSpPr>
      <dsp:spPr>
        <a:xfrm>
          <a:off x="8437285" y="1676682"/>
          <a:ext cx="681152" cy="279447"/>
        </a:xfrm>
        <a:custGeom>
          <a:avLst/>
          <a:gdLst/>
          <a:ahLst/>
          <a:cxnLst/>
          <a:rect l="0" t="0" r="0" b="0"/>
          <a:pathLst>
            <a:path>
              <a:moveTo>
                <a:pt x="0" y="0"/>
              </a:moveTo>
              <a:lnTo>
                <a:pt x="0" y="139723"/>
              </a:lnTo>
              <a:lnTo>
                <a:pt x="681152" y="139723"/>
              </a:lnTo>
              <a:lnTo>
                <a:pt x="681152" y="279447"/>
              </a:lnTo>
            </a:path>
          </a:pathLst>
        </a:custGeom>
        <a:noFill/>
        <a:ln w="12700" cap="flat" cmpd="sng" algn="ctr">
          <a:solidFill>
            <a:schemeClr val="bg2">
              <a:lumMod val="50000"/>
            </a:schemeClr>
          </a:solidFill>
          <a:prstDash val="solid"/>
          <a:miter lim="800000"/>
          <a:headEnd type="oval" w="med" len="med"/>
          <a:tailEnd type="oval" w="med" len="med"/>
        </a:ln>
        <a:effectLst/>
      </dsp:spPr>
      <dsp:style>
        <a:lnRef idx="2">
          <a:scrgbClr r="0" g="0" b="0"/>
        </a:lnRef>
        <a:fillRef idx="0">
          <a:scrgbClr r="0" g="0" b="0"/>
        </a:fillRef>
        <a:effectRef idx="0">
          <a:scrgbClr r="0" g="0" b="0"/>
        </a:effectRef>
        <a:fontRef idx="minor"/>
      </dsp:style>
    </dsp:sp>
    <dsp:sp modelId="{7C3DF0B2-9C95-4222-9B5D-D6CF6828C68F}">
      <dsp:nvSpPr>
        <dsp:cNvPr id="0" name=""/>
        <dsp:cNvSpPr/>
      </dsp:nvSpPr>
      <dsp:spPr>
        <a:xfrm>
          <a:off x="8594474" y="1956129"/>
          <a:ext cx="1047926" cy="698617"/>
        </a:xfrm>
        <a:prstGeom prst="roundRect">
          <a:avLst>
            <a:gd name="adj" fmla="val 1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Texts here</a:t>
          </a:r>
          <a:endParaRPr lang="en-PH" sz="2000" kern="1200" dirty="0"/>
        </a:p>
      </dsp:txBody>
      <dsp:txXfrm>
        <a:off x="8614936" y="1976591"/>
        <a:ext cx="1007002" cy="65769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C140A4-D5DD-4011-981B-1BEC0E1DC5D2}" type="datetimeFigureOut">
              <a:rPr lang="en-PH" smtClean="0"/>
              <a:t>8/7/2013</a:t>
            </a:fld>
            <a:endParaRPr lang="en-P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CB86F1-7B63-497F-B408-EAAA5AD9BFC0}" type="slidenum">
              <a:rPr lang="en-PH" smtClean="0"/>
              <a:t>‹#›</a:t>
            </a:fld>
            <a:endParaRPr lang="en-PH"/>
          </a:p>
        </p:txBody>
      </p:sp>
    </p:spTree>
    <p:extLst>
      <p:ext uri="{BB962C8B-B14F-4D97-AF65-F5344CB8AC3E}">
        <p14:creationId xmlns:p14="http://schemas.microsoft.com/office/powerpoint/2010/main" val="2424168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 can remove this slide if you need. But we will strongly appreciate that you help us to spread the voice and let your colleagues and audience to download our free templates.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are a free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Prepare your presentations: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SlideHunter.com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download free templates for your presentations.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 online: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SlideOnline.com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upload presentations for free.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32153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P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PH"/>
          </a:p>
        </p:txBody>
      </p:sp>
      <p:sp>
        <p:nvSpPr>
          <p:cNvPr id="4" name="Date Placeholder 3"/>
          <p:cNvSpPr>
            <a:spLocks noGrp="1"/>
          </p:cNvSpPr>
          <p:nvPr>
            <p:ph type="dt" sz="half" idx="10"/>
          </p:nvPr>
        </p:nvSpPr>
        <p:spPr/>
        <p:txBody>
          <a:bodyPr/>
          <a:lstStyle/>
          <a:p>
            <a:fld id="{16810DD8-C6F7-4C11-93A2-9A64B7F83438}" type="datetimeFigureOut">
              <a:rPr lang="en-PH" smtClean="0"/>
              <a:t>8/7/2013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2599891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16810DD8-C6F7-4C11-93A2-9A64B7F83438}" type="datetimeFigureOut">
              <a:rPr lang="en-PH" smtClean="0"/>
              <a:t>8/7/2013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1049553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16810DD8-C6F7-4C11-93A2-9A64B7F83438}" type="datetimeFigureOut">
              <a:rPr lang="en-PH" smtClean="0"/>
              <a:t>8/7/2013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724381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16810DD8-C6F7-4C11-93A2-9A64B7F83438}" type="datetimeFigureOut">
              <a:rPr lang="en-PH" smtClean="0"/>
              <a:t>8/7/2013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3406479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P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810DD8-C6F7-4C11-93A2-9A64B7F83438}" type="datetimeFigureOut">
              <a:rPr lang="en-PH" smtClean="0"/>
              <a:t>8/7/2013</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980496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Date Placeholder 4"/>
          <p:cNvSpPr>
            <a:spLocks noGrp="1"/>
          </p:cNvSpPr>
          <p:nvPr>
            <p:ph type="dt" sz="half" idx="10"/>
          </p:nvPr>
        </p:nvSpPr>
        <p:spPr/>
        <p:txBody>
          <a:bodyPr/>
          <a:lstStyle/>
          <a:p>
            <a:fld id="{16810DD8-C6F7-4C11-93A2-9A64B7F83438}" type="datetimeFigureOut">
              <a:rPr lang="en-PH" smtClean="0"/>
              <a:t>8/7/2013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1644882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P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Date Placeholder 6"/>
          <p:cNvSpPr>
            <a:spLocks noGrp="1"/>
          </p:cNvSpPr>
          <p:nvPr>
            <p:ph type="dt" sz="half" idx="10"/>
          </p:nvPr>
        </p:nvSpPr>
        <p:spPr/>
        <p:txBody>
          <a:bodyPr/>
          <a:lstStyle/>
          <a:p>
            <a:fld id="{16810DD8-C6F7-4C11-93A2-9A64B7F83438}" type="datetimeFigureOut">
              <a:rPr lang="en-PH" smtClean="0"/>
              <a:t>8/7/2013</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311857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Date Placeholder 2"/>
          <p:cNvSpPr>
            <a:spLocks noGrp="1"/>
          </p:cNvSpPr>
          <p:nvPr>
            <p:ph type="dt" sz="half" idx="10"/>
          </p:nvPr>
        </p:nvSpPr>
        <p:spPr/>
        <p:txBody>
          <a:bodyPr/>
          <a:lstStyle/>
          <a:p>
            <a:fld id="{16810DD8-C6F7-4C11-93A2-9A64B7F83438}" type="datetimeFigureOut">
              <a:rPr lang="en-PH" smtClean="0"/>
              <a:t>8/7/2013</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2033486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10DD8-C6F7-4C11-93A2-9A64B7F83438}" type="datetimeFigureOut">
              <a:rPr lang="en-PH" smtClean="0"/>
              <a:t>8/7/2013</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1846533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P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810DD8-C6F7-4C11-93A2-9A64B7F83438}" type="datetimeFigureOut">
              <a:rPr lang="en-PH" smtClean="0"/>
              <a:t>8/7/2013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241753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P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810DD8-C6F7-4C11-93A2-9A64B7F83438}" type="datetimeFigureOut">
              <a:rPr lang="en-PH" smtClean="0"/>
              <a:t>8/7/2013</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860BACD-8CD4-4EA0-A1BC-149D0E7187B8}" type="slidenum">
              <a:rPr lang="en-PH" smtClean="0"/>
              <a:t>‹#›</a:t>
            </a:fld>
            <a:endParaRPr lang="en-PH"/>
          </a:p>
        </p:txBody>
      </p:sp>
    </p:spTree>
    <p:extLst>
      <p:ext uri="{BB962C8B-B14F-4D97-AF65-F5344CB8AC3E}">
        <p14:creationId xmlns:p14="http://schemas.microsoft.com/office/powerpoint/2010/main" val="1276415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75000"/>
              </a:schemeClr>
            </a:gs>
            <a:gs pos="50000">
              <a:schemeClr val="bg1"/>
            </a:gs>
            <a:gs pos="100000">
              <a:schemeClr val="bg1">
                <a:lumMod val="75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P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10DD8-C6F7-4C11-93A2-9A64B7F83438}" type="datetimeFigureOut">
              <a:rPr lang="en-PH" smtClean="0"/>
              <a:t>8/7/2013</a:t>
            </a:fld>
            <a:endParaRPr lang="en-P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0BACD-8CD4-4EA0-A1BC-149D0E7187B8}" type="slidenum">
              <a:rPr lang="en-PH" smtClean="0"/>
              <a:t>‹#›</a:t>
            </a:fld>
            <a:endParaRPr lang="en-PH"/>
          </a:p>
        </p:txBody>
      </p:sp>
    </p:spTree>
    <p:extLst>
      <p:ext uri="{BB962C8B-B14F-4D97-AF65-F5344CB8AC3E}">
        <p14:creationId xmlns:p14="http://schemas.microsoft.com/office/powerpoint/2010/main" val="267036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lideonline.com/" TargetMode="External"/><Relationship Id="rId5" Type="http://schemas.openxmlformats.org/officeDocument/2006/relationships/image" Target="../media/image1.png"/><Relationship Id="rId4" Type="http://schemas.openxmlformats.org/officeDocument/2006/relationships/hyperlink" Target="http://www.slidehunter.com/"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t>Organizational Chart</a:t>
            </a:r>
            <a:endParaRPr lang="en-PH" sz="6000" dirty="0"/>
          </a:p>
        </p:txBody>
      </p:sp>
      <p:graphicFrame>
        <p:nvGraphicFramePr>
          <p:cNvPr id="8" name="Diagram 7"/>
          <p:cNvGraphicFramePr/>
          <p:nvPr>
            <p:extLst>
              <p:ext uri="{D42A27DB-BD31-4B8C-83A1-F6EECF244321}">
                <p14:modId xmlns:p14="http://schemas.microsoft.com/office/powerpoint/2010/main" val="110127929"/>
              </p:ext>
            </p:extLst>
          </p:nvPr>
        </p:nvGraphicFramePr>
        <p:xfrm>
          <a:off x="838200" y="2005264"/>
          <a:ext cx="10680032" cy="4299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8782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t>Organizational Chart</a:t>
            </a:r>
            <a:endParaRPr lang="en-PH" sz="6000" dirty="0"/>
          </a:p>
        </p:txBody>
      </p:sp>
      <p:graphicFrame>
        <p:nvGraphicFramePr>
          <p:cNvPr id="8" name="Diagram 7"/>
          <p:cNvGraphicFramePr/>
          <p:nvPr>
            <p:extLst>
              <p:ext uri="{D42A27DB-BD31-4B8C-83A1-F6EECF244321}">
                <p14:modId xmlns:p14="http://schemas.microsoft.com/office/powerpoint/2010/main" val="2811146575"/>
              </p:ext>
            </p:extLst>
          </p:nvPr>
        </p:nvGraphicFramePr>
        <p:xfrm>
          <a:off x="838200" y="1690688"/>
          <a:ext cx="10744200" cy="46138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5486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t>Organizational Chart</a:t>
            </a:r>
            <a:endParaRPr lang="en-PH" sz="6000" dirty="0"/>
          </a:p>
        </p:txBody>
      </p:sp>
      <p:graphicFrame>
        <p:nvGraphicFramePr>
          <p:cNvPr id="8" name="Diagram 7"/>
          <p:cNvGraphicFramePr/>
          <p:nvPr>
            <p:extLst>
              <p:ext uri="{D42A27DB-BD31-4B8C-83A1-F6EECF244321}">
                <p14:modId xmlns:p14="http://schemas.microsoft.com/office/powerpoint/2010/main" val="2021354019"/>
              </p:ext>
            </p:extLst>
          </p:nvPr>
        </p:nvGraphicFramePr>
        <p:xfrm>
          <a:off x="838200" y="1690688"/>
          <a:ext cx="10744200" cy="46138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2044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60960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1"/>
          <p:cNvSpPr txBox="1">
            <a:spLocks/>
          </p:cNvSpPr>
          <p:nvPr/>
        </p:nvSpPr>
        <p:spPr>
          <a:xfrm>
            <a:off x="2125663" y="2133601"/>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dirty="0">
                <a:solidFill>
                  <a:prstClr val="black"/>
                </a:solidFill>
              </a:rPr>
              <a:t>Thank you!</a:t>
            </a:r>
            <a:endParaRPr lang="en-US" sz="2800" dirty="0">
              <a:solidFill>
                <a:prstClr val="black"/>
              </a:solidFill>
            </a:endParaRPr>
          </a:p>
          <a:p>
            <a:pPr marL="0" indent="0">
              <a:buNone/>
            </a:pPr>
            <a:endParaRPr lang="en-US" sz="1600" dirty="0">
              <a:solidFill>
                <a:prstClr val="black"/>
              </a:solidFill>
            </a:endParaRPr>
          </a:p>
          <a:p>
            <a:pPr marL="0" indent="0">
              <a:buNone/>
            </a:pPr>
            <a:r>
              <a:rPr lang="en-US" sz="1600" dirty="0">
                <a:solidFill>
                  <a:prstClr val="black"/>
                </a:solidFill>
              </a:rPr>
              <a:t>You can use this PowerPoint template for free based on creative commons license.</a:t>
            </a:r>
          </a:p>
          <a:p>
            <a:pPr marL="0" indent="0">
              <a:buNone/>
            </a:pPr>
            <a:endParaRPr lang="en-US" sz="1600" dirty="0">
              <a:solidFill>
                <a:prstClr val="black"/>
              </a:solidFill>
            </a:endParaRPr>
          </a:p>
          <a:p>
            <a:pPr marL="0" indent="0">
              <a:buNone/>
            </a:pPr>
            <a:r>
              <a:rPr lang="en-US" sz="1600" dirty="0">
                <a:solidFill>
                  <a:prstClr val="black"/>
                </a:solidFill>
              </a:rPr>
              <a:t>Follow us on Twitter </a:t>
            </a:r>
            <a:r>
              <a:rPr lang="en-US" sz="1600" dirty="0">
                <a:solidFill>
                  <a:prstClr val="black"/>
                </a:solidFill>
                <a:hlinkClick r:id="rId3"/>
              </a:rPr>
              <a:t>@</a:t>
            </a:r>
            <a:r>
              <a:rPr lang="en-US" sz="1600" dirty="0" err="1">
                <a:solidFill>
                  <a:prstClr val="black"/>
                </a:solidFill>
                <a:hlinkClick r:id="rId3"/>
              </a:rPr>
              <a:t>slideh</a:t>
            </a:r>
            <a:r>
              <a:rPr lang="en-US" sz="1600" dirty="0">
                <a:solidFill>
                  <a:prstClr val="black"/>
                </a:solidFill>
              </a:rPr>
              <a:t> or subscribe to our mailing list</a:t>
            </a:r>
          </a:p>
          <a:p>
            <a:pPr marL="0" indent="0">
              <a:buNone/>
            </a:pPr>
            <a:r>
              <a:rPr lang="en-US" sz="1600" dirty="0">
                <a:solidFill>
                  <a:prstClr val="black"/>
                </a:solidFill>
              </a:rPr>
              <a:t>Or upload your presentation for free and share online in SlideOnline.com</a:t>
            </a:r>
          </a:p>
          <a:p>
            <a:pPr marL="0" indent="0">
              <a:buNone/>
            </a:pPr>
            <a:endParaRPr lang="en-US" sz="1600" dirty="0">
              <a:solidFill>
                <a:prstClr val="black"/>
              </a:solidFill>
            </a:endParaRPr>
          </a:p>
          <a:p>
            <a:pPr marL="0" indent="0">
              <a:buNone/>
            </a:pPr>
            <a:r>
              <a:rPr lang="en-US" sz="1600" dirty="0">
                <a:solidFill>
                  <a:prstClr val="black"/>
                </a:solidFill>
                <a:hlinkClick r:id="rId4"/>
              </a:rPr>
              <a:t>www.SlideHunter.com</a:t>
            </a:r>
            <a:endParaRPr lang="en-US" sz="1600" dirty="0">
              <a:solidFill>
                <a:prstClr val="black"/>
              </a:solidFill>
            </a:endParaRPr>
          </a:p>
        </p:txBody>
      </p:sp>
      <p:pic>
        <p:nvPicPr>
          <p:cNvPr id="4"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3776" y="4724401"/>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2208214"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hlinkClick r:id="rId6"/>
          </p:cNvPr>
          <p:cNvSpPr/>
          <p:nvPr/>
        </p:nvSpPr>
        <p:spPr>
          <a:xfrm>
            <a:off x="6999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Upload to Slide Online.com</a:t>
            </a:r>
          </a:p>
        </p:txBody>
      </p:sp>
      <p:sp>
        <p:nvSpPr>
          <p:cNvPr id="7" name="Rectangle 6">
            <a:hlinkClick r:id="rId7"/>
          </p:cNvPr>
          <p:cNvSpPr/>
          <p:nvPr/>
        </p:nvSpPr>
        <p:spPr>
          <a:xfrm>
            <a:off x="2216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solidFill>
                  <a:prstClr val="white"/>
                </a:solidFill>
              </a:rPr>
              <a:t>Download Free Templates</a:t>
            </a:r>
          </a:p>
        </p:txBody>
      </p:sp>
      <p:pic>
        <p:nvPicPr>
          <p:cNvPr id="8" name="Picture 7">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2668" y="4724400"/>
            <a:ext cx="1511733" cy="361782"/>
          </a:xfrm>
          <a:prstGeom prst="rect">
            <a:avLst/>
          </a:prstGeom>
        </p:spPr>
      </p:pic>
      <p:pic>
        <p:nvPicPr>
          <p:cNvPr id="9" name="Picture 8"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8213" y="83820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71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222</Words>
  <Application>Microsoft Office PowerPoint</Application>
  <PresentationFormat>Widescreen</PresentationFormat>
  <Paragraphs>69</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Organizational Chart</vt:lpstr>
      <vt:lpstr>Organizational Chart</vt:lpstr>
      <vt:lpstr>Organizational Chart</vt:lpstr>
      <vt:lpstr>PowerPoint Presentation</vt:lpstr>
    </vt:vector>
  </TitlesOfParts>
  <Company>CPU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Yusuf</dc:creator>
  <cp:lastModifiedBy>Yusuf</cp:lastModifiedBy>
  <cp:revision>7</cp:revision>
  <dcterms:created xsi:type="dcterms:W3CDTF">2013-08-06T09:57:58Z</dcterms:created>
  <dcterms:modified xsi:type="dcterms:W3CDTF">2013-08-07T12:47:31Z</dcterms:modified>
</cp:coreProperties>
</file>