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346" r:id="rId2"/>
    <p:sldId id="359" r:id="rId3"/>
    <p:sldId id="3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091EA"/>
    <a:srgbClr val="FF0000"/>
    <a:srgbClr val="00B41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660"/>
  </p:normalViewPr>
  <p:slideViewPr>
    <p:cSldViewPr>
      <p:cViewPr>
        <p:scale>
          <a:sx n="66" d="100"/>
          <a:sy n="66" d="100"/>
        </p:scale>
        <p:origin x="-2208" y="-14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146133-C2C6-42E5-9F03-188AA2A4A162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6324600" cy="704850"/>
          </a:xfrm>
          <a:effectLst/>
        </p:spPr>
        <p:txBody>
          <a:bodyPr>
            <a:noAutofit/>
          </a:bodyPr>
          <a:lstStyle/>
          <a:p>
            <a:pPr algn="l">
              <a:defRPr/>
            </a:pP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Name of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828800"/>
            <a:ext cx="6324600" cy="685800"/>
          </a:xfrm>
          <a:effectLst/>
        </p:spPr>
        <p:txBody>
          <a:bodyPr>
            <a:normAutofit/>
          </a:bodyPr>
          <a:lstStyle/>
          <a:p>
            <a:pPr algn="l">
              <a:defRPr/>
            </a:pP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Company name</a:t>
            </a:r>
          </a:p>
          <a:p>
            <a:pPr algn="l">
              <a:defRPr/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295400" y="1447800"/>
            <a:ext cx="6400800" cy="487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Arial" charset="0"/>
                <a:ea typeface="굴림" pitchFamily="34" charset="-127"/>
              </a:rPr>
              <a:t>Your Text here</a:t>
            </a:r>
          </a:p>
          <a:p>
            <a:pPr algn="just">
              <a:lnSpc>
                <a:spcPct val="160000"/>
              </a:lnSpc>
            </a:pPr>
            <a:endParaRPr lang="en-US" altLang="ko-KR" sz="1400" dirty="0" smtClean="0">
              <a:solidFill>
                <a:schemeClr val="tx1"/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 sz="1400" dirty="0" err="1" smtClean="0">
                <a:solidFill>
                  <a:schemeClr val="tx1"/>
                </a:solidFill>
                <a:latin typeface="Arial" charset="0"/>
                <a:ea typeface="굴림" pitchFamily="34" charset="-127"/>
              </a:rPr>
              <a:t>Lorem</a:t>
            </a:r>
            <a:r>
              <a:rPr lang="en-US" altLang="ko-KR" sz="1400" dirty="0" smtClean="0">
                <a:solidFill>
                  <a:schemeClr val="tx1"/>
                </a:solidFill>
                <a:latin typeface="Arial" charset="0"/>
                <a:ea typeface="굴림" pitchFamily="34" charset="-127"/>
              </a:rPr>
              <a:t>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popularized in the 1960s with the </a:t>
            </a:r>
          </a:p>
          <a:p>
            <a:pPr algn="just">
              <a:lnSpc>
                <a:spcPct val="160000"/>
              </a:lnSpc>
            </a:pPr>
            <a:endParaRPr lang="en-US" altLang="ko-KR" sz="1400" dirty="0" smtClean="0">
              <a:solidFill>
                <a:schemeClr val="tx1"/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Arial" charset="0"/>
                <a:ea typeface="굴림" pitchFamily="34" charset="-127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</a:t>
            </a:r>
            <a:endParaRPr lang="en-US" sz="1400" dirty="0" smtClean="0">
              <a:solidFill>
                <a:schemeClr val="tx1"/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23" name="AutoShape 68"/>
          <p:cNvSpPr>
            <a:spLocks noChangeArrowheads="1"/>
          </p:cNvSpPr>
          <p:nvPr/>
        </p:nvSpPr>
        <p:spPr bwMode="gray">
          <a:xfrm>
            <a:off x="695325" y="355600"/>
            <a:ext cx="66960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1">
              <a:defRPr/>
            </a:pPr>
            <a:r>
              <a:rPr kumimoji="1" lang="en-US" altLang="ko-KR" sz="3500" dirty="0">
                <a:solidFill>
                  <a:schemeClr val="bg1"/>
                </a:solidFill>
                <a:ea typeface="굴림" pitchFamily="34" charset="-127"/>
              </a:rPr>
              <a:t>Slide master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838200"/>
            <a:ext cx="6553200" cy="715963"/>
          </a:xfrm>
        </p:spPr>
        <p:txBody>
          <a:bodyPr/>
          <a:lstStyle/>
          <a:p>
            <a:pPr algn="l"/>
            <a:r>
              <a:rPr lang="en-US" sz="3600" dirty="0">
                <a:solidFill>
                  <a:srgbClr val="4D4D4D"/>
                </a:solidFill>
              </a:rPr>
              <a:t>Print master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0" y="1752600"/>
            <a:ext cx="60960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has survived not only five centuries, but also the leap into electronic typesetting, remaining essentially unchanged. </a:t>
            </a:r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</a:t>
            </a:r>
            <a:r>
              <a:rPr lang="en-US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popularised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1960s with the release of </a:t>
            </a:r>
            <a:r>
              <a:rPr lang="en-US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Letraset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sheets containing Lorem Ipsum passages, and more recently with desktop publishing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19947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11">
      <a:dk1>
        <a:srgbClr val="262626"/>
      </a:dk1>
      <a:lt1>
        <a:srgbClr val="FFFFFF"/>
      </a:lt1>
      <a:dk2>
        <a:srgbClr val="494429"/>
      </a:dk2>
      <a:lt2>
        <a:srgbClr val="EEECE1"/>
      </a:lt2>
      <a:accent1>
        <a:srgbClr val="BA9964"/>
      </a:accent1>
      <a:accent2>
        <a:srgbClr val="4B2115"/>
      </a:accent2>
      <a:accent3>
        <a:srgbClr val="9E4F31"/>
      </a:accent3>
      <a:accent4>
        <a:srgbClr val="ED9354"/>
      </a:accent4>
      <a:accent5>
        <a:srgbClr val="BA9964"/>
      </a:accent5>
      <a:accent6>
        <a:srgbClr val="ED935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</TotalTime>
  <Words>224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1_Office Theme</vt:lpstr>
      <vt:lpstr>Name of  presentation</vt:lpstr>
      <vt:lpstr>PowerPoint Presentation</vt:lpstr>
      <vt:lpstr>Print master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241</cp:revision>
  <dcterms:created xsi:type="dcterms:W3CDTF">2012-04-26T17:06:14Z</dcterms:created>
  <dcterms:modified xsi:type="dcterms:W3CDTF">2013-07-18T16:35:17Z</dcterms:modified>
</cp:coreProperties>
</file>