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972" r:id="rId3"/>
  </p:sldMasterIdLst>
  <p:notesMasterIdLst>
    <p:notesMasterId r:id="rId7"/>
  </p:notesMasterIdLst>
  <p:sldIdLst>
    <p:sldId id="347" r:id="rId4"/>
    <p:sldId id="263" r:id="rId5"/>
    <p:sldId id="28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>
        <p:scale>
          <a:sx n="80" d="100"/>
          <a:sy n="80" d="100"/>
        </p:scale>
        <p:origin x="-1800" y="-10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0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3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5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81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3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38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28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7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1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228600" y="2667000"/>
            <a:ext cx="4038600" cy="1600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dirty="0" smtClean="0"/>
              <a:t>Name </a:t>
            </a:r>
            <a:r>
              <a:rPr lang="en-US" sz="5000" dirty="0" smtClean="0"/>
              <a:t>of</a:t>
            </a:r>
          </a:p>
          <a:p>
            <a:r>
              <a:rPr lang="en-US" sz="5000" dirty="0" smtClean="0"/>
              <a:t>presentation</a:t>
            </a:r>
            <a:endParaRPr lang="ru-RU" sz="5000" dirty="0"/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997525" y="4136611"/>
            <a:ext cx="2461876" cy="5640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600" dirty="0" smtClean="0"/>
              <a:t>Company name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9200" y="1244600"/>
            <a:ext cx="70104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ea typeface="굴림" pitchFamily="34" charset="-127"/>
              </a:rPr>
              <a:t>Your Text here</a:t>
            </a:r>
          </a:p>
          <a:p>
            <a:pPr algn="just">
              <a:lnSpc>
                <a:spcPct val="160000"/>
              </a:lnSpc>
            </a:pPr>
            <a:endParaRPr lang="en-US" altLang="ko-KR" sz="1400" dirty="0" smtClean="0">
              <a:solidFill>
                <a:schemeClr val="tx2">
                  <a:lumMod val="7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ea typeface="굴림" pitchFamily="34" charset="-127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popularized in the 1960s with the </a:t>
            </a:r>
          </a:p>
          <a:p>
            <a:pPr algn="just">
              <a:lnSpc>
                <a:spcPct val="160000"/>
              </a:lnSpc>
            </a:pPr>
            <a:endParaRPr lang="en-US" altLang="ko-KR" sz="1400" dirty="0" smtClean="0">
              <a:solidFill>
                <a:schemeClr val="tx2">
                  <a:lumMod val="7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ea typeface="굴림" pitchFamily="34" charset="-127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219200" y="2286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en-US" altLang="ko-KR" sz="3500" dirty="0">
                <a:solidFill>
                  <a:schemeClr val="tx2">
                    <a:lumMod val="75000"/>
                  </a:schemeClr>
                </a:solidFill>
                <a:ea typeface="굴림" pitchFamily="34" charset="-127"/>
              </a:rPr>
              <a:t>Slide master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838200"/>
            <a:ext cx="6553200" cy="715963"/>
          </a:xfrm>
        </p:spPr>
        <p:txBody>
          <a:bodyPr/>
          <a:lstStyle/>
          <a:p>
            <a:pPr algn="l"/>
            <a:r>
              <a:rPr lang="en-US" sz="3600" dirty="0">
                <a:solidFill>
                  <a:srgbClr val="4D4D4D"/>
                </a:solidFill>
              </a:rPr>
              <a:t>Print master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has survived not only five centuries, but also the leap into electronic typesetting, remaining essentially unchanged. </a:t>
            </a: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</a:t>
            </a:r>
            <a:r>
              <a:rPr lang="en-US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popularised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1960s with the release of </a:t>
            </a:r>
            <a:r>
              <a:rPr lang="en-US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Letraset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sheets containing Lorem Ipsum passages, and more recently with desktop publishing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224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Office Theme</vt:lpstr>
      <vt:lpstr>1_Office Theme</vt:lpstr>
      <vt:lpstr>15_Office Theme</vt:lpstr>
      <vt:lpstr>PowerPoint Presentation</vt:lpstr>
      <vt:lpstr>PowerPoint Presentation</vt:lpstr>
      <vt:lpstr>Print master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Ula</cp:lastModifiedBy>
  <cp:revision>200</cp:revision>
  <dcterms:created xsi:type="dcterms:W3CDTF">2012-04-26T17:06:14Z</dcterms:created>
  <dcterms:modified xsi:type="dcterms:W3CDTF">2012-08-16T07:24:50Z</dcterms:modified>
</cp:coreProperties>
</file>