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4" r:id="rId1"/>
    <p:sldMasterId id="2147483698" r:id="rId2"/>
  </p:sldMasterIdLst>
  <p:notesMasterIdLst>
    <p:notesMasterId r:id="rId9"/>
  </p:notesMasterIdLst>
  <p:sldIdLst>
    <p:sldId id="276" r:id="rId3"/>
    <p:sldId id="278" r:id="rId4"/>
    <p:sldId id="277" r:id="rId5"/>
    <p:sldId id="279" r:id="rId6"/>
    <p:sldId id="274" r:id="rId7"/>
    <p:sldId id="27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FBCC05"/>
    <a:srgbClr val="639A1A"/>
    <a:srgbClr val="FE8002"/>
    <a:srgbClr val="FF4A37"/>
    <a:srgbClr val="09A6CD"/>
    <a:srgbClr val="4F81BD"/>
    <a:srgbClr val="455F17"/>
    <a:srgbClr val="5A7C1E"/>
    <a:srgbClr val="995E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72608" autoAdjust="0"/>
  </p:normalViewPr>
  <p:slideViewPr>
    <p:cSldViewPr>
      <p:cViewPr varScale="1">
        <p:scale>
          <a:sx n="88" d="100"/>
          <a:sy n="88" d="100"/>
        </p:scale>
        <p:origin x="-130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AF43D0-DCFC-44D6-95E1-23FB25E79A9D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DDB898-394D-406C-A65F-AEB0516956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400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9144000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87117"/>
            <a:ext cx="7772400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99020"/>
            <a:ext cx="6400800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5CABF-D6D1-41BF-AE56-F5F8233A0BC5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90E6D-7B2E-4EC5-B9F8-35F4AE9AC5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3"/>
            <a:ext cx="5486400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1"/>
            <a:ext cx="5486400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5CABF-D6D1-41BF-AE56-F5F8233A0BC5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90E6D-7B2E-4EC5-B9F8-35F4AE9AC5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5CABF-D6D1-41BF-AE56-F5F8233A0BC5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90E6D-7B2E-4EC5-B9F8-35F4AE9AC5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5CABF-D6D1-41BF-AE56-F5F8233A0BC5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90E6D-7B2E-4EC5-B9F8-35F4AE9AC5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4004" y="2870636"/>
            <a:ext cx="4449167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5CABF-D6D1-41BF-AE56-F5F8233A0BC5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90E6D-7B2E-4EC5-B9F8-35F4AE9AC5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5CABF-D6D1-41BF-AE56-F5F8233A0BC5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90E6D-7B2E-4EC5-B9F8-35F4AE9AC5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2234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5CABF-D6D1-41BF-AE56-F5F8233A0BC5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90E6D-7B2E-4EC5-B9F8-35F4AE9AC5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80886"/>
            <a:ext cx="8229600" cy="709714"/>
          </a:xfrm>
        </p:spPr>
        <p:txBody>
          <a:bodyPr>
            <a:norm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59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5CABF-D6D1-41BF-AE56-F5F8233A0BC5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90E6D-7B2E-4EC5-B9F8-35F4AE9AC5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0725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5CABF-D6D1-41BF-AE56-F5F8233A0BC5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90E6D-7B2E-4EC5-B9F8-35F4AE9AC5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6350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5CABF-D6D1-41BF-AE56-F5F8233A0BC5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90E6D-7B2E-4EC5-B9F8-35F4AE9AC5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6397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0886"/>
            <a:ext cx="8229600" cy="709714"/>
          </a:xfrm>
        </p:spPr>
        <p:txBody>
          <a:bodyPr>
            <a:norm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5CABF-D6D1-41BF-AE56-F5F8233A0BC5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90E6D-7B2E-4EC5-B9F8-35F4AE9AC5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997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5CABF-D6D1-41BF-AE56-F5F8233A0BC5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90E6D-7B2E-4EC5-B9F8-35F4AE9AC5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5CABF-D6D1-41BF-AE56-F5F8233A0BC5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90E6D-7B2E-4EC5-B9F8-35F4AE9AC5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6892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5CABF-D6D1-41BF-AE56-F5F8233A0BC5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90E6D-7B2E-4EC5-B9F8-35F4AE9AC5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3528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5CABF-D6D1-41BF-AE56-F5F8233A0BC5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90E6D-7B2E-4EC5-B9F8-35F4AE9AC5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8363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5CABF-D6D1-41BF-AE56-F5F8233A0BC5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90E6D-7B2E-4EC5-B9F8-35F4AE9AC5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332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5CABF-D6D1-41BF-AE56-F5F8233A0BC5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90E6D-7B2E-4EC5-B9F8-35F4AE9AC5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907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5CABF-D6D1-41BF-AE56-F5F8233A0BC5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90E6D-7B2E-4EC5-B9F8-35F4AE9AC5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5CABF-D6D1-41BF-AE56-F5F8233A0BC5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90E6D-7B2E-4EC5-B9F8-35F4AE9AC5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5CABF-D6D1-41BF-AE56-F5F8233A0BC5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90E6D-7B2E-4EC5-B9F8-35F4AE9AC5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6"/>
            <a:ext cx="4041775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5CABF-D6D1-41BF-AE56-F5F8233A0BC5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90E6D-7B2E-4EC5-B9F8-35F4AE9AC5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5CABF-D6D1-41BF-AE56-F5F8233A0BC5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90E6D-7B2E-4EC5-B9F8-35F4AE9AC5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5CABF-D6D1-41BF-AE56-F5F8233A0BC5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90E6D-7B2E-4EC5-B9F8-35F4AE9AC5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73052"/>
            <a:ext cx="3008313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5"/>
            <a:ext cx="5111750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435103"/>
            <a:ext cx="3008313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5CABF-D6D1-41BF-AE56-F5F8233A0BC5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90E6D-7B2E-4EC5-B9F8-35F4AE9AC5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42"/>
            <a:ext cx="8229600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38426"/>
            <a:ext cx="8229600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65CABF-D6D1-41BF-AE56-F5F8233A0BC5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6356354"/>
            <a:ext cx="21336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C90E6D-7B2E-4EC5-B9F8-35F4AE9AC5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65CABF-D6D1-41BF-AE56-F5F8233A0BC5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C90E6D-7B2E-4EC5-B9F8-35F4AE9AC5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3599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slidehunter.com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slidehunter.com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slidehunter.com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slidehunter.com/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slidehunter.com/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hyperlink" Target="http://slidehunter.com/" TargetMode="External"/><Relationship Id="rId7" Type="http://schemas.microsoft.com/office/2007/relationships/hdphoto" Target="../media/hdphoto1.wdp"/><Relationship Id="rId2" Type="http://schemas.openxmlformats.org/officeDocument/2006/relationships/slideLayout" Target="../slideLayouts/slideLayout20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2.png"/><Relationship Id="rId5" Type="http://schemas.openxmlformats.org/officeDocument/2006/relationships/hyperlink" Target="http://twitter.com/slideh" TargetMode="External"/><Relationship Id="rId4" Type="http://schemas.openxmlformats.org/officeDocument/2006/relationships/image" Target="../media/image1.png"/><Relationship Id="rId9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Oval 36"/>
          <p:cNvSpPr/>
          <p:nvPr/>
        </p:nvSpPr>
        <p:spPr>
          <a:xfrm>
            <a:off x="2286000" y="3352800"/>
            <a:ext cx="4685705" cy="2174074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  <a:alpha val="74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293710" y="3761156"/>
            <a:ext cx="3872484" cy="1115644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5105400" y="3649061"/>
            <a:ext cx="3872484" cy="1115644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Title 3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3D Venn Diagrams</a:t>
            </a:r>
            <a:endParaRPr lang="en-US"/>
          </a:p>
        </p:txBody>
      </p:sp>
      <p:pic>
        <p:nvPicPr>
          <p:cNvPr id="52" name="Picture 51" descr="E:\websites\slidehunter\2012beew\psd\logo2012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934258"/>
            <a:ext cx="1348455" cy="39034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Oval 29"/>
          <p:cNvSpPr/>
          <p:nvPr/>
        </p:nvSpPr>
        <p:spPr>
          <a:xfrm>
            <a:off x="5602905" y="1792905"/>
            <a:ext cx="3007695" cy="3007695"/>
          </a:xfrm>
          <a:prstGeom prst="ellipse">
            <a:avLst/>
          </a:prstGeom>
          <a:gradFill>
            <a:gsLst>
              <a:gs pos="5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4200000" scaled="0"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>
              <a:rot lat="18300001" lon="0" rev="0"/>
            </a:camera>
            <a:lightRig rig="threePt" dir="t"/>
          </a:scene3d>
          <a:sp3d extrusionH="254000" prstMaterial="matte">
            <a:bevelT w="190500" h="25400"/>
            <a:contourClr>
              <a:schemeClr val="bg1">
                <a:lumMod val="7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>
            <a:flatTx/>
          </a:bodyPr>
          <a:lstStyle/>
          <a:p>
            <a:pPr algn="ctr"/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726105" y="1820286"/>
            <a:ext cx="3007695" cy="3007695"/>
          </a:xfrm>
          <a:prstGeom prst="ellipse">
            <a:avLst/>
          </a:prstGeom>
          <a:gradFill>
            <a:gsLst>
              <a:gs pos="5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4200000" scaled="0"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>
              <a:rot lat="18300001" lon="0" rev="0"/>
            </a:camera>
            <a:lightRig rig="threePt" dir="t"/>
          </a:scene3d>
          <a:sp3d extrusionH="254000" prstMaterial="matte">
            <a:bevelT w="190500" h="25400"/>
            <a:contourClr>
              <a:schemeClr val="bg1">
                <a:lumMod val="7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>
            <a:flatTx/>
          </a:bodyPr>
          <a:lstStyle/>
          <a:p>
            <a:pPr algn="ctr"/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2848696" y="1600200"/>
            <a:ext cx="3639312" cy="3642162"/>
          </a:xfrm>
          <a:prstGeom prst="ellipse">
            <a:avLst/>
          </a:prstGeom>
          <a:gradFill>
            <a:gsLst>
              <a:gs pos="47000">
                <a:srgbClr val="38659D"/>
              </a:gs>
              <a:gs pos="22000">
                <a:schemeClr val="tx2">
                  <a:lumMod val="60000"/>
                  <a:lumOff val="40000"/>
                  <a:alpha val="35000"/>
                </a:schemeClr>
              </a:gs>
              <a:gs pos="87000">
                <a:schemeClr val="tx2">
                  <a:lumMod val="75000"/>
                  <a:alpha val="26000"/>
                </a:schemeClr>
              </a:gs>
            </a:gsLst>
            <a:lin ang="2700000" scaled="0"/>
          </a:gradFill>
          <a:scene3d>
            <a:camera prst="orthographicFront">
              <a:rot lat="18300001" lon="0" rev="0"/>
            </a:camera>
            <a:lightRig rig="threePt" dir="t"/>
          </a:scene3d>
          <a:sp3d extrusionH="254000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027872" y="3053888"/>
            <a:ext cx="2401128" cy="461665"/>
          </a:xfrm>
          <a:prstGeom prst="rect">
            <a:avLst/>
          </a:prstGeom>
          <a:noFill/>
          <a:scene3d>
            <a:camera prst="orthographicFront">
              <a:rot lat="18300001" lon="0" rev="0"/>
            </a:camera>
            <a:lightRig rig="threePt" dir="t"/>
          </a:scene3d>
          <a:sp3d extrusionH="254000"/>
        </p:spPr>
        <p:txBody>
          <a:bodyPr wrap="square" rtlCol="0" anchor="ctr">
            <a:spAutoFit/>
            <a:flatTx/>
          </a:bodyPr>
          <a:lstStyle/>
          <a:p>
            <a:pPr algn="ctr"/>
            <a:r>
              <a:rPr lang="en-US" sz="2400"/>
              <a:t>Edit Here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904672" y="3067345"/>
            <a:ext cx="2401128" cy="461665"/>
          </a:xfrm>
          <a:prstGeom prst="rect">
            <a:avLst/>
          </a:prstGeom>
          <a:noFill/>
          <a:scene3d>
            <a:camera prst="orthographicFront">
              <a:rot lat="18300001" lon="0" rev="0"/>
            </a:camera>
            <a:lightRig rig="threePt" dir="t"/>
          </a:scene3d>
          <a:sp3d extrusionH="254000"/>
        </p:spPr>
        <p:txBody>
          <a:bodyPr wrap="square" rtlCol="0" anchor="ctr">
            <a:spAutoFit/>
            <a:flatTx/>
          </a:bodyPr>
          <a:lstStyle/>
          <a:p>
            <a:pPr algn="ctr"/>
            <a:r>
              <a:rPr lang="en-US" sz="2400"/>
              <a:t>Edit Here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466272" y="3200400"/>
            <a:ext cx="2401128" cy="461665"/>
          </a:xfrm>
          <a:prstGeom prst="rect">
            <a:avLst/>
          </a:prstGeom>
          <a:noFill/>
          <a:scene3d>
            <a:camera prst="orthographicFront">
              <a:rot lat="18300001" lon="0" rev="0"/>
            </a:camera>
            <a:lightRig rig="threePt" dir="t"/>
          </a:scene3d>
          <a:sp3d extrusionH="254000"/>
        </p:spPr>
        <p:txBody>
          <a:bodyPr wrap="square" rtlCol="0" anchor="ctr">
            <a:spAutoFit/>
            <a:flatTx/>
          </a:bodyPr>
          <a:lstStyle/>
          <a:p>
            <a:pPr algn="ctr"/>
            <a:r>
              <a:rPr lang="en-US" sz="2400" smtClean="0">
                <a:solidFill>
                  <a:schemeClr val="bg1"/>
                </a:solidFill>
              </a:rPr>
              <a:t>Edit Here</a:t>
            </a:r>
            <a:endParaRPr lang="en-US" sz="2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472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Oval 36"/>
          <p:cNvSpPr/>
          <p:nvPr/>
        </p:nvSpPr>
        <p:spPr>
          <a:xfrm>
            <a:off x="2743200" y="4267200"/>
            <a:ext cx="3872484" cy="1115644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2848696" y="2007893"/>
            <a:ext cx="3639312" cy="3642162"/>
          </a:xfrm>
          <a:prstGeom prst="ellipse">
            <a:avLst/>
          </a:prstGeom>
          <a:gradFill>
            <a:gsLst>
              <a:gs pos="47000">
                <a:srgbClr val="38659D"/>
              </a:gs>
              <a:gs pos="22000">
                <a:schemeClr val="tx2">
                  <a:lumMod val="60000"/>
                  <a:lumOff val="40000"/>
                  <a:alpha val="35000"/>
                </a:schemeClr>
              </a:gs>
              <a:gs pos="87000">
                <a:schemeClr val="tx2">
                  <a:lumMod val="75000"/>
                  <a:alpha val="26000"/>
                </a:schemeClr>
              </a:gs>
            </a:gsLst>
            <a:lin ang="2700000" scaled="0"/>
          </a:gradFill>
          <a:scene3d>
            <a:camera prst="orthographicFront">
              <a:rot lat="18300001" lon="0" rev="0"/>
            </a:camera>
            <a:lightRig rig="threePt" dir="t"/>
          </a:scene3d>
          <a:sp3d extrusionH="254000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318516" y="3684956"/>
            <a:ext cx="3872484" cy="1115644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5105400" y="3581400"/>
            <a:ext cx="3872484" cy="1115644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Title 3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3D Venn Diagrams</a:t>
            </a:r>
            <a:endParaRPr lang="en-US"/>
          </a:p>
        </p:txBody>
      </p:sp>
      <p:pic>
        <p:nvPicPr>
          <p:cNvPr id="52" name="Picture 51" descr="E:\websites\slidehunter\2012beew\psd\logo2012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902183"/>
            <a:ext cx="1348455" cy="39034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Oval 29"/>
          <p:cNvSpPr/>
          <p:nvPr/>
        </p:nvSpPr>
        <p:spPr>
          <a:xfrm>
            <a:off x="5602905" y="1600200"/>
            <a:ext cx="3007695" cy="3007695"/>
          </a:xfrm>
          <a:prstGeom prst="ellipse">
            <a:avLst/>
          </a:prstGeom>
          <a:gradFill>
            <a:gsLst>
              <a:gs pos="37000">
                <a:srgbClr val="F6F6F6"/>
              </a:gs>
              <a:gs pos="11000">
                <a:schemeClr val="bg1">
                  <a:alpha val="71000"/>
                </a:schemeClr>
              </a:gs>
              <a:gs pos="68000">
                <a:schemeClr val="bg1">
                  <a:lumMod val="95000"/>
                  <a:alpha val="95000"/>
                </a:schemeClr>
              </a:gs>
            </a:gsLst>
            <a:lin ang="0" scaled="0"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>
              <a:rot lat="18300001" lon="0" rev="0"/>
            </a:camera>
            <a:lightRig rig="threePt" dir="t"/>
          </a:scene3d>
          <a:sp3d extrusionH="254000" prstMaterial="matte">
            <a:bevelT w="190500" h="25400"/>
            <a:contourClr>
              <a:schemeClr val="bg1">
                <a:lumMod val="7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>
            <a:flatTx/>
          </a:bodyPr>
          <a:lstStyle/>
          <a:p>
            <a:pPr algn="ctr"/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726105" y="1641038"/>
            <a:ext cx="3007695" cy="3007695"/>
          </a:xfrm>
          <a:prstGeom prst="ellipse">
            <a:avLst/>
          </a:prstGeom>
          <a:gradFill>
            <a:gsLst>
              <a:gs pos="21245">
                <a:schemeClr val="bg1"/>
              </a:gs>
              <a:gs pos="5000">
                <a:schemeClr val="bg1">
                  <a:lumMod val="95000"/>
                </a:schemeClr>
              </a:gs>
              <a:gs pos="100000">
                <a:schemeClr val="bg1">
                  <a:lumMod val="85000"/>
                  <a:alpha val="46000"/>
                </a:schemeClr>
              </a:gs>
            </a:gsLst>
            <a:lin ang="0" scaled="0"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>
              <a:rot lat="18300001" lon="0" rev="0"/>
            </a:camera>
            <a:lightRig rig="threePt" dir="t"/>
          </a:scene3d>
          <a:sp3d extrusionH="254000" prstMaterial="matte">
            <a:bevelT w="190500" h="25400"/>
            <a:contourClr>
              <a:schemeClr val="bg1">
                <a:lumMod val="7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>
            <a:flatTx/>
          </a:bodyPr>
          <a:lstStyle/>
          <a:p>
            <a:pPr algn="ctr"/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027872" y="2874640"/>
            <a:ext cx="2401128" cy="461665"/>
          </a:xfrm>
          <a:prstGeom prst="rect">
            <a:avLst/>
          </a:prstGeom>
          <a:noFill/>
          <a:scene3d>
            <a:camera prst="orthographicFront">
              <a:rot lat="18300001" lon="0" rev="0"/>
            </a:camera>
            <a:lightRig rig="threePt" dir="t"/>
          </a:scene3d>
          <a:sp3d extrusionH="254000"/>
        </p:spPr>
        <p:txBody>
          <a:bodyPr wrap="square" rtlCol="0" anchor="ctr">
            <a:spAutoFit/>
            <a:flatTx/>
          </a:bodyPr>
          <a:lstStyle/>
          <a:p>
            <a:pPr algn="ctr"/>
            <a:r>
              <a:rPr lang="en-US" sz="2400"/>
              <a:t>Edit Here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904672" y="2874640"/>
            <a:ext cx="2401128" cy="461665"/>
          </a:xfrm>
          <a:prstGeom prst="rect">
            <a:avLst/>
          </a:prstGeom>
          <a:noFill/>
          <a:scene3d>
            <a:camera prst="orthographicFront">
              <a:rot lat="18300001" lon="0" rev="0"/>
            </a:camera>
            <a:lightRig rig="threePt" dir="t"/>
          </a:scene3d>
          <a:sp3d extrusionH="254000"/>
        </p:spPr>
        <p:txBody>
          <a:bodyPr wrap="square" rtlCol="0" anchor="ctr">
            <a:spAutoFit/>
            <a:flatTx/>
          </a:bodyPr>
          <a:lstStyle/>
          <a:p>
            <a:pPr algn="ctr"/>
            <a:r>
              <a:rPr lang="en-US" sz="2400"/>
              <a:t>Edit Here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466272" y="3581400"/>
            <a:ext cx="2401128" cy="461665"/>
          </a:xfrm>
          <a:prstGeom prst="rect">
            <a:avLst/>
          </a:prstGeom>
          <a:noFill/>
          <a:scene3d>
            <a:camera prst="orthographicFront">
              <a:rot lat="18300001" lon="0" rev="0"/>
            </a:camera>
            <a:lightRig rig="threePt" dir="t"/>
          </a:scene3d>
          <a:sp3d extrusionH="254000"/>
        </p:spPr>
        <p:txBody>
          <a:bodyPr wrap="square" rtlCol="0" anchor="ctr">
            <a:spAutoFit/>
            <a:flatTx/>
          </a:bodyPr>
          <a:lstStyle/>
          <a:p>
            <a:pPr algn="ctr"/>
            <a:r>
              <a:rPr lang="en-US" sz="2400" smtClean="0">
                <a:solidFill>
                  <a:schemeClr val="bg1"/>
                </a:solidFill>
              </a:rPr>
              <a:t>Edit Here</a:t>
            </a:r>
            <a:endParaRPr lang="en-US" sz="2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8623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val 37"/>
          <p:cNvSpPr/>
          <p:nvPr/>
        </p:nvSpPr>
        <p:spPr>
          <a:xfrm>
            <a:off x="4357116" y="2988163"/>
            <a:ext cx="3872484" cy="1115644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027229" y="958735"/>
            <a:ext cx="2734268" cy="3308465"/>
            <a:chOff x="5739618" y="1754615"/>
            <a:chExt cx="2734268" cy="3308465"/>
          </a:xfrm>
        </p:grpSpPr>
        <p:sp>
          <p:nvSpPr>
            <p:cNvPr id="30" name="Oval 29"/>
            <p:cNvSpPr/>
            <p:nvPr/>
          </p:nvSpPr>
          <p:spPr>
            <a:xfrm>
              <a:off x="5739618" y="1754615"/>
              <a:ext cx="2734268" cy="3308465"/>
            </a:xfrm>
            <a:prstGeom prst="ellipse">
              <a:avLst/>
            </a:prstGeom>
            <a:gradFill>
              <a:gsLst>
                <a:gs pos="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4200000" scaled="0"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18300001" lon="0" rev="0"/>
              </a:camera>
              <a:lightRig rig="threePt" dir="t"/>
            </a:scene3d>
            <a:sp3d extrusionH="254000" prstMaterial="matte">
              <a:bevelT w="190500" h="25400"/>
              <a:contourClr>
                <a:schemeClr val="bg1">
                  <a:lumMod val="7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>
              <a:flatTx/>
            </a:bodyPr>
            <a:lstStyle/>
            <a:p>
              <a:pPr algn="ctr"/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203234" y="3179440"/>
              <a:ext cx="1804004" cy="461665"/>
            </a:xfrm>
            <a:prstGeom prst="rect">
              <a:avLst/>
            </a:prstGeom>
            <a:noFill/>
            <a:scene3d>
              <a:camera prst="orthographicFront">
                <a:rot lat="18300001" lon="0" rev="0"/>
              </a:camera>
              <a:lightRig rig="threePt" dir="t"/>
            </a:scene3d>
            <a:sp3d extrusionH="254000"/>
          </p:spPr>
          <p:txBody>
            <a:bodyPr wrap="square" rtlCol="0" anchor="ctr">
              <a:spAutoFit/>
              <a:flatTx/>
            </a:bodyPr>
            <a:lstStyle/>
            <a:p>
              <a:pPr algn="ctr"/>
              <a:r>
                <a:rPr lang="en-US" sz="2400"/>
                <a:t>Edit Here</a:t>
              </a:r>
            </a:p>
          </p:txBody>
        </p:sp>
      </p:grpSp>
      <p:sp>
        <p:nvSpPr>
          <p:cNvPr id="39" name="Oval 38"/>
          <p:cNvSpPr/>
          <p:nvPr/>
        </p:nvSpPr>
        <p:spPr>
          <a:xfrm>
            <a:off x="699516" y="4497633"/>
            <a:ext cx="3872484" cy="1115644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" name="Oval 36"/>
          <p:cNvSpPr/>
          <p:nvPr/>
        </p:nvSpPr>
        <p:spPr>
          <a:xfrm>
            <a:off x="2781721" y="3791239"/>
            <a:ext cx="3872484" cy="1115644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Title 3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3D Venn Diagrams</a:t>
            </a:r>
            <a:endParaRPr lang="en-US"/>
          </a:p>
        </p:txBody>
      </p:sp>
      <p:pic>
        <p:nvPicPr>
          <p:cNvPr id="52" name="Picture 51" descr="E:\websites\slidehunter\2012beew\psd\logo2012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902183"/>
            <a:ext cx="1348455" cy="39034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Oval 30"/>
          <p:cNvSpPr/>
          <p:nvPr/>
        </p:nvSpPr>
        <p:spPr>
          <a:xfrm>
            <a:off x="1175063" y="2480720"/>
            <a:ext cx="2734268" cy="3308465"/>
          </a:xfrm>
          <a:prstGeom prst="ellipse">
            <a:avLst/>
          </a:prstGeom>
          <a:gradFill>
            <a:gsLst>
              <a:gs pos="5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4200000" scaled="0"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>
              <a:rot lat="18300001" lon="0" rev="0"/>
            </a:camera>
            <a:lightRig rig="threePt" dir="t"/>
          </a:scene3d>
          <a:sp3d extrusionH="254000" prstMaterial="matte">
            <a:bevelT w="190500" h="25400"/>
            <a:contourClr>
              <a:schemeClr val="bg1">
                <a:lumMod val="7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>
            <a:flatTx/>
          </a:bodyPr>
          <a:lstStyle/>
          <a:p>
            <a:pPr algn="ctr"/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3350829" y="1524000"/>
            <a:ext cx="2734268" cy="3311056"/>
          </a:xfrm>
          <a:prstGeom prst="ellipse">
            <a:avLst/>
          </a:prstGeom>
          <a:gradFill>
            <a:gsLst>
              <a:gs pos="49000">
                <a:srgbClr val="38659D"/>
              </a:gs>
              <a:gs pos="22000">
                <a:schemeClr val="tx2">
                  <a:lumMod val="60000"/>
                  <a:lumOff val="40000"/>
                  <a:alpha val="35000"/>
                </a:schemeClr>
              </a:gs>
              <a:gs pos="87000">
                <a:schemeClr val="tx2">
                  <a:lumMod val="75000"/>
                  <a:alpha val="80000"/>
                </a:schemeClr>
              </a:gs>
            </a:gsLst>
            <a:lin ang="2700000" scaled="0"/>
          </a:gradFill>
          <a:scene3d>
            <a:camera prst="orthographicFront">
              <a:rot lat="18300001" lon="0" rev="0"/>
            </a:camera>
            <a:lightRig rig="threePt" dir="t"/>
          </a:scene3d>
          <a:sp3d extrusionH="254000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340117" y="3864707"/>
            <a:ext cx="2401128" cy="461665"/>
          </a:xfrm>
          <a:prstGeom prst="rect">
            <a:avLst/>
          </a:prstGeom>
          <a:noFill/>
          <a:scene3d>
            <a:camera prst="orthographicFront">
              <a:rot lat="18300001" lon="0" rev="0"/>
            </a:camera>
            <a:lightRig rig="threePt" dir="t"/>
          </a:scene3d>
          <a:sp3d extrusionH="254000"/>
        </p:spPr>
        <p:txBody>
          <a:bodyPr wrap="square" rtlCol="0" anchor="ctr">
            <a:spAutoFit/>
            <a:flatTx/>
          </a:bodyPr>
          <a:lstStyle/>
          <a:p>
            <a:pPr algn="ctr"/>
            <a:r>
              <a:rPr lang="en-US" sz="2400"/>
              <a:t>Edit Here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724245" y="2952939"/>
            <a:ext cx="1984404" cy="419695"/>
          </a:xfrm>
          <a:prstGeom prst="rect">
            <a:avLst/>
          </a:prstGeom>
          <a:noFill/>
          <a:scene3d>
            <a:camera prst="orthographicFront">
              <a:rot lat="18300001" lon="0" rev="0"/>
            </a:camera>
            <a:lightRig rig="threePt" dir="t"/>
          </a:scene3d>
          <a:sp3d extrusionH="254000"/>
        </p:spPr>
        <p:txBody>
          <a:bodyPr wrap="square" rtlCol="0" anchor="ctr">
            <a:spAutoFit/>
            <a:flatTx/>
          </a:bodyPr>
          <a:lstStyle/>
          <a:p>
            <a:pPr algn="ctr"/>
            <a:r>
              <a:rPr lang="en-US" sz="2400" smtClean="0">
                <a:solidFill>
                  <a:schemeClr val="bg1"/>
                </a:solidFill>
              </a:rPr>
              <a:t>Edit Here</a:t>
            </a:r>
            <a:endParaRPr lang="en-US" sz="2400">
              <a:solidFill>
                <a:schemeClr val="bg1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0" y="1262411"/>
            <a:ext cx="5017226" cy="871189"/>
            <a:chOff x="644346" y="1066802"/>
            <a:chExt cx="4081595" cy="854022"/>
          </a:xfrm>
        </p:grpSpPr>
        <p:sp>
          <p:nvSpPr>
            <p:cNvPr id="15" name="Parallelogram 5"/>
            <p:cNvSpPr/>
            <p:nvPr/>
          </p:nvSpPr>
          <p:spPr>
            <a:xfrm rot="16200000" flipV="1">
              <a:off x="2133777" y="-422629"/>
              <a:ext cx="854022" cy="3832883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>
                <a:solidFill>
                  <a:schemeClr val="tx1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936148" y="1251797"/>
              <a:ext cx="3789793" cy="45256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smtClean="0"/>
                <a:t>You can insert your topic here</a:t>
              </a:r>
              <a:endParaRPr lang="en-US" sz="2400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431576" y="5291645"/>
            <a:ext cx="5017224" cy="871189"/>
            <a:chOff x="644347" y="1066802"/>
            <a:chExt cx="4081594" cy="854022"/>
          </a:xfrm>
        </p:grpSpPr>
        <p:sp>
          <p:nvSpPr>
            <p:cNvPr id="19" name="Parallelogram 5"/>
            <p:cNvSpPr/>
            <p:nvPr/>
          </p:nvSpPr>
          <p:spPr>
            <a:xfrm rot="5400000" flipH="1" flipV="1">
              <a:off x="2133778" y="-422629"/>
              <a:ext cx="854022" cy="3832883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>
                <a:solidFill>
                  <a:schemeClr val="tx1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936148" y="1251797"/>
              <a:ext cx="3789793" cy="45256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smtClean="0"/>
                <a:t>You can insert your topic here</a:t>
              </a:r>
              <a:endParaRPr 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207005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val 37"/>
          <p:cNvSpPr/>
          <p:nvPr/>
        </p:nvSpPr>
        <p:spPr>
          <a:xfrm>
            <a:off x="4357116" y="2846756"/>
            <a:ext cx="3872484" cy="1115644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  <a:alpha val="71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" name="Oval 36"/>
          <p:cNvSpPr/>
          <p:nvPr/>
        </p:nvSpPr>
        <p:spPr>
          <a:xfrm>
            <a:off x="2667000" y="3761156"/>
            <a:ext cx="3872484" cy="1115644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3350829" y="1722517"/>
            <a:ext cx="2734268" cy="3311056"/>
          </a:xfrm>
          <a:prstGeom prst="ellipse">
            <a:avLst/>
          </a:prstGeom>
          <a:gradFill>
            <a:gsLst>
              <a:gs pos="49000">
                <a:srgbClr val="38659D"/>
              </a:gs>
              <a:gs pos="22000">
                <a:schemeClr val="tx2">
                  <a:lumMod val="60000"/>
                  <a:lumOff val="40000"/>
                  <a:alpha val="35000"/>
                </a:schemeClr>
              </a:gs>
              <a:gs pos="87000">
                <a:schemeClr val="tx2">
                  <a:lumMod val="75000"/>
                  <a:alpha val="80000"/>
                </a:schemeClr>
              </a:gs>
            </a:gsLst>
            <a:lin ang="2700000" scaled="0"/>
          </a:gradFill>
          <a:scene3d>
            <a:camera prst="orthographicFront">
              <a:rot lat="18300001" lon="0" rev="0"/>
            </a:camera>
            <a:lightRig rig="threePt" dir="t"/>
          </a:scene3d>
          <a:sp3d extrusionH="254000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5128048" y="638971"/>
            <a:ext cx="2734268" cy="3308465"/>
          </a:xfrm>
          <a:prstGeom prst="ellipse">
            <a:avLst/>
          </a:prstGeom>
          <a:gradFill>
            <a:gsLst>
              <a:gs pos="37000">
                <a:srgbClr val="F6F6F6"/>
              </a:gs>
              <a:gs pos="11000">
                <a:schemeClr val="bg1">
                  <a:alpha val="71000"/>
                </a:schemeClr>
              </a:gs>
              <a:gs pos="68000">
                <a:schemeClr val="bg1">
                  <a:lumMod val="95000"/>
                  <a:alpha val="95000"/>
                </a:schemeClr>
              </a:gs>
            </a:gsLst>
            <a:lin ang="0" scaled="0"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>
              <a:rot lat="18300001" lon="0" rev="0"/>
            </a:camera>
            <a:lightRig rig="threePt" dir="t"/>
          </a:scene3d>
          <a:sp3d extrusionH="254000" prstMaterial="matte">
            <a:bevelT w="190500" h="25400"/>
            <a:contourClr>
              <a:schemeClr val="bg1">
                <a:lumMod val="7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>
            <a:flatTx/>
          </a:bodyPr>
          <a:lstStyle/>
          <a:p>
            <a:pPr algn="ctr"/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775716" y="4444941"/>
            <a:ext cx="3872484" cy="1115644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  <a:alpha val="71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Title 3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3D Venn Diagrams</a:t>
            </a:r>
            <a:endParaRPr lang="en-US"/>
          </a:p>
        </p:txBody>
      </p:sp>
      <p:pic>
        <p:nvPicPr>
          <p:cNvPr id="52" name="Picture 51" descr="E:\websites\slidehunter\2012beew\psd\logo2012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902183"/>
            <a:ext cx="1348455" cy="39034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3724245" y="3151456"/>
            <a:ext cx="1984404" cy="419695"/>
          </a:xfrm>
          <a:prstGeom prst="rect">
            <a:avLst/>
          </a:prstGeom>
          <a:noFill/>
          <a:scene3d>
            <a:camera prst="orthographicFront">
              <a:rot lat="18300001" lon="0" rev="0"/>
            </a:camera>
            <a:lightRig rig="threePt" dir="t"/>
          </a:scene3d>
          <a:sp3d extrusionH="254000"/>
        </p:spPr>
        <p:txBody>
          <a:bodyPr wrap="square" rtlCol="0" anchor="ctr">
            <a:spAutoFit/>
            <a:flatTx/>
          </a:bodyPr>
          <a:lstStyle/>
          <a:p>
            <a:pPr algn="ctr"/>
            <a:r>
              <a:rPr lang="en-US" sz="2400" smtClean="0">
                <a:solidFill>
                  <a:schemeClr val="bg1"/>
                </a:solidFill>
              </a:rPr>
              <a:t>Edit Here</a:t>
            </a:r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95072" y="2052935"/>
            <a:ext cx="2401128" cy="461665"/>
          </a:xfrm>
          <a:prstGeom prst="rect">
            <a:avLst/>
          </a:prstGeom>
          <a:noFill/>
          <a:scene3d>
            <a:camera prst="orthographicFront">
              <a:rot lat="18300001" lon="0" rev="0"/>
            </a:camera>
            <a:lightRig rig="threePt" dir="t"/>
          </a:scene3d>
          <a:sp3d extrusionH="254000"/>
        </p:spPr>
        <p:txBody>
          <a:bodyPr wrap="square" rtlCol="0" anchor="ctr">
            <a:spAutoFit/>
            <a:flatTx/>
          </a:bodyPr>
          <a:lstStyle/>
          <a:p>
            <a:pPr algn="ctr"/>
            <a:r>
              <a:rPr lang="en-US" sz="2400"/>
              <a:t>Edit Here</a:t>
            </a:r>
          </a:p>
        </p:txBody>
      </p:sp>
      <p:sp>
        <p:nvSpPr>
          <p:cNvPr id="15" name="Oval 14"/>
          <p:cNvSpPr/>
          <p:nvPr/>
        </p:nvSpPr>
        <p:spPr>
          <a:xfrm>
            <a:off x="1107105" y="2088711"/>
            <a:ext cx="3007695" cy="3639312"/>
          </a:xfrm>
          <a:prstGeom prst="ellipse">
            <a:avLst/>
          </a:prstGeom>
          <a:gradFill>
            <a:gsLst>
              <a:gs pos="21245">
                <a:schemeClr val="bg1"/>
              </a:gs>
              <a:gs pos="5000">
                <a:schemeClr val="bg1">
                  <a:lumMod val="95000"/>
                </a:schemeClr>
              </a:gs>
              <a:gs pos="100000">
                <a:schemeClr val="bg1">
                  <a:lumMod val="85000"/>
                  <a:alpha val="46000"/>
                </a:schemeClr>
              </a:gs>
            </a:gsLst>
            <a:lin ang="0" scaled="0"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>
              <a:rot lat="18300001" lon="0" rev="0"/>
            </a:camera>
            <a:lightRig rig="threePt" dir="t"/>
          </a:scene3d>
          <a:sp3d extrusionH="254000" prstMaterial="matte">
            <a:bevelT w="190500" h="25400"/>
            <a:contourClr>
              <a:schemeClr val="bg1">
                <a:lumMod val="7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>
            <a:flatTx/>
          </a:bodyPr>
          <a:lstStyle/>
          <a:p>
            <a:pPr algn="ctr"/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371600" y="3653135"/>
            <a:ext cx="2401128" cy="461665"/>
          </a:xfrm>
          <a:prstGeom prst="rect">
            <a:avLst/>
          </a:prstGeom>
          <a:noFill/>
          <a:scene3d>
            <a:camera prst="orthographicFront">
              <a:rot lat="18300001" lon="0" rev="0"/>
            </a:camera>
            <a:lightRig rig="threePt" dir="t"/>
          </a:scene3d>
          <a:sp3d extrusionH="254000"/>
        </p:spPr>
        <p:txBody>
          <a:bodyPr wrap="square" rtlCol="0" anchor="ctr">
            <a:spAutoFit/>
            <a:flatTx/>
          </a:bodyPr>
          <a:lstStyle/>
          <a:p>
            <a:pPr algn="ctr"/>
            <a:r>
              <a:rPr lang="en-US" sz="2400"/>
              <a:t>Edit Here</a:t>
            </a:r>
          </a:p>
        </p:txBody>
      </p:sp>
    </p:spTree>
    <p:extLst>
      <p:ext uri="{BB962C8B-B14F-4D97-AF65-F5344CB8AC3E}">
        <p14:creationId xmlns:p14="http://schemas.microsoft.com/office/powerpoint/2010/main" val="3510312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3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3D Venn Diagrams</a:t>
            </a:r>
            <a:endParaRPr lang="en-US"/>
          </a:p>
        </p:txBody>
      </p:sp>
      <p:pic>
        <p:nvPicPr>
          <p:cNvPr id="52" name="Picture 51" descr="E:\websites\slidehunter\2012beew\psd\logo2012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902183"/>
            <a:ext cx="1348455" cy="39034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7" name="Group 86"/>
          <p:cNvGrpSpPr/>
          <p:nvPr/>
        </p:nvGrpSpPr>
        <p:grpSpPr>
          <a:xfrm>
            <a:off x="1331586" y="1676054"/>
            <a:ext cx="5017226" cy="871189"/>
            <a:chOff x="644346" y="1066802"/>
            <a:chExt cx="4081595" cy="854022"/>
          </a:xfrm>
        </p:grpSpPr>
        <p:sp>
          <p:nvSpPr>
            <p:cNvPr id="88" name="Parallelogram 5"/>
            <p:cNvSpPr/>
            <p:nvPr/>
          </p:nvSpPr>
          <p:spPr>
            <a:xfrm rot="16200000" flipV="1">
              <a:off x="2133777" y="-422629"/>
              <a:ext cx="854022" cy="3832883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>
                <a:solidFill>
                  <a:schemeClr val="tx1"/>
                </a:solidFill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936148" y="1251797"/>
              <a:ext cx="3789793" cy="45256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smtClean="0"/>
                <a:t>You can insert your topic here</a:t>
              </a:r>
              <a:endParaRPr lang="en-US" sz="2400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916974" y="2895252"/>
            <a:ext cx="5017226" cy="871189"/>
            <a:chOff x="644346" y="1066802"/>
            <a:chExt cx="4081595" cy="854022"/>
          </a:xfrm>
        </p:grpSpPr>
        <p:sp>
          <p:nvSpPr>
            <p:cNvPr id="22" name="Parallelogram 5"/>
            <p:cNvSpPr/>
            <p:nvPr/>
          </p:nvSpPr>
          <p:spPr>
            <a:xfrm rot="16200000" flipV="1">
              <a:off x="2133777" y="-422629"/>
              <a:ext cx="854022" cy="3832883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>
                <a:solidFill>
                  <a:schemeClr val="tx1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936148" y="1251797"/>
              <a:ext cx="3789793" cy="45256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/>
                <a:t>You can insert your topic here</a:t>
              </a:r>
              <a:endParaRPr lang="en-US" sz="2400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526574" y="4114450"/>
            <a:ext cx="5017226" cy="871189"/>
            <a:chOff x="644346" y="1066802"/>
            <a:chExt cx="4081595" cy="854022"/>
          </a:xfrm>
        </p:grpSpPr>
        <p:sp>
          <p:nvSpPr>
            <p:cNvPr id="25" name="Parallelogram 5"/>
            <p:cNvSpPr/>
            <p:nvPr/>
          </p:nvSpPr>
          <p:spPr>
            <a:xfrm rot="16200000" flipV="1">
              <a:off x="2133777" y="-422629"/>
              <a:ext cx="854022" cy="3832883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>
                <a:solidFill>
                  <a:schemeClr val="tx1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936148" y="1251797"/>
              <a:ext cx="3789793" cy="45256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/>
                <a:t>You can insert your topic here</a:t>
              </a:r>
              <a:endParaRPr lang="en-US" sz="2400" dirty="0"/>
            </a:p>
          </p:txBody>
        </p:sp>
      </p:grpSp>
      <p:sp>
        <p:nvSpPr>
          <p:cNvPr id="30" name="Oval 29"/>
          <p:cNvSpPr/>
          <p:nvPr/>
        </p:nvSpPr>
        <p:spPr>
          <a:xfrm>
            <a:off x="1196076" y="2398951"/>
            <a:ext cx="1275556" cy="1699095"/>
          </a:xfrm>
          <a:prstGeom prst="ellipse">
            <a:avLst/>
          </a:prstGeom>
          <a:gradFill>
            <a:gsLst>
              <a:gs pos="47000">
                <a:srgbClr val="38659D"/>
              </a:gs>
              <a:gs pos="22000">
                <a:schemeClr val="tx2">
                  <a:lumMod val="60000"/>
                  <a:lumOff val="40000"/>
                  <a:alpha val="35000"/>
                </a:schemeClr>
              </a:gs>
              <a:gs pos="87000">
                <a:schemeClr val="tx2">
                  <a:lumMod val="75000"/>
                  <a:alpha val="26000"/>
                </a:schemeClr>
              </a:gs>
            </a:gsLst>
            <a:lin ang="2700000" scaled="0"/>
          </a:gradFill>
          <a:scene3d>
            <a:camera prst="orthographicFront">
              <a:rot lat="18300001" lon="0" rev="0"/>
            </a:camera>
            <a:lightRig rig="threePt" dir="t"/>
          </a:scene3d>
          <a:sp3d extrusionH="254000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553244" y="1121635"/>
            <a:ext cx="1275556" cy="1697765"/>
          </a:xfrm>
          <a:prstGeom prst="ellipse">
            <a:avLst/>
          </a:prstGeom>
          <a:gradFill>
            <a:gsLst>
              <a:gs pos="37000">
                <a:srgbClr val="F6F6F6"/>
              </a:gs>
              <a:gs pos="11000">
                <a:schemeClr val="bg1">
                  <a:alpha val="71000"/>
                </a:schemeClr>
              </a:gs>
              <a:gs pos="68000">
                <a:schemeClr val="bg1">
                  <a:lumMod val="95000"/>
                  <a:alpha val="95000"/>
                </a:schemeClr>
              </a:gs>
            </a:gsLst>
            <a:lin ang="0" scaled="0"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>
              <a:rot lat="18300001" lon="0" rev="0"/>
            </a:camera>
            <a:lightRig rig="threePt" dir="t"/>
          </a:scene3d>
          <a:sp3d extrusionH="254000" prstMaterial="matte">
            <a:bevelT w="190500" h="25400"/>
            <a:contourClr>
              <a:schemeClr val="bg1">
                <a:lumMod val="7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>
            <a:flatTx/>
          </a:bodyPr>
          <a:lstStyle/>
          <a:p>
            <a:pPr algn="ctr"/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1806764" y="3636235"/>
            <a:ext cx="1275556" cy="1697765"/>
          </a:xfrm>
          <a:prstGeom prst="ellipse">
            <a:avLst/>
          </a:prstGeom>
          <a:gradFill>
            <a:gsLst>
              <a:gs pos="37000">
                <a:srgbClr val="F6F6F6"/>
              </a:gs>
              <a:gs pos="11000">
                <a:schemeClr val="bg1">
                  <a:alpha val="71000"/>
                </a:schemeClr>
              </a:gs>
              <a:gs pos="68000">
                <a:schemeClr val="bg1">
                  <a:lumMod val="95000"/>
                  <a:alpha val="95000"/>
                </a:schemeClr>
              </a:gs>
            </a:gsLst>
            <a:lin ang="0" scaled="0"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>
              <a:rot lat="18300001" lon="0" rev="0"/>
            </a:camera>
            <a:lightRig rig="threePt" dir="t"/>
          </a:scene3d>
          <a:sp3d extrusionH="254000" prstMaterial="matte">
            <a:bevelT w="190500" h="25400"/>
            <a:contourClr>
              <a:schemeClr val="bg1">
                <a:lumMod val="7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>
            <a:flatTx/>
          </a:bodyPr>
          <a:lstStyle/>
          <a:p>
            <a:pPr algn="ctr"/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22294" y="1647445"/>
            <a:ext cx="623478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1</a:t>
            </a:r>
            <a:endParaRPr lang="en-US" sz="4000">
              <a:solidFill>
                <a:schemeClr val="tx1">
                  <a:lumMod val="75000"/>
                  <a:lumOff val="2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522648" y="2917056"/>
            <a:ext cx="623478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2</a:t>
            </a:r>
            <a:endParaRPr lang="en-US" sz="4000">
              <a:solidFill>
                <a:schemeClr val="tx1">
                  <a:lumMod val="75000"/>
                  <a:lumOff val="2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147214" y="4186667"/>
            <a:ext cx="623478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3</a:t>
            </a:r>
            <a:endParaRPr lang="en-US" sz="4000">
              <a:solidFill>
                <a:schemeClr val="tx1">
                  <a:lumMod val="75000"/>
                  <a:lumOff val="25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7679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websites\slidehunter\2012beew\psd\logo2012.pn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971800"/>
            <a:ext cx="2171700" cy="62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200" y="6019800"/>
            <a:ext cx="487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hlinkClick r:id="rId3"/>
              </a:rPr>
              <a:t>http://slidehunter.com</a:t>
            </a:r>
            <a:endParaRPr lang="en-US" smtClean="0"/>
          </a:p>
          <a:p>
            <a:r>
              <a:rPr lang="en-US" smtClean="0">
                <a:hlinkClick r:id="rId5"/>
              </a:rPr>
              <a:t>@slideh</a:t>
            </a:r>
            <a:endParaRPr lang="en-US"/>
          </a:p>
        </p:txBody>
      </p:sp>
      <p:pic>
        <p:nvPicPr>
          <p:cNvPr id="1026" name="Picture 2" descr="C:\temp\twitter5.png"/>
          <p:cNvPicPr>
            <a:picLocks noChangeAspect="1" noChangeArrowheads="1"/>
          </p:cNvPicPr>
          <p:nvPr/>
        </p:nvPicPr>
        <p:blipFill>
          <a:blip r:embed="rId6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" y="6425315"/>
            <a:ext cx="223037" cy="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temp\world.png"/>
          <p:cNvPicPr>
            <a:picLocks noChangeAspect="1" noChangeArrowheads="1"/>
          </p:cNvPicPr>
          <p:nvPr/>
        </p:nvPicPr>
        <p:blipFill>
          <a:blip r:embed="rId8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167" y="6128767"/>
            <a:ext cx="197990" cy="19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99540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New Them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New Them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FFFFFF"/>
    </a:hlink>
    <a:folHlink>
      <a:srgbClr val="FFFF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1130-crm-circular-squared-powerpoint-diagram-with-arrows</Template>
  <TotalTime>0</TotalTime>
  <Words>77</Words>
  <Application>Microsoft Office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2_Office Theme</vt:lpstr>
      <vt:lpstr>1_Office Theme</vt:lpstr>
      <vt:lpstr>3D Venn Diagrams</vt:lpstr>
      <vt:lpstr>3D Venn Diagrams</vt:lpstr>
      <vt:lpstr>3D Venn Diagrams</vt:lpstr>
      <vt:lpstr>3D Venn Diagrams</vt:lpstr>
      <vt:lpstr>3D Venn Diagrams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2013-12-12T01:17:20Z</dcterms:created>
  <dcterms:modified xsi:type="dcterms:W3CDTF">2014-02-12T17:42:08Z</dcterms:modified>
</cp:coreProperties>
</file>