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wdp" ContentType="image/vnd.ms-photo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0"/>
  </p:notesMasterIdLst>
  <p:sldIdLst>
    <p:sldId id="282" r:id="rId2"/>
    <p:sldId id="288" r:id="rId3"/>
    <p:sldId id="283" r:id="rId4"/>
    <p:sldId id="285" r:id="rId5"/>
    <p:sldId id="287" r:id="rId6"/>
    <p:sldId id="289" r:id="rId7"/>
    <p:sldId id="290" r:id="rId8"/>
    <p:sldId id="265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B7BDB"/>
    <a:srgbClr val="F86262"/>
    <a:srgbClr val="D56509"/>
    <a:srgbClr val="81D557"/>
    <a:srgbClr val="3FF343"/>
    <a:srgbClr val="DF2B27"/>
    <a:srgbClr val="E22924"/>
    <a:srgbClr val="F01B16"/>
    <a:srgbClr val="AD1D19"/>
    <a:srgbClr val="2A7AD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547"/>
    <p:restoredTop sz="95940" autoAdjust="0"/>
  </p:normalViewPr>
  <p:slideViewPr>
    <p:cSldViewPr snapToGrid="0">
      <p:cViewPr>
        <p:scale>
          <a:sx n="109" d="100"/>
          <a:sy n="109" d="100"/>
        </p:scale>
        <p:origin x="1496" y="2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665CD38-B236-4992-A561-EA79C5132243}" type="datetimeFigureOut">
              <a:rPr lang="en-US" smtClean="0"/>
              <a:t>10/16/16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7EC389-77C5-4919-8990-AC477F96B2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20193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42BD59-33DC-4ED6-A055-CC017507EB7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10/16/16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03887-50C4-4BF5-92E6-BC00216F1C9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45147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42BD59-33DC-4ED6-A055-CC017507EB7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10/16/16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03887-50C4-4BF5-92E6-BC00216F1C9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31810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42BD59-33DC-4ED6-A055-CC017507EB7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10/16/16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03887-50C4-4BF5-92E6-BC00216F1C9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49840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906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42BD59-33DC-4ED6-A055-CC017507EB7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10/16/16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03887-50C4-4BF5-92E6-BC00216F1C9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57200" y="280886"/>
            <a:ext cx="8229600" cy="709714"/>
          </a:xfrm>
        </p:spPr>
        <p:txBody>
          <a:bodyPr>
            <a:normAutofit/>
          </a:bodyPr>
          <a:lstStyle>
            <a:lvl1pPr algn="l">
              <a:defRPr sz="32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5013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42BD59-33DC-4ED6-A055-CC017507EB7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10/16/16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03887-50C4-4BF5-92E6-BC00216F1C9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27560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42BD59-33DC-4ED6-A055-CC017507EB7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10/16/16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03887-50C4-4BF5-92E6-BC00216F1C9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26425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42BD59-33DC-4ED6-A055-CC017507EB7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10/16/16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03887-50C4-4BF5-92E6-BC00216F1C9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6886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80886"/>
            <a:ext cx="8229600" cy="709714"/>
          </a:xfrm>
        </p:spPr>
        <p:txBody>
          <a:bodyPr>
            <a:normAutofit/>
          </a:bodyPr>
          <a:lstStyle>
            <a:lvl1pPr algn="l">
              <a:defRPr sz="32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42BD59-33DC-4ED6-A055-CC017507EB7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10/16/16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03887-50C4-4BF5-92E6-BC00216F1C9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15608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42BD59-33DC-4ED6-A055-CC017507EB7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10/16/16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03887-50C4-4BF5-92E6-BC00216F1C9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88725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42BD59-33DC-4ED6-A055-CC017507EB7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10/16/16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03887-50C4-4BF5-92E6-BC00216F1C9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20920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42BD59-33DC-4ED6-A055-CC017507EB7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10/16/16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03887-50C4-4BF5-92E6-BC00216F1C9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80064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hyperlink" Target="http://slidehunter.com/" TargetMode="Externa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65CABF-D6D1-41BF-AE56-F5F8233A0BC5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10/16/16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C90E6D-7B2E-4EC5-B9F8-35F4AE9AC514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TextBox 6"/>
          <p:cNvSpPr txBox="1"/>
          <p:nvPr userDrawn="1"/>
        </p:nvSpPr>
        <p:spPr>
          <a:xfrm>
            <a:off x="-68461" y="6858000"/>
            <a:ext cx="310003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smtClean="0">
                <a:solidFill>
                  <a:schemeClr val="bg1"/>
                </a:solidFill>
                <a:hlinkClick r:id="rId13"/>
              </a:rPr>
              <a:t>http://slidehunter.com/</a:t>
            </a:r>
            <a:endParaRPr lang="en-US" sz="1050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175236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hyperlink" Target="http://slidehunter.com/" TargetMode="External"/><Relationship Id="rId3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hyperlink" Target="http://slidehunter.com/" TargetMode="External"/><Relationship Id="rId3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hyperlink" Target="http://slidehunter.com/" TargetMode="External"/><Relationship Id="rId3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hyperlink" Target="http://slidehunter.com/" TargetMode="External"/><Relationship Id="rId3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hyperlink" Target="http://slidehunter.com/" TargetMode="External"/><Relationship Id="rId3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hyperlink" Target="http://slidehunter.com/" TargetMode="External"/><Relationship Id="rId3" Type="http://schemas.openxmlformats.org/officeDocument/2006/relationships/image" Target="../media/image1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hyperlink" Target="http://slidehunter.com/" TargetMode="External"/><Relationship Id="rId3" Type="http://schemas.openxmlformats.org/officeDocument/2006/relationships/image" Target="../media/image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hyperlink" Target="http://twitter.com/slideh" TargetMode="External"/><Relationship Id="rId5" Type="http://schemas.openxmlformats.org/officeDocument/2006/relationships/image" Target="../media/image2.png"/><Relationship Id="rId6" Type="http://schemas.microsoft.com/office/2007/relationships/hdphoto" Target="../media/hdphoto1.wdp"/><Relationship Id="rId7" Type="http://schemas.openxmlformats.org/officeDocument/2006/relationships/image" Target="../media/image3.png"/><Relationship Id="rId8" Type="http://schemas.microsoft.com/office/2007/relationships/hdphoto" Target="../media/hdphoto2.wdp"/><Relationship Id="rId1" Type="http://schemas.openxmlformats.org/officeDocument/2006/relationships/slideLayout" Target="../slideLayouts/slideLayout7.xml"/><Relationship Id="rId2" Type="http://schemas.openxmlformats.org/officeDocument/2006/relationships/hyperlink" Target="http://slidehunter.com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Timeline </a:t>
            </a:r>
            <a:r>
              <a:rPr lang="en-US" smtClean="0"/>
              <a:t>4 Years</a:t>
            </a:r>
            <a:endParaRPr lang="en-US" dirty="0"/>
          </a:p>
        </p:txBody>
      </p:sp>
      <p:sp>
        <p:nvSpPr>
          <p:cNvPr id="69" name="TextBox 68"/>
          <p:cNvSpPr txBox="1"/>
          <p:nvPr/>
        </p:nvSpPr>
        <p:spPr>
          <a:xfrm>
            <a:off x="604536" y="5477233"/>
            <a:ext cx="270891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You can edit this description here. This is a sample.</a:t>
            </a:r>
            <a:endParaRPr lang="en-US" dirty="0"/>
          </a:p>
        </p:txBody>
      </p:sp>
      <p:sp>
        <p:nvSpPr>
          <p:cNvPr id="4" name="Rectangle 3" hidden="1"/>
          <p:cNvSpPr/>
          <p:nvPr/>
        </p:nvSpPr>
        <p:spPr>
          <a:xfrm>
            <a:off x="652972" y="1074975"/>
            <a:ext cx="7901906" cy="1630379"/>
          </a:xfrm>
          <a:custGeom>
            <a:avLst/>
            <a:gdLst>
              <a:gd name="connsiteX0" fmla="*/ 0 w 7924800"/>
              <a:gd name="connsiteY0" fmla="*/ 0 h 2796209"/>
              <a:gd name="connsiteX1" fmla="*/ 7924800 w 7924800"/>
              <a:gd name="connsiteY1" fmla="*/ 0 h 2796209"/>
              <a:gd name="connsiteX2" fmla="*/ 7924800 w 7924800"/>
              <a:gd name="connsiteY2" fmla="*/ 2796209 h 2796209"/>
              <a:gd name="connsiteX3" fmla="*/ 0 w 7924800"/>
              <a:gd name="connsiteY3" fmla="*/ 2796209 h 2796209"/>
              <a:gd name="connsiteX4" fmla="*/ 0 w 7924800"/>
              <a:gd name="connsiteY4" fmla="*/ 0 h 2796209"/>
              <a:gd name="connsiteX0" fmla="*/ 13253 w 7924800"/>
              <a:gd name="connsiteY0" fmla="*/ 1152939 h 2796209"/>
              <a:gd name="connsiteX1" fmla="*/ 7924800 w 7924800"/>
              <a:gd name="connsiteY1" fmla="*/ 0 h 2796209"/>
              <a:gd name="connsiteX2" fmla="*/ 7924800 w 7924800"/>
              <a:gd name="connsiteY2" fmla="*/ 2796209 h 2796209"/>
              <a:gd name="connsiteX3" fmla="*/ 0 w 7924800"/>
              <a:gd name="connsiteY3" fmla="*/ 2796209 h 2796209"/>
              <a:gd name="connsiteX4" fmla="*/ 13253 w 7924800"/>
              <a:gd name="connsiteY4" fmla="*/ 1152939 h 27962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924800" h="2796209">
                <a:moveTo>
                  <a:pt x="13253" y="1152939"/>
                </a:moveTo>
                <a:lnTo>
                  <a:pt x="7924800" y="0"/>
                </a:lnTo>
                <a:lnTo>
                  <a:pt x="7924800" y="2796209"/>
                </a:lnTo>
                <a:lnTo>
                  <a:pt x="0" y="2796209"/>
                </a:lnTo>
                <a:lnTo>
                  <a:pt x="13253" y="1152939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Freeform 40"/>
          <p:cNvSpPr/>
          <p:nvPr/>
        </p:nvSpPr>
        <p:spPr>
          <a:xfrm>
            <a:off x="652972" y="1816286"/>
            <a:ext cx="1927589" cy="899566"/>
          </a:xfrm>
          <a:custGeom>
            <a:avLst/>
            <a:gdLst>
              <a:gd name="connsiteX0" fmla="*/ 1927589 w 1927589"/>
              <a:gd name="connsiteY0" fmla="*/ 0 h 899566"/>
              <a:gd name="connsiteX1" fmla="*/ 1927589 w 1927589"/>
              <a:gd name="connsiteY1" fmla="*/ 899566 h 899566"/>
              <a:gd name="connsiteX2" fmla="*/ 0 w 1927589"/>
              <a:gd name="connsiteY2" fmla="*/ 899566 h 899566"/>
              <a:gd name="connsiteX3" fmla="*/ 0 w 1927589"/>
              <a:gd name="connsiteY3" fmla="*/ 34699 h 899566"/>
              <a:gd name="connsiteX4" fmla="*/ 621663 w 1927589"/>
              <a:gd name="connsiteY4" fmla="*/ 30652 h 899566"/>
              <a:gd name="connsiteX5" fmla="*/ 1559426 w 1927589"/>
              <a:gd name="connsiteY5" fmla="*/ 12203 h 8995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927589" h="899566">
                <a:moveTo>
                  <a:pt x="1927589" y="0"/>
                </a:moveTo>
                <a:lnTo>
                  <a:pt x="1927589" y="899566"/>
                </a:lnTo>
                <a:lnTo>
                  <a:pt x="0" y="899566"/>
                </a:lnTo>
                <a:lnTo>
                  <a:pt x="0" y="34699"/>
                </a:lnTo>
                <a:lnTo>
                  <a:pt x="621663" y="30652"/>
                </a:lnTo>
                <a:cubicBezTo>
                  <a:pt x="939163" y="26496"/>
                  <a:pt x="1252015" y="20312"/>
                  <a:pt x="1559426" y="12203"/>
                </a:cubicBezTo>
                <a:close/>
              </a:path>
            </a:pathLst>
          </a:custGeom>
          <a:gradFill>
            <a:gsLst>
              <a:gs pos="100000">
                <a:srgbClr val="0070C0">
                  <a:lumMod val="80000"/>
                </a:srgbClr>
              </a:gs>
              <a:gs pos="0">
                <a:srgbClr val="00B0F0"/>
              </a:gs>
            </a:gsLst>
            <a:lin ang="5400000" scaled="0"/>
          </a:gradFill>
          <a:ln w="12700">
            <a:solidFill>
              <a:srgbClr val="002060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2" name="Freeform 41"/>
          <p:cNvSpPr/>
          <p:nvPr/>
        </p:nvSpPr>
        <p:spPr>
          <a:xfrm>
            <a:off x="2644411" y="1721114"/>
            <a:ext cx="1927589" cy="1001581"/>
          </a:xfrm>
          <a:custGeom>
            <a:avLst/>
            <a:gdLst>
              <a:gd name="connsiteX0" fmla="*/ 1927589 w 1927589"/>
              <a:gd name="connsiteY0" fmla="*/ 0 h 1001581"/>
              <a:gd name="connsiteX1" fmla="*/ 1927589 w 1927589"/>
              <a:gd name="connsiteY1" fmla="*/ 1001581 h 1001581"/>
              <a:gd name="connsiteX2" fmla="*/ 0 w 1927589"/>
              <a:gd name="connsiteY2" fmla="*/ 1001581 h 1001581"/>
              <a:gd name="connsiteX3" fmla="*/ 0 w 1927589"/>
              <a:gd name="connsiteY3" fmla="*/ 93058 h 1001581"/>
              <a:gd name="connsiteX4" fmla="*/ 473108 w 1927589"/>
              <a:gd name="connsiteY4" fmla="*/ 77377 h 1001581"/>
              <a:gd name="connsiteX5" fmla="*/ 1340840 w 1927589"/>
              <a:gd name="connsiteY5" fmla="*/ 36436 h 10015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927589" h="1001581">
                <a:moveTo>
                  <a:pt x="1927589" y="0"/>
                </a:moveTo>
                <a:lnTo>
                  <a:pt x="1927589" y="1001581"/>
                </a:lnTo>
                <a:lnTo>
                  <a:pt x="0" y="1001581"/>
                </a:lnTo>
                <a:lnTo>
                  <a:pt x="0" y="93058"/>
                </a:lnTo>
                <a:lnTo>
                  <a:pt x="473108" y="77377"/>
                </a:lnTo>
                <a:cubicBezTo>
                  <a:pt x="768847" y="65519"/>
                  <a:pt x="1058355" y="51838"/>
                  <a:pt x="1340840" y="36436"/>
                </a:cubicBezTo>
                <a:close/>
              </a:path>
            </a:pathLst>
          </a:custGeom>
          <a:gradFill>
            <a:gsLst>
              <a:gs pos="100000">
                <a:srgbClr val="0070C0">
                  <a:lumMod val="80000"/>
                </a:srgbClr>
              </a:gs>
              <a:gs pos="0">
                <a:srgbClr val="00B0F0"/>
              </a:gs>
            </a:gsLst>
            <a:lin ang="5400000" scaled="0"/>
          </a:gradFill>
          <a:ln w="12700">
            <a:solidFill>
              <a:srgbClr val="002060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3" name="Freeform 42"/>
          <p:cNvSpPr/>
          <p:nvPr/>
        </p:nvSpPr>
        <p:spPr>
          <a:xfrm>
            <a:off x="4635850" y="1546294"/>
            <a:ext cx="1927589" cy="1169558"/>
          </a:xfrm>
          <a:custGeom>
            <a:avLst/>
            <a:gdLst>
              <a:gd name="connsiteX0" fmla="*/ 1927589 w 1927589"/>
              <a:gd name="connsiteY0" fmla="*/ 0 h 1169558"/>
              <a:gd name="connsiteX1" fmla="*/ 1927589 w 1927589"/>
              <a:gd name="connsiteY1" fmla="*/ 1169558 h 1169558"/>
              <a:gd name="connsiteX2" fmla="*/ 0 w 1927589"/>
              <a:gd name="connsiteY2" fmla="*/ 1169558 h 1169558"/>
              <a:gd name="connsiteX3" fmla="*/ 0 w 1927589"/>
              <a:gd name="connsiteY3" fmla="*/ 170852 h 1169558"/>
              <a:gd name="connsiteX4" fmla="*/ 174995 w 1927589"/>
              <a:gd name="connsiteY4" fmla="*/ 159985 h 1169558"/>
              <a:gd name="connsiteX5" fmla="*/ 1680784 w 1927589"/>
              <a:gd name="connsiteY5" fmla="*/ 28915 h 11695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927589" h="1169558">
                <a:moveTo>
                  <a:pt x="1927589" y="0"/>
                </a:moveTo>
                <a:lnTo>
                  <a:pt x="1927589" y="1169558"/>
                </a:lnTo>
                <a:lnTo>
                  <a:pt x="0" y="1169558"/>
                </a:lnTo>
                <a:lnTo>
                  <a:pt x="0" y="170852"/>
                </a:lnTo>
                <a:lnTo>
                  <a:pt x="174995" y="159985"/>
                </a:lnTo>
                <a:cubicBezTo>
                  <a:pt x="710291" y="122500"/>
                  <a:pt x="1214330" y="78538"/>
                  <a:pt x="1680784" y="28915"/>
                </a:cubicBezTo>
                <a:close/>
              </a:path>
            </a:pathLst>
          </a:custGeom>
          <a:gradFill>
            <a:gsLst>
              <a:gs pos="100000">
                <a:srgbClr val="0070C0">
                  <a:lumMod val="80000"/>
                </a:srgbClr>
              </a:gs>
              <a:gs pos="0">
                <a:srgbClr val="00B0F0"/>
              </a:gs>
            </a:gsLst>
            <a:lin ang="5400000" scaled="0"/>
          </a:gradFill>
          <a:ln w="12700">
            <a:solidFill>
              <a:srgbClr val="002060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4" name="Freeform 43"/>
          <p:cNvSpPr/>
          <p:nvPr/>
        </p:nvSpPr>
        <p:spPr>
          <a:xfrm>
            <a:off x="6627289" y="1228546"/>
            <a:ext cx="1927589" cy="1494151"/>
          </a:xfrm>
          <a:custGeom>
            <a:avLst/>
            <a:gdLst>
              <a:gd name="connsiteX0" fmla="*/ 1927589 w 1927589"/>
              <a:gd name="connsiteY0" fmla="*/ 0 h 1494151"/>
              <a:gd name="connsiteX1" fmla="*/ 1927589 w 1927589"/>
              <a:gd name="connsiteY1" fmla="*/ 1494151 h 1494151"/>
              <a:gd name="connsiteX2" fmla="*/ 0 w 1927589"/>
              <a:gd name="connsiteY2" fmla="*/ 1494151 h 1494151"/>
              <a:gd name="connsiteX3" fmla="*/ 0 w 1927589"/>
              <a:gd name="connsiteY3" fmla="*/ 310270 h 1494151"/>
              <a:gd name="connsiteX4" fmla="*/ 360045 w 1927589"/>
              <a:gd name="connsiteY4" fmla="*/ 268088 h 1494151"/>
              <a:gd name="connsiteX5" fmla="*/ 1513317 w 1927589"/>
              <a:gd name="connsiteY5" fmla="*/ 87903 h 14941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927589" h="1494151">
                <a:moveTo>
                  <a:pt x="1927589" y="0"/>
                </a:moveTo>
                <a:lnTo>
                  <a:pt x="1927589" y="1494151"/>
                </a:lnTo>
                <a:lnTo>
                  <a:pt x="0" y="1494151"/>
                </a:lnTo>
                <a:lnTo>
                  <a:pt x="0" y="310270"/>
                </a:lnTo>
                <a:lnTo>
                  <a:pt x="360045" y="268088"/>
                </a:lnTo>
                <a:cubicBezTo>
                  <a:pt x="787330" y="213007"/>
                  <a:pt x="1173864" y="152674"/>
                  <a:pt x="1513317" y="87903"/>
                </a:cubicBezTo>
                <a:close/>
              </a:path>
            </a:pathLst>
          </a:custGeom>
          <a:gradFill>
            <a:gsLst>
              <a:gs pos="100000">
                <a:srgbClr val="0070C0">
                  <a:lumMod val="80000"/>
                </a:srgbClr>
              </a:gs>
              <a:gs pos="0">
                <a:srgbClr val="00B0F0"/>
              </a:gs>
            </a:gsLst>
            <a:lin ang="5400000" scaled="0"/>
          </a:gradFill>
          <a:ln w="12700">
            <a:solidFill>
              <a:srgbClr val="002060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52972" y="2715852"/>
            <a:ext cx="1927589" cy="2505506"/>
          </a:xfrm>
          <a:prstGeom prst="rect">
            <a:avLst/>
          </a:prstGeom>
          <a:gradFill flip="none" rotWithShape="1">
            <a:gsLst>
              <a:gs pos="3000">
                <a:srgbClr val="EEEEEE"/>
              </a:gs>
              <a:gs pos="84000">
                <a:schemeClr val="tx1"/>
              </a:gs>
              <a:gs pos="8000">
                <a:schemeClr val="tx1"/>
              </a:gs>
              <a:gs pos="100000">
                <a:schemeClr val="tx1">
                  <a:lumMod val="85000"/>
                </a:schemeClr>
              </a:gs>
            </a:gsLst>
            <a:lin ang="5400000" scaled="1"/>
            <a:tileRect/>
          </a:gradFill>
          <a:ln w="127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2644411" y="2715852"/>
            <a:ext cx="1927589" cy="2505506"/>
          </a:xfrm>
          <a:prstGeom prst="rect">
            <a:avLst/>
          </a:prstGeom>
          <a:gradFill flip="none" rotWithShape="1">
            <a:gsLst>
              <a:gs pos="3000">
                <a:srgbClr val="EEEEEE"/>
              </a:gs>
              <a:gs pos="84000">
                <a:schemeClr val="tx1"/>
              </a:gs>
              <a:gs pos="8000">
                <a:schemeClr val="tx1"/>
              </a:gs>
              <a:gs pos="100000">
                <a:schemeClr val="tx1">
                  <a:lumMod val="85000"/>
                </a:schemeClr>
              </a:gs>
            </a:gsLst>
            <a:lin ang="5400000" scaled="1"/>
            <a:tileRect/>
          </a:gradFill>
          <a:ln w="127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4635850" y="2715852"/>
            <a:ext cx="1927589" cy="2505506"/>
          </a:xfrm>
          <a:prstGeom prst="rect">
            <a:avLst/>
          </a:prstGeom>
          <a:gradFill flip="none" rotWithShape="1">
            <a:gsLst>
              <a:gs pos="3000">
                <a:srgbClr val="EEEEEE"/>
              </a:gs>
              <a:gs pos="84000">
                <a:schemeClr val="tx1"/>
              </a:gs>
              <a:gs pos="8000">
                <a:schemeClr val="tx1"/>
              </a:gs>
              <a:gs pos="100000">
                <a:schemeClr val="tx1">
                  <a:lumMod val="85000"/>
                </a:schemeClr>
              </a:gs>
            </a:gsLst>
            <a:lin ang="5400000" scaled="1"/>
            <a:tileRect/>
          </a:gradFill>
          <a:ln w="127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6627289" y="2715852"/>
            <a:ext cx="1927589" cy="2505506"/>
          </a:xfrm>
          <a:prstGeom prst="rect">
            <a:avLst/>
          </a:prstGeom>
          <a:gradFill flip="none" rotWithShape="1">
            <a:gsLst>
              <a:gs pos="3000">
                <a:srgbClr val="EEEEEE"/>
              </a:gs>
              <a:gs pos="84000">
                <a:schemeClr val="tx1"/>
              </a:gs>
              <a:gs pos="8000">
                <a:schemeClr val="tx1"/>
              </a:gs>
              <a:gs pos="100000">
                <a:schemeClr val="tx1">
                  <a:lumMod val="85000"/>
                </a:schemeClr>
              </a:gs>
            </a:gsLst>
            <a:lin ang="5400000" scaled="1"/>
            <a:tileRect/>
          </a:gradFill>
          <a:ln w="127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/>
          <p:cNvSpPr txBox="1"/>
          <p:nvPr/>
        </p:nvSpPr>
        <p:spPr>
          <a:xfrm>
            <a:off x="775756" y="2104194"/>
            <a:ext cx="16820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effectLst>
                  <a:outerShdw blurRad="50800" dist="76200" dir="2700000" algn="tl" rotWithShape="0">
                    <a:prstClr val="black">
                      <a:alpha val="40000"/>
                    </a:prstClr>
                  </a:outerShdw>
                </a:effectLst>
              </a:rPr>
              <a:t>2017</a:t>
            </a:r>
            <a:endParaRPr lang="en-US" sz="2400" dirty="0">
              <a:effectLst>
                <a:outerShdw blurRad="50800" dist="762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117981" y="-1057831"/>
            <a:ext cx="16820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mtClean="0">
                <a:solidFill>
                  <a:schemeClr val="bg1"/>
                </a:solidFill>
              </a:rPr>
              <a:t>2017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2767195" y="2104194"/>
            <a:ext cx="16820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effectLst>
                  <a:outerShdw blurRad="50800" dist="76200" dir="2700000" algn="tl" rotWithShape="0">
                    <a:prstClr val="black">
                      <a:alpha val="40000"/>
                    </a:prstClr>
                  </a:outerShdw>
                </a:effectLst>
              </a:rPr>
              <a:t>2018</a:t>
            </a:r>
            <a:endParaRPr lang="en-US" sz="2400" dirty="0">
              <a:effectLst>
                <a:outerShdw blurRad="50800" dist="762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758634" y="2104194"/>
            <a:ext cx="16820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effectLst>
                  <a:outerShdw blurRad="50800" dist="76200" dir="2700000" algn="tl" rotWithShape="0">
                    <a:prstClr val="black">
                      <a:alpha val="40000"/>
                    </a:prstClr>
                  </a:outerShdw>
                </a:effectLst>
              </a:rPr>
              <a:t>2019</a:t>
            </a:r>
            <a:endParaRPr lang="en-US" sz="2400" dirty="0">
              <a:effectLst>
                <a:outerShdw blurRad="50800" dist="762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6750073" y="2104194"/>
            <a:ext cx="16820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effectLst>
                  <a:outerShdw blurRad="50800" dist="76200" dir="2700000" algn="tl" rotWithShape="0">
                    <a:prstClr val="black">
                      <a:alpha val="40000"/>
                    </a:prstClr>
                  </a:outerShdw>
                </a:effectLst>
              </a:rPr>
              <a:t>2020</a:t>
            </a:r>
            <a:endParaRPr lang="en-US" sz="2400" dirty="0">
              <a:effectLst>
                <a:outerShdw blurRad="50800" dist="762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775756" y="3003760"/>
            <a:ext cx="1682020" cy="1943378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You can edit this description here. This is a sample.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2767195" y="2996916"/>
            <a:ext cx="1682020" cy="1943378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You can edit this description here. This is a sample.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4758634" y="2990072"/>
            <a:ext cx="1682020" cy="1943378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You can edit this description here. This is a sample.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6750073" y="2983228"/>
            <a:ext cx="1682020" cy="1943378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You can edit this description here. This is a sample.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36" name="Picture 35" descr="E:\websites\slidehunter\2012beew\psd\logo2012.pn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6393" y="498848"/>
            <a:ext cx="1225868" cy="3548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936935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Freeform 32"/>
          <p:cNvSpPr/>
          <p:nvPr/>
        </p:nvSpPr>
        <p:spPr>
          <a:xfrm>
            <a:off x="652972" y="1816286"/>
            <a:ext cx="1927589" cy="899566"/>
          </a:xfrm>
          <a:custGeom>
            <a:avLst/>
            <a:gdLst>
              <a:gd name="connsiteX0" fmla="*/ 1927589 w 1927589"/>
              <a:gd name="connsiteY0" fmla="*/ 0 h 899566"/>
              <a:gd name="connsiteX1" fmla="*/ 1927589 w 1927589"/>
              <a:gd name="connsiteY1" fmla="*/ 899566 h 899566"/>
              <a:gd name="connsiteX2" fmla="*/ 0 w 1927589"/>
              <a:gd name="connsiteY2" fmla="*/ 899566 h 899566"/>
              <a:gd name="connsiteX3" fmla="*/ 0 w 1927589"/>
              <a:gd name="connsiteY3" fmla="*/ 34699 h 899566"/>
              <a:gd name="connsiteX4" fmla="*/ 621663 w 1927589"/>
              <a:gd name="connsiteY4" fmla="*/ 30652 h 899566"/>
              <a:gd name="connsiteX5" fmla="*/ 1559426 w 1927589"/>
              <a:gd name="connsiteY5" fmla="*/ 12203 h 8995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927589" h="899566">
                <a:moveTo>
                  <a:pt x="1927589" y="0"/>
                </a:moveTo>
                <a:lnTo>
                  <a:pt x="1927589" y="899566"/>
                </a:lnTo>
                <a:lnTo>
                  <a:pt x="0" y="899566"/>
                </a:lnTo>
                <a:lnTo>
                  <a:pt x="0" y="34699"/>
                </a:lnTo>
                <a:lnTo>
                  <a:pt x="621663" y="30652"/>
                </a:lnTo>
                <a:cubicBezTo>
                  <a:pt x="939163" y="26496"/>
                  <a:pt x="1252015" y="20312"/>
                  <a:pt x="1559426" y="12203"/>
                </a:cubicBezTo>
                <a:close/>
              </a:path>
            </a:pathLst>
          </a:custGeom>
          <a:gradFill>
            <a:gsLst>
              <a:gs pos="100000">
                <a:srgbClr val="0070C0">
                  <a:lumMod val="80000"/>
                </a:srgbClr>
              </a:gs>
              <a:gs pos="0">
                <a:srgbClr val="00B0F0"/>
              </a:gs>
            </a:gsLst>
            <a:lin ang="5400000" scaled="0"/>
          </a:gradFill>
          <a:ln w="12700">
            <a:solidFill>
              <a:srgbClr val="002060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4" name="Freeform 33"/>
          <p:cNvSpPr/>
          <p:nvPr/>
        </p:nvSpPr>
        <p:spPr>
          <a:xfrm>
            <a:off x="2644411" y="1721114"/>
            <a:ext cx="1927589" cy="1001581"/>
          </a:xfrm>
          <a:custGeom>
            <a:avLst/>
            <a:gdLst>
              <a:gd name="connsiteX0" fmla="*/ 1927589 w 1927589"/>
              <a:gd name="connsiteY0" fmla="*/ 0 h 1001581"/>
              <a:gd name="connsiteX1" fmla="*/ 1927589 w 1927589"/>
              <a:gd name="connsiteY1" fmla="*/ 1001581 h 1001581"/>
              <a:gd name="connsiteX2" fmla="*/ 0 w 1927589"/>
              <a:gd name="connsiteY2" fmla="*/ 1001581 h 1001581"/>
              <a:gd name="connsiteX3" fmla="*/ 0 w 1927589"/>
              <a:gd name="connsiteY3" fmla="*/ 93058 h 1001581"/>
              <a:gd name="connsiteX4" fmla="*/ 473108 w 1927589"/>
              <a:gd name="connsiteY4" fmla="*/ 77377 h 1001581"/>
              <a:gd name="connsiteX5" fmla="*/ 1340840 w 1927589"/>
              <a:gd name="connsiteY5" fmla="*/ 36436 h 10015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927589" h="1001581">
                <a:moveTo>
                  <a:pt x="1927589" y="0"/>
                </a:moveTo>
                <a:lnTo>
                  <a:pt x="1927589" y="1001581"/>
                </a:lnTo>
                <a:lnTo>
                  <a:pt x="0" y="1001581"/>
                </a:lnTo>
                <a:lnTo>
                  <a:pt x="0" y="93058"/>
                </a:lnTo>
                <a:lnTo>
                  <a:pt x="473108" y="77377"/>
                </a:lnTo>
                <a:cubicBezTo>
                  <a:pt x="768847" y="65519"/>
                  <a:pt x="1058355" y="51838"/>
                  <a:pt x="1340840" y="36436"/>
                </a:cubicBezTo>
                <a:close/>
              </a:path>
            </a:pathLst>
          </a:custGeom>
          <a:gradFill>
            <a:gsLst>
              <a:gs pos="100000">
                <a:srgbClr val="0070C0">
                  <a:lumMod val="80000"/>
                </a:srgbClr>
              </a:gs>
              <a:gs pos="0">
                <a:srgbClr val="00B0F0"/>
              </a:gs>
            </a:gsLst>
            <a:lin ang="5400000" scaled="0"/>
          </a:gradFill>
          <a:ln w="12700">
            <a:solidFill>
              <a:srgbClr val="002060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5" name="Freeform 34"/>
          <p:cNvSpPr/>
          <p:nvPr/>
        </p:nvSpPr>
        <p:spPr>
          <a:xfrm>
            <a:off x="4635850" y="1546294"/>
            <a:ext cx="1927589" cy="1169558"/>
          </a:xfrm>
          <a:custGeom>
            <a:avLst/>
            <a:gdLst>
              <a:gd name="connsiteX0" fmla="*/ 1927589 w 1927589"/>
              <a:gd name="connsiteY0" fmla="*/ 0 h 1169558"/>
              <a:gd name="connsiteX1" fmla="*/ 1927589 w 1927589"/>
              <a:gd name="connsiteY1" fmla="*/ 1169558 h 1169558"/>
              <a:gd name="connsiteX2" fmla="*/ 0 w 1927589"/>
              <a:gd name="connsiteY2" fmla="*/ 1169558 h 1169558"/>
              <a:gd name="connsiteX3" fmla="*/ 0 w 1927589"/>
              <a:gd name="connsiteY3" fmla="*/ 170852 h 1169558"/>
              <a:gd name="connsiteX4" fmla="*/ 174995 w 1927589"/>
              <a:gd name="connsiteY4" fmla="*/ 159985 h 1169558"/>
              <a:gd name="connsiteX5" fmla="*/ 1680784 w 1927589"/>
              <a:gd name="connsiteY5" fmla="*/ 28915 h 11695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927589" h="1169558">
                <a:moveTo>
                  <a:pt x="1927589" y="0"/>
                </a:moveTo>
                <a:lnTo>
                  <a:pt x="1927589" y="1169558"/>
                </a:lnTo>
                <a:lnTo>
                  <a:pt x="0" y="1169558"/>
                </a:lnTo>
                <a:lnTo>
                  <a:pt x="0" y="170852"/>
                </a:lnTo>
                <a:lnTo>
                  <a:pt x="174995" y="159985"/>
                </a:lnTo>
                <a:cubicBezTo>
                  <a:pt x="710291" y="122500"/>
                  <a:pt x="1214330" y="78538"/>
                  <a:pt x="1680784" y="28915"/>
                </a:cubicBezTo>
                <a:close/>
              </a:path>
            </a:pathLst>
          </a:custGeom>
          <a:gradFill>
            <a:gsLst>
              <a:gs pos="100000">
                <a:srgbClr val="0070C0">
                  <a:lumMod val="80000"/>
                </a:srgbClr>
              </a:gs>
              <a:gs pos="0">
                <a:srgbClr val="00B0F0"/>
              </a:gs>
            </a:gsLst>
            <a:lin ang="5400000" scaled="0"/>
          </a:gradFill>
          <a:ln w="12700">
            <a:solidFill>
              <a:srgbClr val="002060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6" name="Freeform 35"/>
          <p:cNvSpPr/>
          <p:nvPr/>
        </p:nvSpPr>
        <p:spPr>
          <a:xfrm>
            <a:off x="6627289" y="1228546"/>
            <a:ext cx="1927589" cy="1494151"/>
          </a:xfrm>
          <a:custGeom>
            <a:avLst/>
            <a:gdLst>
              <a:gd name="connsiteX0" fmla="*/ 1927589 w 1927589"/>
              <a:gd name="connsiteY0" fmla="*/ 0 h 1494151"/>
              <a:gd name="connsiteX1" fmla="*/ 1927589 w 1927589"/>
              <a:gd name="connsiteY1" fmla="*/ 1494151 h 1494151"/>
              <a:gd name="connsiteX2" fmla="*/ 0 w 1927589"/>
              <a:gd name="connsiteY2" fmla="*/ 1494151 h 1494151"/>
              <a:gd name="connsiteX3" fmla="*/ 0 w 1927589"/>
              <a:gd name="connsiteY3" fmla="*/ 310270 h 1494151"/>
              <a:gd name="connsiteX4" fmla="*/ 360045 w 1927589"/>
              <a:gd name="connsiteY4" fmla="*/ 268088 h 1494151"/>
              <a:gd name="connsiteX5" fmla="*/ 1513317 w 1927589"/>
              <a:gd name="connsiteY5" fmla="*/ 87903 h 14941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927589" h="1494151">
                <a:moveTo>
                  <a:pt x="1927589" y="0"/>
                </a:moveTo>
                <a:lnTo>
                  <a:pt x="1927589" y="1494151"/>
                </a:lnTo>
                <a:lnTo>
                  <a:pt x="0" y="1494151"/>
                </a:lnTo>
                <a:lnTo>
                  <a:pt x="0" y="310270"/>
                </a:lnTo>
                <a:lnTo>
                  <a:pt x="360045" y="268088"/>
                </a:lnTo>
                <a:cubicBezTo>
                  <a:pt x="787330" y="213007"/>
                  <a:pt x="1173864" y="152674"/>
                  <a:pt x="1513317" y="87903"/>
                </a:cubicBezTo>
                <a:close/>
              </a:path>
            </a:pathLst>
          </a:custGeom>
          <a:gradFill>
            <a:gsLst>
              <a:gs pos="100000">
                <a:srgbClr val="0070C0">
                  <a:lumMod val="80000"/>
                </a:srgbClr>
              </a:gs>
              <a:gs pos="0">
                <a:srgbClr val="00B0F0"/>
              </a:gs>
            </a:gsLst>
            <a:lin ang="5400000" scaled="0"/>
          </a:gradFill>
          <a:ln w="12700">
            <a:solidFill>
              <a:srgbClr val="002060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Timeline </a:t>
            </a:r>
            <a:r>
              <a:rPr lang="en-US" smtClean="0"/>
              <a:t>4 Years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652972" y="2715852"/>
            <a:ext cx="1927589" cy="3813902"/>
          </a:xfrm>
          <a:prstGeom prst="rect">
            <a:avLst/>
          </a:prstGeom>
          <a:gradFill flip="none" rotWithShape="1">
            <a:gsLst>
              <a:gs pos="3000">
                <a:srgbClr val="EEEEEE"/>
              </a:gs>
              <a:gs pos="84000">
                <a:schemeClr val="tx1"/>
              </a:gs>
              <a:gs pos="8000">
                <a:schemeClr val="tx1"/>
              </a:gs>
              <a:gs pos="100000">
                <a:schemeClr val="tx1">
                  <a:lumMod val="85000"/>
                </a:schemeClr>
              </a:gs>
            </a:gsLst>
            <a:lin ang="5400000" scaled="1"/>
            <a:tileRect/>
          </a:gradFill>
          <a:ln w="127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2644411" y="2715852"/>
            <a:ext cx="1927589" cy="3813902"/>
          </a:xfrm>
          <a:prstGeom prst="rect">
            <a:avLst/>
          </a:prstGeom>
          <a:gradFill flip="none" rotWithShape="1">
            <a:gsLst>
              <a:gs pos="3000">
                <a:srgbClr val="EEEEEE"/>
              </a:gs>
              <a:gs pos="84000">
                <a:schemeClr val="tx1"/>
              </a:gs>
              <a:gs pos="8000">
                <a:schemeClr val="tx1"/>
              </a:gs>
              <a:gs pos="100000">
                <a:schemeClr val="tx1">
                  <a:lumMod val="85000"/>
                </a:schemeClr>
              </a:gs>
            </a:gsLst>
            <a:lin ang="5400000" scaled="1"/>
            <a:tileRect/>
          </a:gradFill>
          <a:ln w="127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4635850" y="2715852"/>
            <a:ext cx="1927589" cy="3813902"/>
          </a:xfrm>
          <a:prstGeom prst="rect">
            <a:avLst/>
          </a:prstGeom>
          <a:gradFill flip="none" rotWithShape="1">
            <a:gsLst>
              <a:gs pos="3000">
                <a:srgbClr val="EEEEEE"/>
              </a:gs>
              <a:gs pos="84000">
                <a:schemeClr val="tx1"/>
              </a:gs>
              <a:gs pos="8000">
                <a:schemeClr val="tx1"/>
              </a:gs>
              <a:gs pos="100000">
                <a:schemeClr val="tx1">
                  <a:lumMod val="85000"/>
                </a:schemeClr>
              </a:gs>
            </a:gsLst>
            <a:lin ang="5400000" scaled="1"/>
            <a:tileRect/>
          </a:gradFill>
          <a:ln w="127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6627289" y="2715852"/>
            <a:ext cx="1927589" cy="3813902"/>
          </a:xfrm>
          <a:prstGeom prst="rect">
            <a:avLst/>
          </a:prstGeom>
          <a:gradFill flip="none" rotWithShape="1">
            <a:gsLst>
              <a:gs pos="3000">
                <a:srgbClr val="EEEEEE"/>
              </a:gs>
              <a:gs pos="84000">
                <a:schemeClr val="tx1"/>
              </a:gs>
              <a:gs pos="8000">
                <a:schemeClr val="tx1"/>
              </a:gs>
              <a:gs pos="100000">
                <a:schemeClr val="tx1">
                  <a:lumMod val="85000"/>
                </a:schemeClr>
              </a:gs>
            </a:gsLst>
            <a:lin ang="5400000" scaled="1"/>
            <a:tileRect/>
          </a:gradFill>
          <a:ln w="127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/>
          <p:cNvSpPr txBox="1"/>
          <p:nvPr/>
        </p:nvSpPr>
        <p:spPr>
          <a:xfrm>
            <a:off x="775756" y="2104194"/>
            <a:ext cx="16820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effectLst>
                  <a:outerShdw blurRad="50800" dist="76200" dir="2700000" algn="tl" rotWithShape="0">
                    <a:prstClr val="black">
                      <a:alpha val="40000"/>
                    </a:prstClr>
                  </a:outerShdw>
                </a:effectLst>
              </a:rPr>
              <a:t>2017</a:t>
            </a:r>
            <a:endParaRPr lang="en-US" sz="2400" dirty="0">
              <a:effectLst>
                <a:outerShdw blurRad="50800" dist="762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117981" y="-1057831"/>
            <a:ext cx="16820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mtClean="0">
                <a:solidFill>
                  <a:schemeClr val="bg1"/>
                </a:solidFill>
              </a:rPr>
              <a:t>2017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2767195" y="2104194"/>
            <a:ext cx="16820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effectLst>
                  <a:outerShdw blurRad="50800" dist="76200" dir="2700000" algn="tl" rotWithShape="0">
                    <a:prstClr val="black">
                      <a:alpha val="40000"/>
                    </a:prstClr>
                  </a:outerShdw>
                </a:effectLst>
              </a:rPr>
              <a:t>2018</a:t>
            </a:r>
            <a:endParaRPr lang="en-US" sz="2400" dirty="0">
              <a:effectLst>
                <a:outerShdw blurRad="50800" dist="762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758634" y="2104194"/>
            <a:ext cx="16820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effectLst>
                  <a:outerShdw blurRad="50800" dist="76200" dir="2700000" algn="tl" rotWithShape="0">
                    <a:prstClr val="black">
                      <a:alpha val="40000"/>
                    </a:prstClr>
                  </a:outerShdw>
                </a:effectLst>
              </a:rPr>
              <a:t>2019</a:t>
            </a:r>
            <a:endParaRPr lang="en-US" sz="2400" dirty="0">
              <a:effectLst>
                <a:outerShdw blurRad="50800" dist="762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6750073" y="2104194"/>
            <a:ext cx="16820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effectLst>
                  <a:outerShdw blurRad="50800" dist="76200" dir="2700000" algn="tl" rotWithShape="0">
                    <a:prstClr val="black">
                      <a:alpha val="40000"/>
                    </a:prstClr>
                  </a:outerShdw>
                </a:effectLst>
              </a:rPr>
              <a:t>2020</a:t>
            </a:r>
            <a:endParaRPr lang="en-US" sz="2400" dirty="0">
              <a:effectLst>
                <a:outerShdw blurRad="50800" dist="762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85334350"/>
              </p:ext>
            </p:extLst>
          </p:nvPr>
        </p:nvGraphicFramePr>
        <p:xfrm>
          <a:off x="652972" y="2709892"/>
          <a:ext cx="7847360" cy="38139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961840"/>
                <a:gridCol w="1961840"/>
                <a:gridCol w="1961840"/>
                <a:gridCol w="1961840"/>
              </a:tblGrid>
              <a:tr h="317825"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 smtClean="0">
                          <a:solidFill>
                            <a:schemeClr val="bg1"/>
                          </a:solidFill>
                        </a:rPr>
                        <a:t>January</a:t>
                      </a:r>
                      <a:endParaRPr lang="en-US" sz="1100" b="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 smtClean="0">
                          <a:solidFill>
                            <a:schemeClr val="bg1"/>
                          </a:solidFill>
                        </a:rPr>
                        <a:t>January</a:t>
                      </a:r>
                      <a:endParaRPr lang="en-US" sz="1100" b="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 smtClean="0">
                          <a:solidFill>
                            <a:schemeClr val="bg1"/>
                          </a:solidFill>
                        </a:rPr>
                        <a:t>January</a:t>
                      </a:r>
                      <a:endParaRPr lang="en-US" sz="1100" b="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 smtClean="0">
                          <a:solidFill>
                            <a:schemeClr val="bg1"/>
                          </a:solidFill>
                        </a:rPr>
                        <a:t>January</a:t>
                      </a:r>
                      <a:endParaRPr lang="en-US" sz="1100" b="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</a:tr>
              <a:tr h="317825"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 smtClean="0">
                          <a:solidFill>
                            <a:schemeClr val="bg1"/>
                          </a:solidFill>
                        </a:rPr>
                        <a:t>February</a:t>
                      </a:r>
                      <a:endParaRPr lang="en-US" sz="1100" b="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 smtClean="0">
                          <a:solidFill>
                            <a:schemeClr val="bg1"/>
                          </a:solidFill>
                        </a:rPr>
                        <a:t>February</a:t>
                      </a:r>
                      <a:endParaRPr lang="en-US" sz="1100" b="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 smtClean="0">
                          <a:solidFill>
                            <a:schemeClr val="bg1"/>
                          </a:solidFill>
                        </a:rPr>
                        <a:t>February</a:t>
                      </a:r>
                      <a:endParaRPr lang="en-US" sz="1100" b="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 smtClean="0">
                          <a:solidFill>
                            <a:schemeClr val="bg1"/>
                          </a:solidFill>
                        </a:rPr>
                        <a:t>February</a:t>
                      </a:r>
                      <a:endParaRPr lang="en-US" sz="1100" b="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</a:tr>
              <a:tr h="317825"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 smtClean="0">
                          <a:solidFill>
                            <a:schemeClr val="bg1"/>
                          </a:solidFill>
                        </a:rPr>
                        <a:t>March</a:t>
                      </a:r>
                      <a:endParaRPr lang="en-US" sz="1100" b="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 smtClean="0">
                          <a:solidFill>
                            <a:schemeClr val="bg1"/>
                          </a:solidFill>
                        </a:rPr>
                        <a:t>March</a:t>
                      </a:r>
                      <a:endParaRPr lang="en-US" sz="1100" b="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 smtClean="0">
                          <a:solidFill>
                            <a:schemeClr val="bg1"/>
                          </a:solidFill>
                        </a:rPr>
                        <a:t>March</a:t>
                      </a:r>
                      <a:endParaRPr lang="en-US" sz="1100" b="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 smtClean="0">
                          <a:solidFill>
                            <a:schemeClr val="bg1"/>
                          </a:solidFill>
                        </a:rPr>
                        <a:t>March</a:t>
                      </a:r>
                      <a:endParaRPr lang="en-US" sz="1100" b="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</a:tr>
              <a:tr h="317825"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 smtClean="0">
                          <a:solidFill>
                            <a:schemeClr val="bg1"/>
                          </a:solidFill>
                        </a:rPr>
                        <a:t>April</a:t>
                      </a:r>
                      <a:endParaRPr lang="en-US" sz="1100" b="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 smtClean="0">
                          <a:solidFill>
                            <a:schemeClr val="bg1"/>
                          </a:solidFill>
                        </a:rPr>
                        <a:t>April</a:t>
                      </a:r>
                      <a:endParaRPr lang="en-US" sz="1100" b="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 smtClean="0">
                          <a:solidFill>
                            <a:schemeClr val="bg1"/>
                          </a:solidFill>
                        </a:rPr>
                        <a:t>April</a:t>
                      </a:r>
                      <a:endParaRPr lang="en-US" sz="1100" b="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 smtClean="0">
                          <a:solidFill>
                            <a:schemeClr val="bg1"/>
                          </a:solidFill>
                        </a:rPr>
                        <a:t>April</a:t>
                      </a:r>
                      <a:endParaRPr lang="en-US" sz="1100" b="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</a:tr>
              <a:tr h="317825"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 smtClean="0">
                          <a:solidFill>
                            <a:schemeClr val="bg1"/>
                          </a:solidFill>
                        </a:rPr>
                        <a:t>May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 smtClean="0">
                          <a:solidFill>
                            <a:schemeClr val="bg1"/>
                          </a:solidFill>
                        </a:rPr>
                        <a:t>May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 smtClean="0">
                          <a:solidFill>
                            <a:schemeClr val="bg1"/>
                          </a:solidFill>
                        </a:rPr>
                        <a:t>May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 smtClean="0">
                          <a:solidFill>
                            <a:schemeClr val="bg1"/>
                          </a:solidFill>
                        </a:rPr>
                        <a:t>May</a:t>
                      </a:r>
                    </a:p>
                  </a:txBody>
                  <a:tcPr anchor="ctr"/>
                </a:tc>
              </a:tr>
              <a:tr h="317825"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 smtClean="0">
                          <a:solidFill>
                            <a:schemeClr val="bg1"/>
                          </a:solidFill>
                        </a:rPr>
                        <a:t>June</a:t>
                      </a:r>
                      <a:endParaRPr lang="en-US" sz="1100" b="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 smtClean="0">
                          <a:solidFill>
                            <a:schemeClr val="bg1"/>
                          </a:solidFill>
                        </a:rPr>
                        <a:t>June</a:t>
                      </a:r>
                      <a:endParaRPr lang="en-US" sz="1100" b="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 smtClean="0">
                          <a:solidFill>
                            <a:schemeClr val="bg1"/>
                          </a:solidFill>
                        </a:rPr>
                        <a:t>June</a:t>
                      </a:r>
                      <a:endParaRPr lang="en-US" sz="1100" b="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 smtClean="0">
                          <a:solidFill>
                            <a:schemeClr val="bg1"/>
                          </a:solidFill>
                        </a:rPr>
                        <a:t>June</a:t>
                      </a:r>
                      <a:endParaRPr lang="en-US" sz="1100" b="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</a:tr>
              <a:tr h="317825"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 smtClean="0">
                          <a:solidFill>
                            <a:schemeClr val="bg1"/>
                          </a:solidFill>
                        </a:rPr>
                        <a:t>July</a:t>
                      </a:r>
                      <a:endParaRPr lang="en-US" sz="1100" b="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 smtClean="0">
                          <a:solidFill>
                            <a:schemeClr val="bg1"/>
                          </a:solidFill>
                        </a:rPr>
                        <a:t>July</a:t>
                      </a:r>
                      <a:endParaRPr lang="en-US" sz="1100" b="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 smtClean="0">
                          <a:solidFill>
                            <a:schemeClr val="bg1"/>
                          </a:solidFill>
                        </a:rPr>
                        <a:t>July</a:t>
                      </a:r>
                      <a:endParaRPr lang="en-US" sz="1100" b="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 smtClean="0">
                          <a:solidFill>
                            <a:schemeClr val="bg1"/>
                          </a:solidFill>
                        </a:rPr>
                        <a:t>July</a:t>
                      </a:r>
                      <a:endParaRPr lang="en-US" sz="1100" b="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</a:tr>
              <a:tr h="317825"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 smtClean="0">
                          <a:solidFill>
                            <a:schemeClr val="bg1"/>
                          </a:solidFill>
                        </a:rPr>
                        <a:t>August</a:t>
                      </a:r>
                      <a:endParaRPr lang="en-US" sz="1100" b="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 smtClean="0">
                          <a:solidFill>
                            <a:schemeClr val="bg1"/>
                          </a:solidFill>
                        </a:rPr>
                        <a:t>August</a:t>
                      </a:r>
                      <a:endParaRPr lang="en-US" sz="1100" b="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 smtClean="0">
                          <a:solidFill>
                            <a:schemeClr val="bg1"/>
                          </a:solidFill>
                        </a:rPr>
                        <a:t>August</a:t>
                      </a:r>
                      <a:endParaRPr lang="en-US" sz="1100" b="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 smtClean="0">
                          <a:solidFill>
                            <a:schemeClr val="bg1"/>
                          </a:solidFill>
                        </a:rPr>
                        <a:t>August</a:t>
                      </a:r>
                      <a:endParaRPr lang="en-US" sz="1100" b="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</a:tr>
              <a:tr h="317825"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 smtClean="0">
                          <a:solidFill>
                            <a:schemeClr val="bg1"/>
                          </a:solidFill>
                        </a:rPr>
                        <a:t>September</a:t>
                      </a:r>
                      <a:endParaRPr lang="en-US" sz="1100" b="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 smtClean="0">
                          <a:solidFill>
                            <a:schemeClr val="bg1"/>
                          </a:solidFill>
                        </a:rPr>
                        <a:t>September</a:t>
                      </a:r>
                      <a:endParaRPr lang="en-US" sz="1100" b="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 smtClean="0">
                          <a:solidFill>
                            <a:schemeClr val="bg1"/>
                          </a:solidFill>
                        </a:rPr>
                        <a:t>September</a:t>
                      </a:r>
                      <a:endParaRPr lang="en-US" sz="1100" b="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 smtClean="0">
                          <a:solidFill>
                            <a:schemeClr val="bg1"/>
                          </a:solidFill>
                        </a:rPr>
                        <a:t>September</a:t>
                      </a:r>
                      <a:endParaRPr lang="en-US" sz="1100" b="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</a:tr>
              <a:tr h="317825"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 smtClean="0">
                          <a:solidFill>
                            <a:schemeClr val="bg1"/>
                          </a:solidFill>
                        </a:rPr>
                        <a:t>October</a:t>
                      </a:r>
                      <a:endParaRPr lang="en-US" sz="1100" b="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 smtClean="0">
                          <a:solidFill>
                            <a:schemeClr val="bg1"/>
                          </a:solidFill>
                        </a:rPr>
                        <a:t>October</a:t>
                      </a:r>
                      <a:endParaRPr lang="en-US" sz="1100" b="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 smtClean="0">
                          <a:solidFill>
                            <a:schemeClr val="bg1"/>
                          </a:solidFill>
                        </a:rPr>
                        <a:t>October</a:t>
                      </a:r>
                      <a:endParaRPr lang="en-US" sz="1100" b="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 smtClean="0">
                          <a:solidFill>
                            <a:schemeClr val="bg1"/>
                          </a:solidFill>
                        </a:rPr>
                        <a:t>October</a:t>
                      </a:r>
                      <a:endParaRPr lang="en-US" sz="1100" b="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</a:tr>
              <a:tr h="317825"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 smtClean="0">
                          <a:solidFill>
                            <a:schemeClr val="bg1"/>
                          </a:solidFill>
                        </a:rPr>
                        <a:t>November</a:t>
                      </a:r>
                      <a:endParaRPr lang="en-US" sz="1100" b="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 smtClean="0">
                          <a:solidFill>
                            <a:schemeClr val="bg1"/>
                          </a:solidFill>
                        </a:rPr>
                        <a:t>November</a:t>
                      </a:r>
                      <a:endParaRPr lang="en-US" sz="1100" b="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 smtClean="0">
                          <a:solidFill>
                            <a:schemeClr val="bg1"/>
                          </a:solidFill>
                        </a:rPr>
                        <a:t>November</a:t>
                      </a:r>
                      <a:endParaRPr lang="en-US" sz="1100" b="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 smtClean="0">
                          <a:solidFill>
                            <a:schemeClr val="bg1"/>
                          </a:solidFill>
                        </a:rPr>
                        <a:t>November</a:t>
                      </a:r>
                      <a:endParaRPr lang="en-US" sz="1100" b="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</a:tr>
              <a:tr h="317825"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 smtClean="0">
                          <a:solidFill>
                            <a:schemeClr val="bg1"/>
                          </a:solidFill>
                        </a:rPr>
                        <a:t>December</a:t>
                      </a:r>
                      <a:endParaRPr lang="en-US" sz="1100" b="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 smtClean="0">
                          <a:solidFill>
                            <a:schemeClr val="bg1"/>
                          </a:solidFill>
                        </a:rPr>
                        <a:t>December</a:t>
                      </a:r>
                      <a:endParaRPr lang="en-US" sz="1100" b="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 smtClean="0">
                          <a:solidFill>
                            <a:schemeClr val="bg1"/>
                          </a:solidFill>
                        </a:rPr>
                        <a:t>December</a:t>
                      </a:r>
                      <a:endParaRPr lang="en-US" sz="1100" b="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 smtClean="0">
                          <a:solidFill>
                            <a:schemeClr val="bg1"/>
                          </a:solidFill>
                        </a:rPr>
                        <a:t>December</a:t>
                      </a:r>
                      <a:endParaRPr lang="en-US" sz="1100" b="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pic>
        <p:nvPicPr>
          <p:cNvPr id="32" name="Picture 31" descr="E:\websites\slidehunter\2012beew\psd\logo2012.pn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6393" y="498848"/>
            <a:ext cx="1225868" cy="3548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381174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Freeform 32"/>
          <p:cNvSpPr/>
          <p:nvPr/>
        </p:nvSpPr>
        <p:spPr>
          <a:xfrm>
            <a:off x="652972" y="1816286"/>
            <a:ext cx="1927589" cy="899566"/>
          </a:xfrm>
          <a:custGeom>
            <a:avLst/>
            <a:gdLst>
              <a:gd name="connsiteX0" fmla="*/ 1927589 w 1927589"/>
              <a:gd name="connsiteY0" fmla="*/ 0 h 899566"/>
              <a:gd name="connsiteX1" fmla="*/ 1927589 w 1927589"/>
              <a:gd name="connsiteY1" fmla="*/ 899566 h 899566"/>
              <a:gd name="connsiteX2" fmla="*/ 0 w 1927589"/>
              <a:gd name="connsiteY2" fmla="*/ 899566 h 899566"/>
              <a:gd name="connsiteX3" fmla="*/ 0 w 1927589"/>
              <a:gd name="connsiteY3" fmla="*/ 34699 h 899566"/>
              <a:gd name="connsiteX4" fmla="*/ 621663 w 1927589"/>
              <a:gd name="connsiteY4" fmla="*/ 30652 h 899566"/>
              <a:gd name="connsiteX5" fmla="*/ 1559426 w 1927589"/>
              <a:gd name="connsiteY5" fmla="*/ 12203 h 8995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927589" h="899566">
                <a:moveTo>
                  <a:pt x="1927589" y="0"/>
                </a:moveTo>
                <a:lnTo>
                  <a:pt x="1927589" y="899566"/>
                </a:lnTo>
                <a:lnTo>
                  <a:pt x="0" y="899566"/>
                </a:lnTo>
                <a:lnTo>
                  <a:pt x="0" y="34699"/>
                </a:lnTo>
                <a:lnTo>
                  <a:pt x="621663" y="30652"/>
                </a:lnTo>
                <a:cubicBezTo>
                  <a:pt x="939163" y="26496"/>
                  <a:pt x="1252015" y="20312"/>
                  <a:pt x="1559426" y="12203"/>
                </a:cubicBezTo>
                <a:close/>
              </a:path>
            </a:pathLst>
          </a:custGeom>
          <a:gradFill>
            <a:gsLst>
              <a:gs pos="100000">
                <a:srgbClr val="0070C0">
                  <a:lumMod val="80000"/>
                </a:srgbClr>
              </a:gs>
              <a:gs pos="0">
                <a:srgbClr val="00B0F0"/>
              </a:gs>
            </a:gsLst>
            <a:lin ang="5400000" scaled="0"/>
          </a:gradFill>
          <a:ln w="12700">
            <a:solidFill>
              <a:srgbClr val="002060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4" name="Freeform 33"/>
          <p:cNvSpPr/>
          <p:nvPr/>
        </p:nvSpPr>
        <p:spPr>
          <a:xfrm>
            <a:off x="2644411" y="1721114"/>
            <a:ext cx="1927589" cy="1001581"/>
          </a:xfrm>
          <a:custGeom>
            <a:avLst/>
            <a:gdLst>
              <a:gd name="connsiteX0" fmla="*/ 1927589 w 1927589"/>
              <a:gd name="connsiteY0" fmla="*/ 0 h 1001581"/>
              <a:gd name="connsiteX1" fmla="*/ 1927589 w 1927589"/>
              <a:gd name="connsiteY1" fmla="*/ 1001581 h 1001581"/>
              <a:gd name="connsiteX2" fmla="*/ 0 w 1927589"/>
              <a:gd name="connsiteY2" fmla="*/ 1001581 h 1001581"/>
              <a:gd name="connsiteX3" fmla="*/ 0 w 1927589"/>
              <a:gd name="connsiteY3" fmla="*/ 93058 h 1001581"/>
              <a:gd name="connsiteX4" fmla="*/ 473108 w 1927589"/>
              <a:gd name="connsiteY4" fmla="*/ 77377 h 1001581"/>
              <a:gd name="connsiteX5" fmla="*/ 1340840 w 1927589"/>
              <a:gd name="connsiteY5" fmla="*/ 36436 h 10015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927589" h="1001581">
                <a:moveTo>
                  <a:pt x="1927589" y="0"/>
                </a:moveTo>
                <a:lnTo>
                  <a:pt x="1927589" y="1001581"/>
                </a:lnTo>
                <a:lnTo>
                  <a:pt x="0" y="1001581"/>
                </a:lnTo>
                <a:lnTo>
                  <a:pt x="0" y="93058"/>
                </a:lnTo>
                <a:lnTo>
                  <a:pt x="473108" y="77377"/>
                </a:lnTo>
                <a:cubicBezTo>
                  <a:pt x="768847" y="65519"/>
                  <a:pt x="1058355" y="51838"/>
                  <a:pt x="1340840" y="36436"/>
                </a:cubicBezTo>
                <a:close/>
              </a:path>
            </a:pathLst>
          </a:custGeom>
          <a:gradFill>
            <a:gsLst>
              <a:gs pos="100000">
                <a:srgbClr val="0070C0">
                  <a:lumMod val="80000"/>
                </a:srgbClr>
              </a:gs>
              <a:gs pos="0">
                <a:srgbClr val="00B0F0"/>
              </a:gs>
            </a:gsLst>
            <a:lin ang="5400000" scaled="0"/>
          </a:gradFill>
          <a:ln w="12700">
            <a:solidFill>
              <a:srgbClr val="002060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5" name="Freeform 34"/>
          <p:cNvSpPr/>
          <p:nvPr/>
        </p:nvSpPr>
        <p:spPr>
          <a:xfrm>
            <a:off x="4635850" y="1546294"/>
            <a:ext cx="1927589" cy="1169558"/>
          </a:xfrm>
          <a:custGeom>
            <a:avLst/>
            <a:gdLst>
              <a:gd name="connsiteX0" fmla="*/ 1927589 w 1927589"/>
              <a:gd name="connsiteY0" fmla="*/ 0 h 1169558"/>
              <a:gd name="connsiteX1" fmla="*/ 1927589 w 1927589"/>
              <a:gd name="connsiteY1" fmla="*/ 1169558 h 1169558"/>
              <a:gd name="connsiteX2" fmla="*/ 0 w 1927589"/>
              <a:gd name="connsiteY2" fmla="*/ 1169558 h 1169558"/>
              <a:gd name="connsiteX3" fmla="*/ 0 w 1927589"/>
              <a:gd name="connsiteY3" fmla="*/ 170852 h 1169558"/>
              <a:gd name="connsiteX4" fmla="*/ 174995 w 1927589"/>
              <a:gd name="connsiteY4" fmla="*/ 159985 h 1169558"/>
              <a:gd name="connsiteX5" fmla="*/ 1680784 w 1927589"/>
              <a:gd name="connsiteY5" fmla="*/ 28915 h 11695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927589" h="1169558">
                <a:moveTo>
                  <a:pt x="1927589" y="0"/>
                </a:moveTo>
                <a:lnTo>
                  <a:pt x="1927589" y="1169558"/>
                </a:lnTo>
                <a:lnTo>
                  <a:pt x="0" y="1169558"/>
                </a:lnTo>
                <a:lnTo>
                  <a:pt x="0" y="170852"/>
                </a:lnTo>
                <a:lnTo>
                  <a:pt x="174995" y="159985"/>
                </a:lnTo>
                <a:cubicBezTo>
                  <a:pt x="710291" y="122500"/>
                  <a:pt x="1214330" y="78538"/>
                  <a:pt x="1680784" y="28915"/>
                </a:cubicBezTo>
                <a:close/>
              </a:path>
            </a:pathLst>
          </a:custGeom>
          <a:gradFill>
            <a:gsLst>
              <a:gs pos="100000">
                <a:srgbClr val="0070C0">
                  <a:lumMod val="80000"/>
                </a:srgbClr>
              </a:gs>
              <a:gs pos="0">
                <a:srgbClr val="00B0F0"/>
              </a:gs>
            </a:gsLst>
            <a:lin ang="5400000" scaled="0"/>
          </a:gradFill>
          <a:ln w="12700">
            <a:solidFill>
              <a:srgbClr val="002060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6" name="Freeform 35"/>
          <p:cNvSpPr/>
          <p:nvPr/>
        </p:nvSpPr>
        <p:spPr>
          <a:xfrm>
            <a:off x="6627289" y="1228546"/>
            <a:ext cx="1927589" cy="1494151"/>
          </a:xfrm>
          <a:custGeom>
            <a:avLst/>
            <a:gdLst>
              <a:gd name="connsiteX0" fmla="*/ 1927589 w 1927589"/>
              <a:gd name="connsiteY0" fmla="*/ 0 h 1494151"/>
              <a:gd name="connsiteX1" fmla="*/ 1927589 w 1927589"/>
              <a:gd name="connsiteY1" fmla="*/ 1494151 h 1494151"/>
              <a:gd name="connsiteX2" fmla="*/ 0 w 1927589"/>
              <a:gd name="connsiteY2" fmla="*/ 1494151 h 1494151"/>
              <a:gd name="connsiteX3" fmla="*/ 0 w 1927589"/>
              <a:gd name="connsiteY3" fmla="*/ 310270 h 1494151"/>
              <a:gd name="connsiteX4" fmla="*/ 360045 w 1927589"/>
              <a:gd name="connsiteY4" fmla="*/ 268088 h 1494151"/>
              <a:gd name="connsiteX5" fmla="*/ 1513317 w 1927589"/>
              <a:gd name="connsiteY5" fmla="*/ 87903 h 14941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927589" h="1494151">
                <a:moveTo>
                  <a:pt x="1927589" y="0"/>
                </a:moveTo>
                <a:lnTo>
                  <a:pt x="1927589" y="1494151"/>
                </a:lnTo>
                <a:lnTo>
                  <a:pt x="0" y="1494151"/>
                </a:lnTo>
                <a:lnTo>
                  <a:pt x="0" y="310270"/>
                </a:lnTo>
                <a:lnTo>
                  <a:pt x="360045" y="268088"/>
                </a:lnTo>
                <a:cubicBezTo>
                  <a:pt x="787330" y="213007"/>
                  <a:pt x="1173864" y="152674"/>
                  <a:pt x="1513317" y="87903"/>
                </a:cubicBezTo>
                <a:close/>
              </a:path>
            </a:pathLst>
          </a:custGeom>
          <a:gradFill>
            <a:gsLst>
              <a:gs pos="100000">
                <a:srgbClr val="0070C0">
                  <a:lumMod val="80000"/>
                </a:srgbClr>
              </a:gs>
              <a:gs pos="0">
                <a:srgbClr val="00B0F0"/>
              </a:gs>
            </a:gsLst>
            <a:lin ang="5400000" scaled="0"/>
          </a:gradFill>
          <a:ln w="12700">
            <a:solidFill>
              <a:srgbClr val="002060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Timeline </a:t>
            </a:r>
            <a:r>
              <a:rPr lang="en-US" smtClean="0"/>
              <a:t>4 Years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652972" y="2715852"/>
            <a:ext cx="1927589" cy="3813902"/>
          </a:xfrm>
          <a:prstGeom prst="rect">
            <a:avLst/>
          </a:prstGeom>
          <a:gradFill flip="none" rotWithShape="1">
            <a:gsLst>
              <a:gs pos="3000">
                <a:srgbClr val="EEEEEE"/>
              </a:gs>
              <a:gs pos="84000">
                <a:schemeClr val="tx1"/>
              </a:gs>
              <a:gs pos="8000">
                <a:schemeClr val="tx1"/>
              </a:gs>
              <a:gs pos="100000">
                <a:schemeClr val="tx1">
                  <a:lumMod val="85000"/>
                </a:schemeClr>
              </a:gs>
            </a:gsLst>
            <a:lin ang="5400000" scaled="1"/>
            <a:tileRect/>
          </a:gradFill>
          <a:ln w="127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2644411" y="2715852"/>
            <a:ext cx="1927589" cy="3813902"/>
          </a:xfrm>
          <a:prstGeom prst="rect">
            <a:avLst/>
          </a:prstGeom>
          <a:gradFill flip="none" rotWithShape="1">
            <a:gsLst>
              <a:gs pos="3000">
                <a:srgbClr val="EEEEEE"/>
              </a:gs>
              <a:gs pos="84000">
                <a:schemeClr val="tx1"/>
              </a:gs>
              <a:gs pos="8000">
                <a:schemeClr val="tx1"/>
              </a:gs>
              <a:gs pos="100000">
                <a:schemeClr val="tx1">
                  <a:lumMod val="85000"/>
                </a:schemeClr>
              </a:gs>
            </a:gsLst>
            <a:lin ang="5400000" scaled="1"/>
            <a:tileRect/>
          </a:gradFill>
          <a:ln w="127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4635850" y="2715852"/>
            <a:ext cx="1927589" cy="3813902"/>
          </a:xfrm>
          <a:prstGeom prst="rect">
            <a:avLst/>
          </a:prstGeom>
          <a:gradFill flip="none" rotWithShape="1">
            <a:gsLst>
              <a:gs pos="3000">
                <a:srgbClr val="EEEEEE"/>
              </a:gs>
              <a:gs pos="84000">
                <a:schemeClr val="tx1"/>
              </a:gs>
              <a:gs pos="8000">
                <a:schemeClr val="tx1"/>
              </a:gs>
              <a:gs pos="100000">
                <a:schemeClr val="tx1">
                  <a:lumMod val="85000"/>
                </a:schemeClr>
              </a:gs>
            </a:gsLst>
            <a:lin ang="5400000" scaled="1"/>
            <a:tileRect/>
          </a:gradFill>
          <a:ln w="127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6627289" y="2715852"/>
            <a:ext cx="1927589" cy="3813902"/>
          </a:xfrm>
          <a:prstGeom prst="rect">
            <a:avLst/>
          </a:prstGeom>
          <a:gradFill flip="none" rotWithShape="1">
            <a:gsLst>
              <a:gs pos="3000">
                <a:srgbClr val="EEEEEE"/>
              </a:gs>
              <a:gs pos="84000">
                <a:schemeClr val="tx1"/>
              </a:gs>
              <a:gs pos="8000">
                <a:schemeClr val="tx1"/>
              </a:gs>
              <a:gs pos="100000">
                <a:schemeClr val="tx1">
                  <a:lumMod val="85000"/>
                </a:schemeClr>
              </a:gs>
            </a:gsLst>
            <a:lin ang="5400000" scaled="1"/>
            <a:tileRect/>
          </a:gradFill>
          <a:ln w="127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/>
          <p:cNvSpPr txBox="1"/>
          <p:nvPr/>
        </p:nvSpPr>
        <p:spPr>
          <a:xfrm>
            <a:off x="775756" y="2104194"/>
            <a:ext cx="16820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effectLst>
                  <a:outerShdw blurRad="50800" dist="76200" dir="2700000" algn="tl" rotWithShape="0">
                    <a:prstClr val="black">
                      <a:alpha val="40000"/>
                    </a:prstClr>
                  </a:outerShdw>
                </a:effectLst>
              </a:rPr>
              <a:t>2017</a:t>
            </a:r>
            <a:endParaRPr lang="en-US" sz="2400" dirty="0">
              <a:effectLst>
                <a:outerShdw blurRad="50800" dist="762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117981" y="-1057831"/>
            <a:ext cx="16820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mtClean="0">
                <a:solidFill>
                  <a:schemeClr val="bg1"/>
                </a:solidFill>
              </a:rPr>
              <a:t>2017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2767195" y="2104194"/>
            <a:ext cx="16820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effectLst>
                  <a:outerShdw blurRad="50800" dist="76200" dir="2700000" algn="tl" rotWithShape="0">
                    <a:prstClr val="black">
                      <a:alpha val="40000"/>
                    </a:prstClr>
                  </a:outerShdw>
                </a:effectLst>
              </a:rPr>
              <a:t>2018</a:t>
            </a:r>
            <a:endParaRPr lang="en-US" sz="2400" dirty="0">
              <a:effectLst>
                <a:outerShdw blurRad="50800" dist="762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758634" y="2104194"/>
            <a:ext cx="16820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effectLst>
                  <a:outerShdw blurRad="50800" dist="76200" dir="2700000" algn="tl" rotWithShape="0">
                    <a:prstClr val="black">
                      <a:alpha val="40000"/>
                    </a:prstClr>
                  </a:outerShdw>
                </a:effectLst>
              </a:rPr>
              <a:t>2019</a:t>
            </a:r>
            <a:endParaRPr lang="en-US" sz="2400" dirty="0">
              <a:effectLst>
                <a:outerShdw blurRad="50800" dist="762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6750073" y="2104194"/>
            <a:ext cx="16820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effectLst>
                  <a:outerShdw blurRad="50800" dist="76200" dir="2700000" algn="tl" rotWithShape="0">
                    <a:prstClr val="black">
                      <a:alpha val="40000"/>
                    </a:prstClr>
                  </a:outerShdw>
                </a:effectLst>
              </a:rPr>
              <a:t>2020</a:t>
            </a:r>
            <a:endParaRPr lang="en-US" sz="2400" dirty="0">
              <a:effectLst>
                <a:outerShdw blurRad="50800" dist="762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pic>
        <p:nvPicPr>
          <p:cNvPr id="32" name="Picture 31" descr="E:\websites\slidehunter\2012beew\psd\logo2012.pn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6393" y="498848"/>
            <a:ext cx="1225868" cy="3548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7" name="Table 3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16836501"/>
              </p:ext>
            </p:extLst>
          </p:nvPr>
        </p:nvGraphicFramePr>
        <p:xfrm>
          <a:off x="140677" y="2709892"/>
          <a:ext cx="8359655" cy="38139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15815"/>
                <a:gridCol w="1910862"/>
                <a:gridCol w="2039815"/>
                <a:gridCol w="1992923"/>
                <a:gridCol w="1900240"/>
              </a:tblGrid>
              <a:tr h="317825"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 smtClean="0">
                          <a:solidFill>
                            <a:schemeClr val="tx1"/>
                          </a:solidFill>
                        </a:rPr>
                        <a:t>Jan</a:t>
                      </a:r>
                      <a:endParaRPr 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 smtClean="0">
                          <a:solidFill>
                            <a:schemeClr val="bg1"/>
                          </a:solidFill>
                        </a:rPr>
                        <a:t>edit text here</a:t>
                      </a:r>
                      <a:endParaRPr lang="en-US" sz="1100" b="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smtClean="0">
                          <a:solidFill>
                            <a:schemeClr val="bg1"/>
                          </a:solidFill>
                        </a:rPr>
                        <a:t>edit text here</a:t>
                      </a:r>
                      <a:endParaRPr lang="en-US" sz="1100" b="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smtClean="0">
                          <a:solidFill>
                            <a:schemeClr val="bg1"/>
                          </a:solidFill>
                        </a:rPr>
                        <a:t>edit text here</a:t>
                      </a:r>
                      <a:endParaRPr lang="en-US" sz="1100" b="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smtClean="0">
                          <a:solidFill>
                            <a:schemeClr val="bg1"/>
                          </a:solidFill>
                        </a:rPr>
                        <a:t>edit text here</a:t>
                      </a:r>
                      <a:endParaRPr lang="en-US" sz="1100" b="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</a:tr>
              <a:tr h="317825"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 smtClean="0">
                          <a:solidFill>
                            <a:schemeClr val="tx1"/>
                          </a:solidFill>
                        </a:rPr>
                        <a:t>Feb</a:t>
                      </a:r>
                      <a:endParaRPr 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 smtClean="0">
                          <a:solidFill>
                            <a:schemeClr val="bg1"/>
                          </a:solidFill>
                        </a:rPr>
                        <a:t>edit text here</a:t>
                      </a:r>
                      <a:endParaRPr lang="en-US" sz="1100" b="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smtClean="0">
                          <a:solidFill>
                            <a:schemeClr val="bg1"/>
                          </a:solidFill>
                        </a:rPr>
                        <a:t>edit text here</a:t>
                      </a:r>
                      <a:endParaRPr lang="en-US" sz="1100" b="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smtClean="0">
                          <a:solidFill>
                            <a:schemeClr val="bg1"/>
                          </a:solidFill>
                        </a:rPr>
                        <a:t>edit text here</a:t>
                      </a:r>
                      <a:endParaRPr lang="en-US" sz="1100" b="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smtClean="0">
                          <a:solidFill>
                            <a:schemeClr val="bg1"/>
                          </a:solidFill>
                        </a:rPr>
                        <a:t>edit text here</a:t>
                      </a:r>
                      <a:endParaRPr lang="en-US" sz="1100" b="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</a:tr>
              <a:tr h="317825"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 smtClean="0">
                          <a:solidFill>
                            <a:schemeClr val="tx1"/>
                          </a:solidFill>
                        </a:rPr>
                        <a:t>Mar</a:t>
                      </a:r>
                      <a:endParaRPr 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 smtClean="0">
                          <a:solidFill>
                            <a:schemeClr val="bg1"/>
                          </a:solidFill>
                        </a:rPr>
                        <a:t>edit text here</a:t>
                      </a:r>
                      <a:endParaRPr lang="en-US" sz="1100" b="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smtClean="0">
                          <a:solidFill>
                            <a:schemeClr val="bg1"/>
                          </a:solidFill>
                        </a:rPr>
                        <a:t>edit text here</a:t>
                      </a:r>
                      <a:endParaRPr lang="en-US" sz="1100" b="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smtClean="0">
                          <a:solidFill>
                            <a:schemeClr val="bg1"/>
                          </a:solidFill>
                        </a:rPr>
                        <a:t>edit text here</a:t>
                      </a:r>
                      <a:endParaRPr lang="en-US" sz="1100" b="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smtClean="0">
                          <a:solidFill>
                            <a:schemeClr val="bg1"/>
                          </a:solidFill>
                        </a:rPr>
                        <a:t>edit text here</a:t>
                      </a:r>
                      <a:endParaRPr lang="en-US" sz="1100" b="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</a:tr>
              <a:tr h="317825"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 smtClean="0">
                          <a:solidFill>
                            <a:schemeClr val="tx1"/>
                          </a:solidFill>
                        </a:rPr>
                        <a:t>Apr</a:t>
                      </a:r>
                      <a:endParaRPr 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 smtClean="0">
                          <a:solidFill>
                            <a:schemeClr val="bg1"/>
                          </a:solidFill>
                        </a:rPr>
                        <a:t>edit text here</a:t>
                      </a:r>
                      <a:endParaRPr lang="en-US" sz="1100" b="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smtClean="0">
                          <a:solidFill>
                            <a:schemeClr val="bg1"/>
                          </a:solidFill>
                        </a:rPr>
                        <a:t>edit text here</a:t>
                      </a:r>
                      <a:endParaRPr lang="en-US" sz="1100" b="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smtClean="0">
                          <a:solidFill>
                            <a:schemeClr val="bg1"/>
                          </a:solidFill>
                        </a:rPr>
                        <a:t>edit text here</a:t>
                      </a:r>
                      <a:endParaRPr lang="en-US" sz="1100" b="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smtClean="0">
                          <a:solidFill>
                            <a:schemeClr val="bg1"/>
                          </a:solidFill>
                        </a:rPr>
                        <a:t>edit text here</a:t>
                      </a:r>
                      <a:endParaRPr lang="en-US" sz="1100" b="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</a:tr>
              <a:tr h="317825"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 smtClean="0">
                          <a:solidFill>
                            <a:schemeClr val="tx1"/>
                          </a:solidFill>
                        </a:rPr>
                        <a:t>May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smtClean="0">
                          <a:solidFill>
                            <a:schemeClr val="bg1"/>
                          </a:solidFill>
                        </a:rPr>
                        <a:t>edit text here</a:t>
                      </a:r>
                      <a:endParaRPr lang="en-US" sz="1100" b="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 smtClean="0">
                          <a:solidFill>
                            <a:schemeClr val="bg1"/>
                          </a:solidFill>
                        </a:rPr>
                        <a:t>edit text here</a:t>
                      </a:r>
                      <a:endParaRPr lang="en-US" sz="1100" b="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smtClean="0">
                          <a:solidFill>
                            <a:schemeClr val="bg1"/>
                          </a:solidFill>
                        </a:rPr>
                        <a:t>edit text here</a:t>
                      </a:r>
                      <a:endParaRPr lang="en-US" sz="1100" b="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smtClean="0">
                          <a:solidFill>
                            <a:schemeClr val="bg1"/>
                          </a:solidFill>
                        </a:rPr>
                        <a:t>edit text here</a:t>
                      </a:r>
                      <a:endParaRPr lang="en-US" sz="1100" b="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</a:tr>
              <a:tr h="317825"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 smtClean="0">
                          <a:solidFill>
                            <a:schemeClr val="tx1"/>
                          </a:solidFill>
                        </a:rPr>
                        <a:t>Jun</a:t>
                      </a:r>
                      <a:endParaRPr 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smtClean="0">
                          <a:solidFill>
                            <a:schemeClr val="bg1"/>
                          </a:solidFill>
                        </a:rPr>
                        <a:t>edit text here</a:t>
                      </a:r>
                      <a:endParaRPr lang="en-US" sz="1100" b="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 smtClean="0">
                          <a:solidFill>
                            <a:schemeClr val="bg1"/>
                          </a:solidFill>
                        </a:rPr>
                        <a:t>edit text here</a:t>
                      </a:r>
                      <a:endParaRPr lang="en-US" sz="1100" b="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smtClean="0">
                          <a:solidFill>
                            <a:schemeClr val="bg1"/>
                          </a:solidFill>
                        </a:rPr>
                        <a:t>edit text here</a:t>
                      </a:r>
                      <a:endParaRPr lang="en-US" sz="1100" b="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smtClean="0">
                          <a:solidFill>
                            <a:schemeClr val="bg1"/>
                          </a:solidFill>
                        </a:rPr>
                        <a:t>edit text here</a:t>
                      </a:r>
                      <a:endParaRPr lang="en-US" sz="1100" b="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</a:tr>
              <a:tr h="317825"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 smtClean="0">
                          <a:solidFill>
                            <a:schemeClr val="tx1"/>
                          </a:solidFill>
                        </a:rPr>
                        <a:t>Jul</a:t>
                      </a:r>
                      <a:endParaRPr 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smtClean="0">
                          <a:solidFill>
                            <a:schemeClr val="bg1"/>
                          </a:solidFill>
                        </a:rPr>
                        <a:t>edit text here</a:t>
                      </a:r>
                      <a:endParaRPr lang="en-US" sz="1100" b="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 smtClean="0">
                          <a:solidFill>
                            <a:schemeClr val="bg1"/>
                          </a:solidFill>
                        </a:rPr>
                        <a:t>edit text here</a:t>
                      </a:r>
                      <a:endParaRPr lang="en-US" sz="1100" b="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smtClean="0">
                          <a:solidFill>
                            <a:schemeClr val="bg1"/>
                          </a:solidFill>
                        </a:rPr>
                        <a:t>edit text here</a:t>
                      </a:r>
                      <a:endParaRPr lang="en-US" sz="1100" b="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smtClean="0">
                          <a:solidFill>
                            <a:schemeClr val="bg1"/>
                          </a:solidFill>
                        </a:rPr>
                        <a:t>edit text here</a:t>
                      </a:r>
                      <a:endParaRPr lang="en-US" sz="1100" b="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</a:tr>
              <a:tr h="317825"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 smtClean="0">
                          <a:solidFill>
                            <a:schemeClr val="tx1"/>
                          </a:solidFill>
                        </a:rPr>
                        <a:t>Aug</a:t>
                      </a:r>
                      <a:endParaRPr 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smtClean="0">
                          <a:solidFill>
                            <a:schemeClr val="bg1"/>
                          </a:solidFill>
                        </a:rPr>
                        <a:t>edit text here</a:t>
                      </a:r>
                      <a:endParaRPr lang="en-US" sz="1100" b="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 smtClean="0">
                          <a:solidFill>
                            <a:schemeClr val="bg1"/>
                          </a:solidFill>
                        </a:rPr>
                        <a:t>edit text here</a:t>
                      </a:r>
                      <a:endParaRPr lang="en-US" sz="1100" b="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smtClean="0">
                          <a:solidFill>
                            <a:schemeClr val="bg1"/>
                          </a:solidFill>
                        </a:rPr>
                        <a:t>edit text here</a:t>
                      </a:r>
                      <a:endParaRPr lang="en-US" sz="1100" b="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smtClean="0">
                          <a:solidFill>
                            <a:schemeClr val="bg1"/>
                          </a:solidFill>
                        </a:rPr>
                        <a:t>edit text here</a:t>
                      </a:r>
                      <a:endParaRPr lang="en-US" sz="1100" b="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</a:tr>
              <a:tr h="317825"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 smtClean="0">
                          <a:solidFill>
                            <a:schemeClr val="tx1"/>
                          </a:solidFill>
                        </a:rPr>
                        <a:t>Sep</a:t>
                      </a:r>
                      <a:endParaRPr 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smtClean="0">
                          <a:solidFill>
                            <a:schemeClr val="bg1"/>
                          </a:solidFill>
                        </a:rPr>
                        <a:t>edit text here</a:t>
                      </a:r>
                      <a:endParaRPr lang="en-US" sz="1100" b="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 smtClean="0">
                          <a:solidFill>
                            <a:schemeClr val="bg1"/>
                          </a:solidFill>
                        </a:rPr>
                        <a:t>edit text here</a:t>
                      </a:r>
                      <a:endParaRPr lang="en-US" sz="1100" b="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smtClean="0">
                          <a:solidFill>
                            <a:schemeClr val="bg1"/>
                          </a:solidFill>
                        </a:rPr>
                        <a:t>edit text here</a:t>
                      </a:r>
                      <a:endParaRPr lang="en-US" sz="1100" b="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smtClean="0">
                          <a:solidFill>
                            <a:schemeClr val="bg1"/>
                          </a:solidFill>
                        </a:rPr>
                        <a:t>edit text here</a:t>
                      </a:r>
                      <a:endParaRPr lang="en-US" sz="1100" b="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</a:tr>
              <a:tr h="317825"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 smtClean="0">
                          <a:solidFill>
                            <a:schemeClr val="tx1"/>
                          </a:solidFill>
                        </a:rPr>
                        <a:t>Oct</a:t>
                      </a:r>
                      <a:endParaRPr 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smtClean="0">
                          <a:solidFill>
                            <a:schemeClr val="bg1"/>
                          </a:solidFill>
                        </a:rPr>
                        <a:t>edit text here</a:t>
                      </a:r>
                      <a:endParaRPr lang="en-US" sz="1100" b="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smtClean="0">
                          <a:solidFill>
                            <a:schemeClr val="bg1"/>
                          </a:solidFill>
                        </a:rPr>
                        <a:t>edit text here</a:t>
                      </a:r>
                      <a:endParaRPr lang="en-US" sz="1100" b="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 smtClean="0">
                          <a:solidFill>
                            <a:schemeClr val="bg1"/>
                          </a:solidFill>
                        </a:rPr>
                        <a:t>edit text here</a:t>
                      </a:r>
                      <a:endParaRPr lang="en-US" sz="1100" b="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smtClean="0">
                          <a:solidFill>
                            <a:schemeClr val="bg1"/>
                          </a:solidFill>
                        </a:rPr>
                        <a:t>edit text here</a:t>
                      </a:r>
                      <a:endParaRPr lang="en-US" sz="1100" b="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</a:tr>
              <a:tr h="317825"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 smtClean="0">
                          <a:solidFill>
                            <a:schemeClr val="tx1"/>
                          </a:solidFill>
                        </a:rPr>
                        <a:t>Nov</a:t>
                      </a:r>
                      <a:endParaRPr 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smtClean="0">
                          <a:solidFill>
                            <a:schemeClr val="bg1"/>
                          </a:solidFill>
                        </a:rPr>
                        <a:t>edit text here</a:t>
                      </a:r>
                      <a:endParaRPr lang="en-US" sz="1100" b="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smtClean="0">
                          <a:solidFill>
                            <a:schemeClr val="bg1"/>
                          </a:solidFill>
                        </a:rPr>
                        <a:t>edit text here</a:t>
                      </a:r>
                      <a:endParaRPr lang="en-US" sz="1100" b="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 smtClean="0">
                          <a:solidFill>
                            <a:schemeClr val="bg1"/>
                          </a:solidFill>
                        </a:rPr>
                        <a:t>edit text here</a:t>
                      </a:r>
                      <a:endParaRPr lang="en-US" sz="1100" b="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 smtClean="0">
                          <a:solidFill>
                            <a:schemeClr val="bg1"/>
                          </a:solidFill>
                        </a:rPr>
                        <a:t>edit text here</a:t>
                      </a:r>
                      <a:endParaRPr lang="en-US" sz="1100" b="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</a:tr>
              <a:tr h="317825"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 smtClean="0">
                          <a:solidFill>
                            <a:schemeClr val="tx1"/>
                          </a:solidFill>
                        </a:rPr>
                        <a:t>Dec</a:t>
                      </a:r>
                      <a:endParaRPr 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smtClean="0">
                          <a:solidFill>
                            <a:schemeClr val="bg1"/>
                          </a:solidFill>
                        </a:rPr>
                        <a:t>edit text here</a:t>
                      </a:r>
                      <a:endParaRPr lang="en-US" sz="1100" b="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smtClean="0">
                          <a:solidFill>
                            <a:schemeClr val="bg1"/>
                          </a:solidFill>
                        </a:rPr>
                        <a:t>edit text here</a:t>
                      </a:r>
                      <a:endParaRPr lang="en-US" sz="1100" b="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smtClean="0">
                          <a:solidFill>
                            <a:schemeClr val="bg1"/>
                          </a:solidFill>
                        </a:rPr>
                        <a:t>edit text here</a:t>
                      </a:r>
                      <a:endParaRPr lang="en-US" sz="1100" b="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 smtClean="0">
                          <a:solidFill>
                            <a:schemeClr val="bg1"/>
                          </a:solidFill>
                        </a:rPr>
                        <a:t>edit text here</a:t>
                      </a:r>
                      <a:endParaRPr lang="en-US" sz="1100" b="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427906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Timeline </a:t>
            </a:r>
            <a:r>
              <a:rPr lang="en-US" smtClean="0"/>
              <a:t>4 Years</a:t>
            </a:r>
            <a:endParaRPr lang="en-US" dirty="0"/>
          </a:p>
        </p:txBody>
      </p:sp>
      <p:sp>
        <p:nvSpPr>
          <p:cNvPr id="4" name="Rectangle 3" hidden="1"/>
          <p:cNvSpPr/>
          <p:nvPr/>
        </p:nvSpPr>
        <p:spPr>
          <a:xfrm>
            <a:off x="652972" y="1074975"/>
            <a:ext cx="7901906" cy="1630379"/>
          </a:xfrm>
          <a:custGeom>
            <a:avLst/>
            <a:gdLst>
              <a:gd name="connsiteX0" fmla="*/ 0 w 7924800"/>
              <a:gd name="connsiteY0" fmla="*/ 0 h 2796209"/>
              <a:gd name="connsiteX1" fmla="*/ 7924800 w 7924800"/>
              <a:gd name="connsiteY1" fmla="*/ 0 h 2796209"/>
              <a:gd name="connsiteX2" fmla="*/ 7924800 w 7924800"/>
              <a:gd name="connsiteY2" fmla="*/ 2796209 h 2796209"/>
              <a:gd name="connsiteX3" fmla="*/ 0 w 7924800"/>
              <a:gd name="connsiteY3" fmla="*/ 2796209 h 2796209"/>
              <a:gd name="connsiteX4" fmla="*/ 0 w 7924800"/>
              <a:gd name="connsiteY4" fmla="*/ 0 h 2796209"/>
              <a:gd name="connsiteX0" fmla="*/ 13253 w 7924800"/>
              <a:gd name="connsiteY0" fmla="*/ 1152939 h 2796209"/>
              <a:gd name="connsiteX1" fmla="*/ 7924800 w 7924800"/>
              <a:gd name="connsiteY1" fmla="*/ 0 h 2796209"/>
              <a:gd name="connsiteX2" fmla="*/ 7924800 w 7924800"/>
              <a:gd name="connsiteY2" fmla="*/ 2796209 h 2796209"/>
              <a:gd name="connsiteX3" fmla="*/ 0 w 7924800"/>
              <a:gd name="connsiteY3" fmla="*/ 2796209 h 2796209"/>
              <a:gd name="connsiteX4" fmla="*/ 13253 w 7924800"/>
              <a:gd name="connsiteY4" fmla="*/ 1152939 h 27962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924800" h="2796209">
                <a:moveTo>
                  <a:pt x="13253" y="1152939"/>
                </a:moveTo>
                <a:lnTo>
                  <a:pt x="7924800" y="0"/>
                </a:lnTo>
                <a:lnTo>
                  <a:pt x="7924800" y="2796209"/>
                </a:lnTo>
                <a:lnTo>
                  <a:pt x="0" y="2796209"/>
                </a:lnTo>
                <a:lnTo>
                  <a:pt x="13253" y="1152939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/>
          <p:cNvSpPr/>
          <p:nvPr/>
        </p:nvSpPr>
        <p:spPr>
          <a:xfrm>
            <a:off x="652972" y="1490838"/>
            <a:ext cx="1927589" cy="745574"/>
          </a:xfrm>
          <a:prstGeom prst="rect">
            <a:avLst/>
          </a:prstGeom>
          <a:gradFill>
            <a:gsLst>
              <a:gs pos="100000">
                <a:srgbClr val="0070C0">
                  <a:lumMod val="80000"/>
                </a:srgbClr>
              </a:gs>
              <a:gs pos="0">
                <a:srgbClr val="00B0F0"/>
              </a:gs>
            </a:gsLst>
            <a:lin ang="5400000" scaled="0"/>
          </a:gradFill>
          <a:ln w="12700">
            <a:solidFill>
              <a:srgbClr val="002060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2644411" y="1492466"/>
            <a:ext cx="1927589" cy="755868"/>
          </a:xfrm>
          <a:prstGeom prst="rect">
            <a:avLst/>
          </a:prstGeom>
          <a:gradFill>
            <a:gsLst>
              <a:gs pos="100000">
                <a:srgbClr val="0070C0">
                  <a:lumMod val="80000"/>
                </a:srgbClr>
              </a:gs>
              <a:gs pos="0">
                <a:srgbClr val="00B0F0"/>
              </a:gs>
            </a:gsLst>
            <a:lin ang="5400000" scaled="0"/>
          </a:gradFill>
          <a:ln w="12700">
            <a:solidFill>
              <a:srgbClr val="002060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4635850" y="1492466"/>
            <a:ext cx="1927589" cy="755868"/>
          </a:xfrm>
          <a:prstGeom prst="rect">
            <a:avLst/>
          </a:prstGeom>
          <a:gradFill>
            <a:gsLst>
              <a:gs pos="100000">
                <a:srgbClr val="0070C0">
                  <a:lumMod val="80000"/>
                </a:srgbClr>
              </a:gs>
              <a:gs pos="0">
                <a:srgbClr val="00B0F0"/>
              </a:gs>
            </a:gsLst>
            <a:lin ang="5400000" scaled="0"/>
          </a:gradFill>
          <a:ln w="12700">
            <a:solidFill>
              <a:srgbClr val="002060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6627289" y="1492466"/>
            <a:ext cx="1927589" cy="755867"/>
          </a:xfrm>
          <a:prstGeom prst="rect">
            <a:avLst/>
          </a:prstGeom>
          <a:gradFill>
            <a:gsLst>
              <a:gs pos="100000">
                <a:srgbClr val="0070C0">
                  <a:lumMod val="80000"/>
                </a:srgbClr>
              </a:gs>
              <a:gs pos="0">
                <a:srgbClr val="00B0F0"/>
              </a:gs>
            </a:gsLst>
            <a:lin ang="5400000" scaled="0"/>
          </a:gradFill>
          <a:ln w="12700">
            <a:solidFill>
              <a:srgbClr val="002060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52972" y="2715852"/>
            <a:ext cx="1927589" cy="3813902"/>
          </a:xfrm>
          <a:prstGeom prst="rect">
            <a:avLst/>
          </a:prstGeom>
          <a:gradFill flip="none" rotWithShape="1">
            <a:gsLst>
              <a:gs pos="3000">
                <a:srgbClr val="EEEEEE"/>
              </a:gs>
              <a:gs pos="84000">
                <a:schemeClr val="tx1"/>
              </a:gs>
              <a:gs pos="8000">
                <a:schemeClr val="tx1"/>
              </a:gs>
              <a:gs pos="100000">
                <a:schemeClr val="tx1">
                  <a:lumMod val="85000"/>
                </a:schemeClr>
              </a:gs>
            </a:gsLst>
            <a:lin ang="5400000" scaled="1"/>
            <a:tileRect/>
          </a:gradFill>
          <a:ln w="127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2644411" y="2715852"/>
            <a:ext cx="1927589" cy="3813902"/>
          </a:xfrm>
          <a:prstGeom prst="rect">
            <a:avLst/>
          </a:prstGeom>
          <a:gradFill flip="none" rotWithShape="1">
            <a:gsLst>
              <a:gs pos="3000">
                <a:srgbClr val="EEEEEE"/>
              </a:gs>
              <a:gs pos="84000">
                <a:schemeClr val="tx1"/>
              </a:gs>
              <a:gs pos="8000">
                <a:schemeClr val="tx1"/>
              </a:gs>
              <a:gs pos="100000">
                <a:schemeClr val="tx1">
                  <a:lumMod val="85000"/>
                </a:schemeClr>
              </a:gs>
            </a:gsLst>
            <a:lin ang="5400000" scaled="1"/>
            <a:tileRect/>
          </a:gradFill>
          <a:ln w="127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4635850" y="2715852"/>
            <a:ext cx="1927589" cy="3813902"/>
          </a:xfrm>
          <a:prstGeom prst="rect">
            <a:avLst/>
          </a:prstGeom>
          <a:gradFill flip="none" rotWithShape="1">
            <a:gsLst>
              <a:gs pos="3000">
                <a:srgbClr val="EEEEEE"/>
              </a:gs>
              <a:gs pos="84000">
                <a:schemeClr val="tx1"/>
              </a:gs>
              <a:gs pos="8000">
                <a:schemeClr val="tx1"/>
              </a:gs>
              <a:gs pos="100000">
                <a:schemeClr val="tx1">
                  <a:lumMod val="85000"/>
                </a:schemeClr>
              </a:gs>
            </a:gsLst>
            <a:lin ang="5400000" scaled="1"/>
            <a:tileRect/>
          </a:gradFill>
          <a:ln w="127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6627289" y="2715852"/>
            <a:ext cx="1927589" cy="3813902"/>
          </a:xfrm>
          <a:prstGeom prst="rect">
            <a:avLst/>
          </a:prstGeom>
          <a:gradFill flip="none" rotWithShape="1">
            <a:gsLst>
              <a:gs pos="3000">
                <a:srgbClr val="EEEEEE"/>
              </a:gs>
              <a:gs pos="84000">
                <a:schemeClr val="tx1"/>
              </a:gs>
              <a:gs pos="8000">
                <a:schemeClr val="tx1"/>
              </a:gs>
              <a:gs pos="100000">
                <a:schemeClr val="tx1">
                  <a:lumMod val="85000"/>
                </a:schemeClr>
              </a:gs>
            </a:gsLst>
            <a:lin ang="5400000" scaled="1"/>
            <a:tileRect/>
          </a:gradFill>
          <a:ln w="127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/>
          <p:cNvSpPr txBox="1"/>
          <p:nvPr/>
        </p:nvSpPr>
        <p:spPr>
          <a:xfrm>
            <a:off x="775756" y="1636675"/>
            <a:ext cx="16820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effectLst>
                  <a:outerShdw blurRad="50800" dist="76200" dir="2700000" algn="tl" rotWithShape="0">
                    <a:prstClr val="black">
                      <a:alpha val="40000"/>
                    </a:prstClr>
                  </a:outerShdw>
                </a:effectLst>
              </a:rPr>
              <a:t>2017</a:t>
            </a:r>
            <a:endParaRPr lang="en-US" sz="2400" dirty="0">
              <a:effectLst>
                <a:outerShdw blurRad="50800" dist="762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117981" y="-1057831"/>
            <a:ext cx="16820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mtClean="0">
                <a:solidFill>
                  <a:schemeClr val="bg1"/>
                </a:solidFill>
              </a:rPr>
              <a:t>2017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2767195" y="1636675"/>
            <a:ext cx="16820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effectLst>
                  <a:outerShdw blurRad="50800" dist="76200" dir="2700000" algn="tl" rotWithShape="0">
                    <a:prstClr val="black">
                      <a:alpha val="40000"/>
                    </a:prstClr>
                  </a:outerShdw>
                </a:effectLst>
              </a:rPr>
              <a:t>2018</a:t>
            </a:r>
            <a:endParaRPr lang="en-US" sz="2400" dirty="0">
              <a:effectLst>
                <a:outerShdw blurRad="50800" dist="762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758634" y="1636675"/>
            <a:ext cx="16820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effectLst>
                  <a:outerShdw blurRad="50800" dist="76200" dir="2700000" algn="tl" rotWithShape="0">
                    <a:prstClr val="black">
                      <a:alpha val="40000"/>
                    </a:prstClr>
                  </a:outerShdw>
                </a:effectLst>
              </a:rPr>
              <a:t>2019</a:t>
            </a:r>
            <a:endParaRPr lang="en-US" sz="2400" dirty="0">
              <a:effectLst>
                <a:outerShdw blurRad="50800" dist="762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6750073" y="1636675"/>
            <a:ext cx="16820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effectLst>
                  <a:outerShdw blurRad="50800" dist="76200" dir="2700000" algn="tl" rotWithShape="0">
                    <a:prstClr val="black">
                      <a:alpha val="40000"/>
                    </a:prstClr>
                  </a:outerShdw>
                </a:effectLst>
              </a:rPr>
              <a:t>2020</a:t>
            </a:r>
            <a:endParaRPr lang="en-US" sz="2400" dirty="0">
              <a:effectLst>
                <a:outerShdw blurRad="50800" dist="762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28139640"/>
              </p:ext>
            </p:extLst>
          </p:nvPr>
        </p:nvGraphicFramePr>
        <p:xfrm>
          <a:off x="140677" y="2709892"/>
          <a:ext cx="8359655" cy="38139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15815"/>
                <a:gridCol w="1910862"/>
                <a:gridCol w="2039815"/>
                <a:gridCol w="1992923"/>
                <a:gridCol w="1900240"/>
              </a:tblGrid>
              <a:tr h="317825"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 smtClean="0">
                          <a:solidFill>
                            <a:schemeClr val="tx1"/>
                          </a:solidFill>
                        </a:rPr>
                        <a:t>Jan</a:t>
                      </a:r>
                      <a:endParaRPr 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smtClean="0">
                          <a:solidFill>
                            <a:schemeClr val="bg1"/>
                          </a:solidFill>
                        </a:rPr>
                        <a:t>edit text here</a:t>
                      </a:r>
                      <a:endParaRPr lang="en-US" sz="1100" b="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smtClean="0">
                          <a:solidFill>
                            <a:schemeClr val="bg1"/>
                          </a:solidFill>
                        </a:rPr>
                        <a:t>edit text here</a:t>
                      </a:r>
                      <a:endParaRPr lang="en-US" sz="1100" b="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smtClean="0">
                          <a:solidFill>
                            <a:schemeClr val="bg1"/>
                          </a:solidFill>
                        </a:rPr>
                        <a:t>edit text here</a:t>
                      </a:r>
                      <a:endParaRPr lang="en-US" sz="1100" b="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 smtClean="0">
                          <a:solidFill>
                            <a:schemeClr val="bg1"/>
                          </a:solidFill>
                        </a:rPr>
                        <a:t>edit text here</a:t>
                      </a:r>
                      <a:endParaRPr lang="en-US" sz="1100" b="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</a:tr>
              <a:tr h="317825"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 smtClean="0">
                          <a:solidFill>
                            <a:schemeClr val="tx1"/>
                          </a:solidFill>
                        </a:rPr>
                        <a:t>Feb</a:t>
                      </a:r>
                      <a:endParaRPr 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 smtClean="0">
                          <a:solidFill>
                            <a:schemeClr val="bg1"/>
                          </a:solidFill>
                        </a:rPr>
                        <a:t>edit text here</a:t>
                      </a:r>
                      <a:endParaRPr lang="en-US" sz="1100" b="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smtClean="0">
                          <a:solidFill>
                            <a:schemeClr val="bg1"/>
                          </a:solidFill>
                        </a:rPr>
                        <a:t>edit text here</a:t>
                      </a:r>
                      <a:endParaRPr lang="en-US" sz="1100" b="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smtClean="0">
                          <a:solidFill>
                            <a:schemeClr val="bg1"/>
                          </a:solidFill>
                        </a:rPr>
                        <a:t>edit text here</a:t>
                      </a:r>
                      <a:endParaRPr lang="en-US" sz="1100" b="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smtClean="0">
                          <a:solidFill>
                            <a:schemeClr val="bg1"/>
                          </a:solidFill>
                        </a:rPr>
                        <a:t>edit text here</a:t>
                      </a:r>
                      <a:endParaRPr lang="en-US" sz="1100" b="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</a:tr>
              <a:tr h="317825"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 smtClean="0">
                          <a:solidFill>
                            <a:schemeClr val="tx1"/>
                          </a:solidFill>
                        </a:rPr>
                        <a:t>Mar</a:t>
                      </a:r>
                      <a:endParaRPr 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 smtClean="0">
                          <a:solidFill>
                            <a:schemeClr val="bg1"/>
                          </a:solidFill>
                        </a:rPr>
                        <a:t>edit text here</a:t>
                      </a:r>
                      <a:endParaRPr lang="en-US" sz="1100" b="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smtClean="0">
                          <a:solidFill>
                            <a:schemeClr val="bg1"/>
                          </a:solidFill>
                        </a:rPr>
                        <a:t>edit text here</a:t>
                      </a:r>
                      <a:endParaRPr lang="en-US" sz="1100" b="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smtClean="0">
                          <a:solidFill>
                            <a:schemeClr val="bg1"/>
                          </a:solidFill>
                        </a:rPr>
                        <a:t>edit text here</a:t>
                      </a:r>
                      <a:endParaRPr lang="en-US" sz="1100" b="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smtClean="0">
                          <a:solidFill>
                            <a:schemeClr val="bg1"/>
                          </a:solidFill>
                        </a:rPr>
                        <a:t>edit text here</a:t>
                      </a:r>
                      <a:endParaRPr lang="en-US" sz="1100" b="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</a:tr>
              <a:tr h="317825"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 smtClean="0">
                          <a:solidFill>
                            <a:schemeClr val="tx1"/>
                          </a:solidFill>
                        </a:rPr>
                        <a:t>Apr</a:t>
                      </a:r>
                      <a:endParaRPr 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 smtClean="0">
                          <a:solidFill>
                            <a:schemeClr val="bg1"/>
                          </a:solidFill>
                        </a:rPr>
                        <a:t>edit text here</a:t>
                      </a:r>
                      <a:endParaRPr lang="en-US" sz="1100" b="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smtClean="0">
                          <a:solidFill>
                            <a:schemeClr val="bg1"/>
                          </a:solidFill>
                        </a:rPr>
                        <a:t>edit text here</a:t>
                      </a:r>
                      <a:endParaRPr lang="en-US" sz="1100" b="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smtClean="0">
                          <a:solidFill>
                            <a:schemeClr val="bg1"/>
                          </a:solidFill>
                        </a:rPr>
                        <a:t>edit text here</a:t>
                      </a:r>
                      <a:endParaRPr lang="en-US" sz="1100" b="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smtClean="0">
                          <a:solidFill>
                            <a:schemeClr val="bg1"/>
                          </a:solidFill>
                        </a:rPr>
                        <a:t>edit text here</a:t>
                      </a:r>
                      <a:endParaRPr lang="en-US" sz="1100" b="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</a:tr>
              <a:tr h="317825"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 smtClean="0">
                          <a:solidFill>
                            <a:schemeClr val="tx1"/>
                          </a:solidFill>
                        </a:rPr>
                        <a:t>May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smtClean="0">
                          <a:solidFill>
                            <a:schemeClr val="bg1"/>
                          </a:solidFill>
                        </a:rPr>
                        <a:t>edit text here</a:t>
                      </a:r>
                      <a:endParaRPr lang="en-US" sz="1100" b="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 smtClean="0">
                          <a:solidFill>
                            <a:schemeClr val="bg1"/>
                          </a:solidFill>
                        </a:rPr>
                        <a:t>edit text here</a:t>
                      </a:r>
                      <a:endParaRPr lang="en-US" sz="1100" b="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 smtClean="0">
                          <a:solidFill>
                            <a:schemeClr val="bg1"/>
                          </a:solidFill>
                        </a:rPr>
                        <a:t>edit text here</a:t>
                      </a:r>
                      <a:endParaRPr lang="en-US" sz="1100" b="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 smtClean="0">
                          <a:solidFill>
                            <a:schemeClr val="bg1"/>
                          </a:solidFill>
                        </a:rPr>
                        <a:t>edit text here</a:t>
                      </a:r>
                      <a:endParaRPr lang="en-US" sz="1100" b="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</a:tr>
              <a:tr h="317825"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 smtClean="0">
                          <a:solidFill>
                            <a:schemeClr val="tx1"/>
                          </a:solidFill>
                        </a:rPr>
                        <a:t>Jun</a:t>
                      </a:r>
                      <a:endParaRPr 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smtClean="0">
                          <a:solidFill>
                            <a:schemeClr val="bg1"/>
                          </a:solidFill>
                        </a:rPr>
                        <a:t>edit text here</a:t>
                      </a:r>
                      <a:endParaRPr lang="en-US" sz="1100" b="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 smtClean="0">
                          <a:solidFill>
                            <a:schemeClr val="bg1"/>
                          </a:solidFill>
                        </a:rPr>
                        <a:t>edit text here</a:t>
                      </a:r>
                      <a:endParaRPr lang="en-US" sz="1100" b="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smtClean="0">
                          <a:solidFill>
                            <a:schemeClr val="bg1"/>
                          </a:solidFill>
                        </a:rPr>
                        <a:t>edit text here</a:t>
                      </a:r>
                      <a:endParaRPr lang="en-US" sz="1100" b="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smtClean="0">
                          <a:solidFill>
                            <a:schemeClr val="bg1"/>
                          </a:solidFill>
                        </a:rPr>
                        <a:t>edit text here</a:t>
                      </a:r>
                      <a:endParaRPr lang="en-US" sz="1100" b="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</a:tr>
              <a:tr h="317825"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 smtClean="0">
                          <a:solidFill>
                            <a:schemeClr val="tx1"/>
                          </a:solidFill>
                        </a:rPr>
                        <a:t>Jul</a:t>
                      </a:r>
                      <a:endParaRPr 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smtClean="0">
                          <a:solidFill>
                            <a:schemeClr val="bg1"/>
                          </a:solidFill>
                        </a:rPr>
                        <a:t>edit text here</a:t>
                      </a:r>
                      <a:endParaRPr lang="en-US" sz="1100" b="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 smtClean="0">
                          <a:solidFill>
                            <a:schemeClr val="bg1"/>
                          </a:solidFill>
                        </a:rPr>
                        <a:t>edit text here</a:t>
                      </a:r>
                      <a:endParaRPr lang="en-US" sz="1100" b="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smtClean="0">
                          <a:solidFill>
                            <a:schemeClr val="bg1"/>
                          </a:solidFill>
                        </a:rPr>
                        <a:t>edit text here</a:t>
                      </a:r>
                      <a:endParaRPr lang="en-US" sz="1100" b="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smtClean="0">
                          <a:solidFill>
                            <a:schemeClr val="bg1"/>
                          </a:solidFill>
                        </a:rPr>
                        <a:t>edit text here</a:t>
                      </a:r>
                      <a:endParaRPr lang="en-US" sz="1100" b="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</a:tr>
              <a:tr h="317825"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 smtClean="0">
                          <a:solidFill>
                            <a:schemeClr val="tx1"/>
                          </a:solidFill>
                        </a:rPr>
                        <a:t>Aug</a:t>
                      </a:r>
                      <a:endParaRPr 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smtClean="0">
                          <a:solidFill>
                            <a:schemeClr val="bg1"/>
                          </a:solidFill>
                        </a:rPr>
                        <a:t>edit text here</a:t>
                      </a:r>
                      <a:endParaRPr lang="en-US" sz="1100" b="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 smtClean="0">
                          <a:solidFill>
                            <a:schemeClr val="bg1"/>
                          </a:solidFill>
                        </a:rPr>
                        <a:t>edit text here</a:t>
                      </a:r>
                      <a:endParaRPr lang="en-US" sz="1100" b="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smtClean="0">
                          <a:solidFill>
                            <a:schemeClr val="bg1"/>
                          </a:solidFill>
                        </a:rPr>
                        <a:t>edit text here</a:t>
                      </a:r>
                      <a:endParaRPr lang="en-US" sz="1100" b="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smtClean="0">
                          <a:solidFill>
                            <a:schemeClr val="bg1"/>
                          </a:solidFill>
                        </a:rPr>
                        <a:t>edit text here</a:t>
                      </a:r>
                      <a:endParaRPr lang="en-US" sz="1100" b="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</a:tr>
              <a:tr h="317825"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 smtClean="0">
                          <a:solidFill>
                            <a:schemeClr val="tx1"/>
                          </a:solidFill>
                        </a:rPr>
                        <a:t>Sep</a:t>
                      </a:r>
                      <a:endParaRPr 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smtClean="0">
                          <a:solidFill>
                            <a:schemeClr val="bg1"/>
                          </a:solidFill>
                        </a:rPr>
                        <a:t>edit text here</a:t>
                      </a:r>
                      <a:endParaRPr lang="en-US" sz="1100" b="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 smtClean="0">
                          <a:solidFill>
                            <a:schemeClr val="bg1"/>
                          </a:solidFill>
                        </a:rPr>
                        <a:t>edit text here</a:t>
                      </a:r>
                      <a:endParaRPr lang="en-US" sz="1100" b="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smtClean="0">
                          <a:solidFill>
                            <a:schemeClr val="bg1"/>
                          </a:solidFill>
                        </a:rPr>
                        <a:t>edit text here</a:t>
                      </a:r>
                      <a:endParaRPr lang="en-US" sz="1100" b="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smtClean="0">
                          <a:solidFill>
                            <a:schemeClr val="bg1"/>
                          </a:solidFill>
                        </a:rPr>
                        <a:t>edit text here</a:t>
                      </a:r>
                      <a:endParaRPr lang="en-US" sz="1100" b="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</a:tr>
              <a:tr h="317825"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 smtClean="0">
                          <a:solidFill>
                            <a:schemeClr val="tx1"/>
                          </a:solidFill>
                        </a:rPr>
                        <a:t>Oct</a:t>
                      </a:r>
                      <a:endParaRPr 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smtClean="0">
                          <a:solidFill>
                            <a:schemeClr val="bg1"/>
                          </a:solidFill>
                        </a:rPr>
                        <a:t>edit text here</a:t>
                      </a:r>
                      <a:endParaRPr lang="en-US" sz="1100" b="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smtClean="0">
                          <a:solidFill>
                            <a:schemeClr val="bg1"/>
                          </a:solidFill>
                        </a:rPr>
                        <a:t>edit text here</a:t>
                      </a:r>
                      <a:endParaRPr lang="en-US" sz="1100" b="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 smtClean="0">
                          <a:solidFill>
                            <a:schemeClr val="bg1"/>
                          </a:solidFill>
                        </a:rPr>
                        <a:t>edit text here</a:t>
                      </a:r>
                      <a:endParaRPr lang="en-US" sz="1100" b="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smtClean="0">
                          <a:solidFill>
                            <a:schemeClr val="bg1"/>
                          </a:solidFill>
                        </a:rPr>
                        <a:t>edit text here</a:t>
                      </a:r>
                      <a:endParaRPr lang="en-US" sz="1100" b="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</a:tr>
              <a:tr h="317825"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 smtClean="0">
                          <a:solidFill>
                            <a:schemeClr val="tx1"/>
                          </a:solidFill>
                        </a:rPr>
                        <a:t>Nov</a:t>
                      </a:r>
                      <a:endParaRPr 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smtClean="0">
                          <a:solidFill>
                            <a:schemeClr val="bg1"/>
                          </a:solidFill>
                        </a:rPr>
                        <a:t>edit text here</a:t>
                      </a:r>
                      <a:endParaRPr lang="en-US" sz="1100" b="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smtClean="0">
                          <a:solidFill>
                            <a:schemeClr val="bg1"/>
                          </a:solidFill>
                        </a:rPr>
                        <a:t>edit text here</a:t>
                      </a:r>
                      <a:endParaRPr lang="en-US" sz="1100" b="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 smtClean="0">
                          <a:solidFill>
                            <a:schemeClr val="bg1"/>
                          </a:solidFill>
                        </a:rPr>
                        <a:t>edit text here</a:t>
                      </a:r>
                      <a:endParaRPr lang="en-US" sz="1100" b="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 smtClean="0">
                          <a:solidFill>
                            <a:schemeClr val="bg1"/>
                          </a:solidFill>
                        </a:rPr>
                        <a:t>edit text here</a:t>
                      </a:r>
                      <a:endParaRPr lang="en-US" sz="1100" b="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</a:tr>
              <a:tr h="317825"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 smtClean="0">
                          <a:solidFill>
                            <a:schemeClr val="tx1"/>
                          </a:solidFill>
                        </a:rPr>
                        <a:t>Dec</a:t>
                      </a:r>
                      <a:endParaRPr 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 smtClean="0">
                          <a:solidFill>
                            <a:schemeClr val="bg1"/>
                          </a:solidFill>
                        </a:rPr>
                        <a:t>edit text here</a:t>
                      </a:r>
                      <a:endParaRPr lang="en-US" sz="1100" b="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smtClean="0">
                          <a:solidFill>
                            <a:schemeClr val="bg1"/>
                          </a:solidFill>
                        </a:rPr>
                        <a:t>edit text here</a:t>
                      </a:r>
                      <a:endParaRPr lang="en-US" sz="1100" b="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smtClean="0">
                          <a:solidFill>
                            <a:schemeClr val="bg1"/>
                          </a:solidFill>
                        </a:rPr>
                        <a:t>edit text here</a:t>
                      </a:r>
                      <a:endParaRPr lang="en-US" sz="1100" b="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 smtClean="0">
                          <a:solidFill>
                            <a:schemeClr val="bg1"/>
                          </a:solidFill>
                        </a:rPr>
                        <a:t>edit text here</a:t>
                      </a:r>
                      <a:endParaRPr lang="en-US" sz="1100" b="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pic>
        <p:nvPicPr>
          <p:cNvPr id="18" name="Picture 17" descr="E:\websites\slidehunter\2012beew\psd\logo2012.pn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6393" y="498848"/>
            <a:ext cx="1225868" cy="3548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ight Arrow 4"/>
          <p:cNvSpPr/>
          <p:nvPr/>
        </p:nvSpPr>
        <p:spPr>
          <a:xfrm>
            <a:off x="246185" y="2248333"/>
            <a:ext cx="8663353" cy="461559"/>
          </a:xfrm>
          <a:prstGeom prst="rightArrow">
            <a:avLst/>
          </a:prstGeom>
          <a:gradFill>
            <a:gsLst>
              <a:gs pos="0">
                <a:srgbClr val="FFC000"/>
              </a:gs>
              <a:gs pos="98000">
                <a:schemeClr val="accent6">
                  <a:lumMod val="75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95338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Freeform 37"/>
          <p:cNvSpPr/>
          <p:nvPr/>
        </p:nvSpPr>
        <p:spPr>
          <a:xfrm>
            <a:off x="652972" y="1816286"/>
            <a:ext cx="1927589" cy="899566"/>
          </a:xfrm>
          <a:custGeom>
            <a:avLst/>
            <a:gdLst>
              <a:gd name="connsiteX0" fmla="*/ 1927589 w 1927589"/>
              <a:gd name="connsiteY0" fmla="*/ 0 h 899566"/>
              <a:gd name="connsiteX1" fmla="*/ 1927589 w 1927589"/>
              <a:gd name="connsiteY1" fmla="*/ 899566 h 899566"/>
              <a:gd name="connsiteX2" fmla="*/ 0 w 1927589"/>
              <a:gd name="connsiteY2" fmla="*/ 899566 h 899566"/>
              <a:gd name="connsiteX3" fmla="*/ 0 w 1927589"/>
              <a:gd name="connsiteY3" fmla="*/ 34699 h 899566"/>
              <a:gd name="connsiteX4" fmla="*/ 621663 w 1927589"/>
              <a:gd name="connsiteY4" fmla="*/ 30652 h 899566"/>
              <a:gd name="connsiteX5" fmla="*/ 1559426 w 1927589"/>
              <a:gd name="connsiteY5" fmla="*/ 12203 h 8995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927589" h="899566">
                <a:moveTo>
                  <a:pt x="1927589" y="0"/>
                </a:moveTo>
                <a:lnTo>
                  <a:pt x="1927589" y="899566"/>
                </a:lnTo>
                <a:lnTo>
                  <a:pt x="0" y="899566"/>
                </a:lnTo>
                <a:lnTo>
                  <a:pt x="0" y="34699"/>
                </a:lnTo>
                <a:lnTo>
                  <a:pt x="621663" y="30652"/>
                </a:lnTo>
                <a:cubicBezTo>
                  <a:pt x="939163" y="26496"/>
                  <a:pt x="1252015" y="20312"/>
                  <a:pt x="1559426" y="12203"/>
                </a:cubicBezTo>
                <a:close/>
              </a:path>
            </a:pathLst>
          </a:custGeom>
          <a:gradFill>
            <a:gsLst>
              <a:gs pos="100000">
                <a:srgbClr val="0070C0">
                  <a:lumMod val="80000"/>
                </a:srgbClr>
              </a:gs>
              <a:gs pos="0">
                <a:srgbClr val="00B0F0"/>
              </a:gs>
            </a:gsLst>
            <a:lin ang="5400000" scaled="0"/>
          </a:gradFill>
          <a:ln w="12700">
            <a:solidFill>
              <a:srgbClr val="002060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9" name="Freeform 38"/>
          <p:cNvSpPr/>
          <p:nvPr/>
        </p:nvSpPr>
        <p:spPr>
          <a:xfrm>
            <a:off x="2644411" y="1721114"/>
            <a:ext cx="1927589" cy="1001581"/>
          </a:xfrm>
          <a:custGeom>
            <a:avLst/>
            <a:gdLst>
              <a:gd name="connsiteX0" fmla="*/ 1927589 w 1927589"/>
              <a:gd name="connsiteY0" fmla="*/ 0 h 1001581"/>
              <a:gd name="connsiteX1" fmla="*/ 1927589 w 1927589"/>
              <a:gd name="connsiteY1" fmla="*/ 1001581 h 1001581"/>
              <a:gd name="connsiteX2" fmla="*/ 0 w 1927589"/>
              <a:gd name="connsiteY2" fmla="*/ 1001581 h 1001581"/>
              <a:gd name="connsiteX3" fmla="*/ 0 w 1927589"/>
              <a:gd name="connsiteY3" fmla="*/ 93058 h 1001581"/>
              <a:gd name="connsiteX4" fmla="*/ 473108 w 1927589"/>
              <a:gd name="connsiteY4" fmla="*/ 77377 h 1001581"/>
              <a:gd name="connsiteX5" fmla="*/ 1340840 w 1927589"/>
              <a:gd name="connsiteY5" fmla="*/ 36436 h 10015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927589" h="1001581">
                <a:moveTo>
                  <a:pt x="1927589" y="0"/>
                </a:moveTo>
                <a:lnTo>
                  <a:pt x="1927589" y="1001581"/>
                </a:lnTo>
                <a:lnTo>
                  <a:pt x="0" y="1001581"/>
                </a:lnTo>
                <a:lnTo>
                  <a:pt x="0" y="93058"/>
                </a:lnTo>
                <a:lnTo>
                  <a:pt x="473108" y="77377"/>
                </a:lnTo>
                <a:cubicBezTo>
                  <a:pt x="768847" y="65519"/>
                  <a:pt x="1058355" y="51838"/>
                  <a:pt x="1340840" y="36436"/>
                </a:cubicBezTo>
                <a:close/>
              </a:path>
            </a:pathLst>
          </a:custGeom>
          <a:gradFill>
            <a:gsLst>
              <a:gs pos="100000">
                <a:srgbClr val="0070C0">
                  <a:lumMod val="80000"/>
                </a:srgbClr>
              </a:gs>
              <a:gs pos="0">
                <a:srgbClr val="00B0F0"/>
              </a:gs>
            </a:gsLst>
            <a:lin ang="5400000" scaled="0"/>
          </a:gradFill>
          <a:ln w="12700">
            <a:solidFill>
              <a:srgbClr val="002060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0" name="Freeform 39"/>
          <p:cNvSpPr/>
          <p:nvPr/>
        </p:nvSpPr>
        <p:spPr>
          <a:xfrm>
            <a:off x="4635850" y="1546294"/>
            <a:ext cx="1927589" cy="1169558"/>
          </a:xfrm>
          <a:custGeom>
            <a:avLst/>
            <a:gdLst>
              <a:gd name="connsiteX0" fmla="*/ 1927589 w 1927589"/>
              <a:gd name="connsiteY0" fmla="*/ 0 h 1169558"/>
              <a:gd name="connsiteX1" fmla="*/ 1927589 w 1927589"/>
              <a:gd name="connsiteY1" fmla="*/ 1169558 h 1169558"/>
              <a:gd name="connsiteX2" fmla="*/ 0 w 1927589"/>
              <a:gd name="connsiteY2" fmla="*/ 1169558 h 1169558"/>
              <a:gd name="connsiteX3" fmla="*/ 0 w 1927589"/>
              <a:gd name="connsiteY3" fmla="*/ 170852 h 1169558"/>
              <a:gd name="connsiteX4" fmla="*/ 174995 w 1927589"/>
              <a:gd name="connsiteY4" fmla="*/ 159985 h 1169558"/>
              <a:gd name="connsiteX5" fmla="*/ 1680784 w 1927589"/>
              <a:gd name="connsiteY5" fmla="*/ 28915 h 11695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927589" h="1169558">
                <a:moveTo>
                  <a:pt x="1927589" y="0"/>
                </a:moveTo>
                <a:lnTo>
                  <a:pt x="1927589" y="1169558"/>
                </a:lnTo>
                <a:lnTo>
                  <a:pt x="0" y="1169558"/>
                </a:lnTo>
                <a:lnTo>
                  <a:pt x="0" y="170852"/>
                </a:lnTo>
                <a:lnTo>
                  <a:pt x="174995" y="159985"/>
                </a:lnTo>
                <a:cubicBezTo>
                  <a:pt x="710291" y="122500"/>
                  <a:pt x="1214330" y="78538"/>
                  <a:pt x="1680784" y="28915"/>
                </a:cubicBezTo>
                <a:close/>
              </a:path>
            </a:pathLst>
          </a:custGeom>
          <a:gradFill>
            <a:gsLst>
              <a:gs pos="100000">
                <a:srgbClr val="0070C0">
                  <a:lumMod val="80000"/>
                </a:srgbClr>
              </a:gs>
              <a:gs pos="0">
                <a:srgbClr val="00B0F0"/>
              </a:gs>
            </a:gsLst>
            <a:lin ang="5400000" scaled="0"/>
          </a:gradFill>
          <a:ln w="12700">
            <a:solidFill>
              <a:srgbClr val="002060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1" name="Freeform 40"/>
          <p:cNvSpPr/>
          <p:nvPr/>
        </p:nvSpPr>
        <p:spPr>
          <a:xfrm>
            <a:off x="6627289" y="1228546"/>
            <a:ext cx="1927589" cy="1494151"/>
          </a:xfrm>
          <a:custGeom>
            <a:avLst/>
            <a:gdLst>
              <a:gd name="connsiteX0" fmla="*/ 1927589 w 1927589"/>
              <a:gd name="connsiteY0" fmla="*/ 0 h 1494151"/>
              <a:gd name="connsiteX1" fmla="*/ 1927589 w 1927589"/>
              <a:gd name="connsiteY1" fmla="*/ 1494151 h 1494151"/>
              <a:gd name="connsiteX2" fmla="*/ 0 w 1927589"/>
              <a:gd name="connsiteY2" fmla="*/ 1494151 h 1494151"/>
              <a:gd name="connsiteX3" fmla="*/ 0 w 1927589"/>
              <a:gd name="connsiteY3" fmla="*/ 310270 h 1494151"/>
              <a:gd name="connsiteX4" fmla="*/ 360045 w 1927589"/>
              <a:gd name="connsiteY4" fmla="*/ 268088 h 1494151"/>
              <a:gd name="connsiteX5" fmla="*/ 1513317 w 1927589"/>
              <a:gd name="connsiteY5" fmla="*/ 87903 h 14941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927589" h="1494151">
                <a:moveTo>
                  <a:pt x="1927589" y="0"/>
                </a:moveTo>
                <a:lnTo>
                  <a:pt x="1927589" y="1494151"/>
                </a:lnTo>
                <a:lnTo>
                  <a:pt x="0" y="1494151"/>
                </a:lnTo>
                <a:lnTo>
                  <a:pt x="0" y="310270"/>
                </a:lnTo>
                <a:lnTo>
                  <a:pt x="360045" y="268088"/>
                </a:lnTo>
                <a:cubicBezTo>
                  <a:pt x="787330" y="213007"/>
                  <a:pt x="1173864" y="152674"/>
                  <a:pt x="1513317" y="87903"/>
                </a:cubicBezTo>
                <a:close/>
              </a:path>
            </a:pathLst>
          </a:custGeom>
          <a:gradFill>
            <a:gsLst>
              <a:gs pos="100000">
                <a:srgbClr val="0070C0">
                  <a:lumMod val="80000"/>
                </a:srgbClr>
              </a:gs>
              <a:gs pos="0">
                <a:srgbClr val="00B0F0"/>
              </a:gs>
            </a:gsLst>
            <a:lin ang="5400000" scaled="0"/>
          </a:gradFill>
          <a:ln w="12700">
            <a:solidFill>
              <a:srgbClr val="002060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Timeline 4 Years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604536" y="5477233"/>
            <a:ext cx="270891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You can edit this description here. This is a sample.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" name="Rectangle 3" hidden="1"/>
          <p:cNvSpPr/>
          <p:nvPr/>
        </p:nvSpPr>
        <p:spPr>
          <a:xfrm>
            <a:off x="652972" y="1074975"/>
            <a:ext cx="7901906" cy="1630379"/>
          </a:xfrm>
          <a:custGeom>
            <a:avLst/>
            <a:gdLst>
              <a:gd name="connsiteX0" fmla="*/ 0 w 7924800"/>
              <a:gd name="connsiteY0" fmla="*/ 0 h 2796209"/>
              <a:gd name="connsiteX1" fmla="*/ 7924800 w 7924800"/>
              <a:gd name="connsiteY1" fmla="*/ 0 h 2796209"/>
              <a:gd name="connsiteX2" fmla="*/ 7924800 w 7924800"/>
              <a:gd name="connsiteY2" fmla="*/ 2796209 h 2796209"/>
              <a:gd name="connsiteX3" fmla="*/ 0 w 7924800"/>
              <a:gd name="connsiteY3" fmla="*/ 2796209 h 2796209"/>
              <a:gd name="connsiteX4" fmla="*/ 0 w 7924800"/>
              <a:gd name="connsiteY4" fmla="*/ 0 h 2796209"/>
              <a:gd name="connsiteX0" fmla="*/ 13253 w 7924800"/>
              <a:gd name="connsiteY0" fmla="*/ 1152939 h 2796209"/>
              <a:gd name="connsiteX1" fmla="*/ 7924800 w 7924800"/>
              <a:gd name="connsiteY1" fmla="*/ 0 h 2796209"/>
              <a:gd name="connsiteX2" fmla="*/ 7924800 w 7924800"/>
              <a:gd name="connsiteY2" fmla="*/ 2796209 h 2796209"/>
              <a:gd name="connsiteX3" fmla="*/ 0 w 7924800"/>
              <a:gd name="connsiteY3" fmla="*/ 2796209 h 2796209"/>
              <a:gd name="connsiteX4" fmla="*/ 13253 w 7924800"/>
              <a:gd name="connsiteY4" fmla="*/ 1152939 h 27962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924800" h="2796209">
                <a:moveTo>
                  <a:pt x="13253" y="1152939"/>
                </a:moveTo>
                <a:lnTo>
                  <a:pt x="7924800" y="0"/>
                </a:lnTo>
                <a:lnTo>
                  <a:pt x="7924800" y="2796209"/>
                </a:lnTo>
                <a:lnTo>
                  <a:pt x="0" y="2796209"/>
                </a:lnTo>
                <a:lnTo>
                  <a:pt x="13253" y="1152939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52972" y="2715852"/>
            <a:ext cx="1927589" cy="2505506"/>
          </a:xfrm>
          <a:prstGeom prst="rect">
            <a:avLst/>
          </a:prstGeom>
          <a:gradFill flip="none" rotWithShape="1">
            <a:gsLst>
              <a:gs pos="3000">
                <a:srgbClr val="EEEEEE"/>
              </a:gs>
              <a:gs pos="84000">
                <a:schemeClr val="tx1"/>
              </a:gs>
              <a:gs pos="8000">
                <a:schemeClr val="tx1"/>
              </a:gs>
              <a:gs pos="100000">
                <a:schemeClr val="tx1">
                  <a:lumMod val="85000"/>
                </a:schemeClr>
              </a:gs>
            </a:gsLst>
            <a:lin ang="5400000" scaled="1"/>
            <a:tileRect/>
          </a:gradFill>
          <a:ln w="127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2644411" y="2715852"/>
            <a:ext cx="1927589" cy="2505506"/>
          </a:xfrm>
          <a:prstGeom prst="rect">
            <a:avLst/>
          </a:prstGeom>
          <a:gradFill flip="none" rotWithShape="1">
            <a:gsLst>
              <a:gs pos="3000">
                <a:srgbClr val="EEEEEE"/>
              </a:gs>
              <a:gs pos="84000">
                <a:schemeClr val="tx1"/>
              </a:gs>
              <a:gs pos="8000">
                <a:schemeClr val="tx1"/>
              </a:gs>
              <a:gs pos="100000">
                <a:schemeClr val="tx1">
                  <a:lumMod val="85000"/>
                </a:schemeClr>
              </a:gs>
            </a:gsLst>
            <a:lin ang="5400000" scaled="1"/>
            <a:tileRect/>
          </a:gradFill>
          <a:ln w="127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4635850" y="2715852"/>
            <a:ext cx="1927589" cy="2505506"/>
          </a:xfrm>
          <a:prstGeom prst="rect">
            <a:avLst/>
          </a:prstGeom>
          <a:gradFill flip="none" rotWithShape="1">
            <a:gsLst>
              <a:gs pos="3000">
                <a:srgbClr val="EEEEEE"/>
              </a:gs>
              <a:gs pos="84000">
                <a:schemeClr val="tx1"/>
              </a:gs>
              <a:gs pos="8000">
                <a:schemeClr val="tx1"/>
              </a:gs>
              <a:gs pos="100000">
                <a:schemeClr val="tx1">
                  <a:lumMod val="85000"/>
                </a:schemeClr>
              </a:gs>
            </a:gsLst>
            <a:lin ang="5400000" scaled="1"/>
            <a:tileRect/>
          </a:gradFill>
          <a:ln w="127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6627289" y="2715852"/>
            <a:ext cx="1927589" cy="2505506"/>
          </a:xfrm>
          <a:prstGeom prst="rect">
            <a:avLst/>
          </a:prstGeom>
          <a:gradFill flip="none" rotWithShape="1">
            <a:gsLst>
              <a:gs pos="3000">
                <a:srgbClr val="EEEEEE"/>
              </a:gs>
              <a:gs pos="84000">
                <a:schemeClr val="tx1"/>
              </a:gs>
              <a:gs pos="8000">
                <a:schemeClr val="tx1"/>
              </a:gs>
              <a:gs pos="100000">
                <a:schemeClr val="tx1">
                  <a:lumMod val="85000"/>
                </a:schemeClr>
              </a:gs>
            </a:gsLst>
            <a:lin ang="5400000" scaled="1"/>
            <a:tileRect/>
          </a:gradFill>
          <a:ln w="127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/>
          <p:cNvSpPr txBox="1"/>
          <p:nvPr/>
        </p:nvSpPr>
        <p:spPr>
          <a:xfrm>
            <a:off x="775756" y="2104194"/>
            <a:ext cx="16820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effectLst>
                  <a:outerShdw blurRad="50800" dist="76200" dir="2700000" algn="tl" rotWithShape="0">
                    <a:prstClr val="black">
                      <a:alpha val="40000"/>
                    </a:prstClr>
                  </a:outerShdw>
                </a:effectLst>
              </a:rPr>
              <a:t>2017</a:t>
            </a:r>
            <a:endParaRPr lang="en-US" sz="2400" dirty="0">
              <a:effectLst>
                <a:outerShdw blurRad="50800" dist="762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117981" y="-1057831"/>
            <a:ext cx="16820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mtClean="0">
                <a:solidFill>
                  <a:schemeClr val="bg1"/>
                </a:solidFill>
              </a:rPr>
              <a:t>2017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2767195" y="2104194"/>
            <a:ext cx="16820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effectLst>
                  <a:outerShdw blurRad="50800" dist="76200" dir="2700000" algn="tl" rotWithShape="0">
                    <a:prstClr val="black">
                      <a:alpha val="40000"/>
                    </a:prstClr>
                  </a:outerShdw>
                </a:effectLst>
              </a:rPr>
              <a:t>2018</a:t>
            </a:r>
            <a:endParaRPr lang="en-US" sz="2400" dirty="0">
              <a:effectLst>
                <a:outerShdw blurRad="50800" dist="762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758634" y="2104194"/>
            <a:ext cx="16820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effectLst>
                  <a:outerShdw blurRad="50800" dist="76200" dir="2700000" algn="tl" rotWithShape="0">
                    <a:prstClr val="black">
                      <a:alpha val="40000"/>
                    </a:prstClr>
                  </a:outerShdw>
                </a:effectLst>
              </a:rPr>
              <a:t>2019</a:t>
            </a:r>
            <a:endParaRPr lang="en-US" sz="2400" dirty="0">
              <a:effectLst>
                <a:outerShdw blurRad="50800" dist="762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6750073" y="2104194"/>
            <a:ext cx="16820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effectLst>
                  <a:outerShdw blurRad="50800" dist="76200" dir="2700000" algn="tl" rotWithShape="0">
                    <a:prstClr val="black">
                      <a:alpha val="40000"/>
                    </a:prstClr>
                  </a:outerShdw>
                </a:effectLst>
              </a:rPr>
              <a:t>2020</a:t>
            </a:r>
            <a:endParaRPr lang="en-US" sz="2400" dirty="0">
              <a:effectLst>
                <a:outerShdw blurRad="50800" dist="762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775756" y="3003760"/>
            <a:ext cx="1682020" cy="1943378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You can edit this description here. This is a sample.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2767195" y="2996916"/>
            <a:ext cx="1682020" cy="1943378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You can edit this description here. This is a sample.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4758634" y="2990072"/>
            <a:ext cx="1682020" cy="1943378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You can edit this description here. This is a sample.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6750073" y="2983228"/>
            <a:ext cx="1682020" cy="1943378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You can edit this description here. This is a sample.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37" name="Picture 36" descr="E:\websites\slidehunter\2012beew\psd\logo2012.pn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6393" y="498848"/>
            <a:ext cx="1225868" cy="3548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0407051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Freeform 32"/>
          <p:cNvSpPr/>
          <p:nvPr/>
        </p:nvSpPr>
        <p:spPr>
          <a:xfrm>
            <a:off x="652972" y="1816286"/>
            <a:ext cx="1927589" cy="899566"/>
          </a:xfrm>
          <a:custGeom>
            <a:avLst/>
            <a:gdLst>
              <a:gd name="connsiteX0" fmla="*/ 1927589 w 1927589"/>
              <a:gd name="connsiteY0" fmla="*/ 0 h 899566"/>
              <a:gd name="connsiteX1" fmla="*/ 1927589 w 1927589"/>
              <a:gd name="connsiteY1" fmla="*/ 899566 h 899566"/>
              <a:gd name="connsiteX2" fmla="*/ 0 w 1927589"/>
              <a:gd name="connsiteY2" fmla="*/ 899566 h 899566"/>
              <a:gd name="connsiteX3" fmla="*/ 0 w 1927589"/>
              <a:gd name="connsiteY3" fmla="*/ 34699 h 899566"/>
              <a:gd name="connsiteX4" fmla="*/ 621663 w 1927589"/>
              <a:gd name="connsiteY4" fmla="*/ 30652 h 899566"/>
              <a:gd name="connsiteX5" fmla="*/ 1559426 w 1927589"/>
              <a:gd name="connsiteY5" fmla="*/ 12203 h 8995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927589" h="899566">
                <a:moveTo>
                  <a:pt x="1927589" y="0"/>
                </a:moveTo>
                <a:lnTo>
                  <a:pt x="1927589" y="899566"/>
                </a:lnTo>
                <a:lnTo>
                  <a:pt x="0" y="899566"/>
                </a:lnTo>
                <a:lnTo>
                  <a:pt x="0" y="34699"/>
                </a:lnTo>
                <a:lnTo>
                  <a:pt x="621663" y="30652"/>
                </a:lnTo>
                <a:cubicBezTo>
                  <a:pt x="939163" y="26496"/>
                  <a:pt x="1252015" y="20312"/>
                  <a:pt x="1559426" y="12203"/>
                </a:cubicBezTo>
                <a:close/>
              </a:path>
            </a:pathLst>
          </a:custGeom>
          <a:gradFill>
            <a:gsLst>
              <a:gs pos="100000">
                <a:srgbClr val="0070C0">
                  <a:lumMod val="80000"/>
                </a:srgbClr>
              </a:gs>
              <a:gs pos="0">
                <a:srgbClr val="00B0F0"/>
              </a:gs>
            </a:gsLst>
            <a:lin ang="5400000" scaled="0"/>
          </a:gradFill>
          <a:ln w="12700">
            <a:solidFill>
              <a:srgbClr val="002060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4" name="Freeform 33"/>
          <p:cNvSpPr/>
          <p:nvPr/>
        </p:nvSpPr>
        <p:spPr>
          <a:xfrm>
            <a:off x="2644411" y="1721114"/>
            <a:ext cx="1927589" cy="1001581"/>
          </a:xfrm>
          <a:custGeom>
            <a:avLst/>
            <a:gdLst>
              <a:gd name="connsiteX0" fmla="*/ 1927589 w 1927589"/>
              <a:gd name="connsiteY0" fmla="*/ 0 h 1001581"/>
              <a:gd name="connsiteX1" fmla="*/ 1927589 w 1927589"/>
              <a:gd name="connsiteY1" fmla="*/ 1001581 h 1001581"/>
              <a:gd name="connsiteX2" fmla="*/ 0 w 1927589"/>
              <a:gd name="connsiteY2" fmla="*/ 1001581 h 1001581"/>
              <a:gd name="connsiteX3" fmla="*/ 0 w 1927589"/>
              <a:gd name="connsiteY3" fmla="*/ 93058 h 1001581"/>
              <a:gd name="connsiteX4" fmla="*/ 473108 w 1927589"/>
              <a:gd name="connsiteY4" fmla="*/ 77377 h 1001581"/>
              <a:gd name="connsiteX5" fmla="*/ 1340840 w 1927589"/>
              <a:gd name="connsiteY5" fmla="*/ 36436 h 10015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927589" h="1001581">
                <a:moveTo>
                  <a:pt x="1927589" y="0"/>
                </a:moveTo>
                <a:lnTo>
                  <a:pt x="1927589" y="1001581"/>
                </a:lnTo>
                <a:lnTo>
                  <a:pt x="0" y="1001581"/>
                </a:lnTo>
                <a:lnTo>
                  <a:pt x="0" y="93058"/>
                </a:lnTo>
                <a:lnTo>
                  <a:pt x="473108" y="77377"/>
                </a:lnTo>
                <a:cubicBezTo>
                  <a:pt x="768847" y="65519"/>
                  <a:pt x="1058355" y="51838"/>
                  <a:pt x="1340840" y="36436"/>
                </a:cubicBezTo>
                <a:close/>
              </a:path>
            </a:pathLst>
          </a:custGeom>
          <a:gradFill>
            <a:gsLst>
              <a:gs pos="100000">
                <a:srgbClr val="0070C0">
                  <a:lumMod val="80000"/>
                </a:srgbClr>
              </a:gs>
              <a:gs pos="0">
                <a:srgbClr val="00B0F0"/>
              </a:gs>
            </a:gsLst>
            <a:lin ang="5400000" scaled="0"/>
          </a:gradFill>
          <a:ln w="12700">
            <a:solidFill>
              <a:srgbClr val="002060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5" name="Freeform 34"/>
          <p:cNvSpPr/>
          <p:nvPr/>
        </p:nvSpPr>
        <p:spPr>
          <a:xfrm>
            <a:off x="4635850" y="1546294"/>
            <a:ext cx="1927589" cy="1169558"/>
          </a:xfrm>
          <a:custGeom>
            <a:avLst/>
            <a:gdLst>
              <a:gd name="connsiteX0" fmla="*/ 1927589 w 1927589"/>
              <a:gd name="connsiteY0" fmla="*/ 0 h 1169558"/>
              <a:gd name="connsiteX1" fmla="*/ 1927589 w 1927589"/>
              <a:gd name="connsiteY1" fmla="*/ 1169558 h 1169558"/>
              <a:gd name="connsiteX2" fmla="*/ 0 w 1927589"/>
              <a:gd name="connsiteY2" fmla="*/ 1169558 h 1169558"/>
              <a:gd name="connsiteX3" fmla="*/ 0 w 1927589"/>
              <a:gd name="connsiteY3" fmla="*/ 170852 h 1169558"/>
              <a:gd name="connsiteX4" fmla="*/ 174995 w 1927589"/>
              <a:gd name="connsiteY4" fmla="*/ 159985 h 1169558"/>
              <a:gd name="connsiteX5" fmla="*/ 1680784 w 1927589"/>
              <a:gd name="connsiteY5" fmla="*/ 28915 h 11695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927589" h="1169558">
                <a:moveTo>
                  <a:pt x="1927589" y="0"/>
                </a:moveTo>
                <a:lnTo>
                  <a:pt x="1927589" y="1169558"/>
                </a:lnTo>
                <a:lnTo>
                  <a:pt x="0" y="1169558"/>
                </a:lnTo>
                <a:lnTo>
                  <a:pt x="0" y="170852"/>
                </a:lnTo>
                <a:lnTo>
                  <a:pt x="174995" y="159985"/>
                </a:lnTo>
                <a:cubicBezTo>
                  <a:pt x="710291" y="122500"/>
                  <a:pt x="1214330" y="78538"/>
                  <a:pt x="1680784" y="28915"/>
                </a:cubicBezTo>
                <a:close/>
              </a:path>
            </a:pathLst>
          </a:custGeom>
          <a:gradFill>
            <a:gsLst>
              <a:gs pos="100000">
                <a:srgbClr val="0070C0">
                  <a:lumMod val="80000"/>
                </a:srgbClr>
              </a:gs>
              <a:gs pos="0">
                <a:srgbClr val="00B0F0"/>
              </a:gs>
            </a:gsLst>
            <a:lin ang="5400000" scaled="0"/>
          </a:gradFill>
          <a:ln w="12700">
            <a:solidFill>
              <a:srgbClr val="002060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6" name="Freeform 35"/>
          <p:cNvSpPr/>
          <p:nvPr/>
        </p:nvSpPr>
        <p:spPr>
          <a:xfrm>
            <a:off x="6627289" y="1228546"/>
            <a:ext cx="1927589" cy="1494151"/>
          </a:xfrm>
          <a:custGeom>
            <a:avLst/>
            <a:gdLst>
              <a:gd name="connsiteX0" fmla="*/ 1927589 w 1927589"/>
              <a:gd name="connsiteY0" fmla="*/ 0 h 1494151"/>
              <a:gd name="connsiteX1" fmla="*/ 1927589 w 1927589"/>
              <a:gd name="connsiteY1" fmla="*/ 1494151 h 1494151"/>
              <a:gd name="connsiteX2" fmla="*/ 0 w 1927589"/>
              <a:gd name="connsiteY2" fmla="*/ 1494151 h 1494151"/>
              <a:gd name="connsiteX3" fmla="*/ 0 w 1927589"/>
              <a:gd name="connsiteY3" fmla="*/ 310270 h 1494151"/>
              <a:gd name="connsiteX4" fmla="*/ 360045 w 1927589"/>
              <a:gd name="connsiteY4" fmla="*/ 268088 h 1494151"/>
              <a:gd name="connsiteX5" fmla="*/ 1513317 w 1927589"/>
              <a:gd name="connsiteY5" fmla="*/ 87903 h 14941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927589" h="1494151">
                <a:moveTo>
                  <a:pt x="1927589" y="0"/>
                </a:moveTo>
                <a:lnTo>
                  <a:pt x="1927589" y="1494151"/>
                </a:lnTo>
                <a:lnTo>
                  <a:pt x="0" y="1494151"/>
                </a:lnTo>
                <a:lnTo>
                  <a:pt x="0" y="310270"/>
                </a:lnTo>
                <a:lnTo>
                  <a:pt x="360045" y="268088"/>
                </a:lnTo>
                <a:cubicBezTo>
                  <a:pt x="787330" y="213007"/>
                  <a:pt x="1173864" y="152674"/>
                  <a:pt x="1513317" y="87903"/>
                </a:cubicBezTo>
                <a:close/>
              </a:path>
            </a:pathLst>
          </a:custGeom>
          <a:gradFill>
            <a:gsLst>
              <a:gs pos="100000">
                <a:srgbClr val="0070C0">
                  <a:lumMod val="80000"/>
                </a:srgbClr>
              </a:gs>
              <a:gs pos="0">
                <a:srgbClr val="00B0F0"/>
              </a:gs>
            </a:gsLst>
            <a:lin ang="5400000" scaled="0"/>
          </a:gradFill>
          <a:ln w="12700">
            <a:solidFill>
              <a:srgbClr val="002060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Timeline 4 Years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652972" y="2715852"/>
            <a:ext cx="1927589" cy="3813902"/>
          </a:xfrm>
          <a:prstGeom prst="rect">
            <a:avLst/>
          </a:prstGeom>
          <a:gradFill flip="none" rotWithShape="1">
            <a:gsLst>
              <a:gs pos="3000">
                <a:srgbClr val="EEEEEE"/>
              </a:gs>
              <a:gs pos="84000">
                <a:schemeClr val="tx1"/>
              </a:gs>
              <a:gs pos="8000">
                <a:schemeClr val="tx1"/>
              </a:gs>
              <a:gs pos="100000">
                <a:schemeClr val="tx1">
                  <a:lumMod val="85000"/>
                </a:schemeClr>
              </a:gs>
            </a:gsLst>
            <a:lin ang="5400000" scaled="1"/>
            <a:tileRect/>
          </a:gradFill>
          <a:ln w="127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2644411" y="2715852"/>
            <a:ext cx="1927589" cy="3813902"/>
          </a:xfrm>
          <a:prstGeom prst="rect">
            <a:avLst/>
          </a:prstGeom>
          <a:gradFill flip="none" rotWithShape="1">
            <a:gsLst>
              <a:gs pos="3000">
                <a:srgbClr val="EEEEEE"/>
              </a:gs>
              <a:gs pos="84000">
                <a:schemeClr val="tx1"/>
              </a:gs>
              <a:gs pos="8000">
                <a:schemeClr val="tx1"/>
              </a:gs>
              <a:gs pos="100000">
                <a:schemeClr val="tx1">
                  <a:lumMod val="85000"/>
                </a:schemeClr>
              </a:gs>
            </a:gsLst>
            <a:lin ang="5400000" scaled="1"/>
            <a:tileRect/>
          </a:gradFill>
          <a:ln w="127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4635850" y="2715852"/>
            <a:ext cx="1927589" cy="3813902"/>
          </a:xfrm>
          <a:prstGeom prst="rect">
            <a:avLst/>
          </a:prstGeom>
          <a:gradFill flip="none" rotWithShape="1">
            <a:gsLst>
              <a:gs pos="3000">
                <a:srgbClr val="EEEEEE"/>
              </a:gs>
              <a:gs pos="84000">
                <a:schemeClr val="tx1"/>
              </a:gs>
              <a:gs pos="8000">
                <a:schemeClr val="tx1"/>
              </a:gs>
              <a:gs pos="100000">
                <a:schemeClr val="tx1">
                  <a:lumMod val="85000"/>
                </a:schemeClr>
              </a:gs>
            </a:gsLst>
            <a:lin ang="5400000" scaled="1"/>
            <a:tileRect/>
          </a:gradFill>
          <a:ln w="127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6627289" y="2715852"/>
            <a:ext cx="1927589" cy="3813902"/>
          </a:xfrm>
          <a:prstGeom prst="rect">
            <a:avLst/>
          </a:prstGeom>
          <a:gradFill flip="none" rotWithShape="1">
            <a:gsLst>
              <a:gs pos="3000">
                <a:srgbClr val="EEEEEE"/>
              </a:gs>
              <a:gs pos="84000">
                <a:schemeClr val="tx1"/>
              </a:gs>
              <a:gs pos="8000">
                <a:schemeClr val="tx1"/>
              </a:gs>
              <a:gs pos="100000">
                <a:schemeClr val="tx1">
                  <a:lumMod val="85000"/>
                </a:schemeClr>
              </a:gs>
            </a:gsLst>
            <a:lin ang="5400000" scaled="1"/>
            <a:tileRect/>
          </a:gradFill>
          <a:ln w="127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/>
          <p:cNvSpPr txBox="1"/>
          <p:nvPr/>
        </p:nvSpPr>
        <p:spPr>
          <a:xfrm>
            <a:off x="775756" y="2104194"/>
            <a:ext cx="16820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effectLst>
                  <a:outerShdw blurRad="50800" dist="76200" dir="2700000" algn="tl" rotWithShape="0">
                    <a:prstClr val="black">
                      <a:alpha val="40000"/>
                    </a:prstClr>
                  </a:outerShdw>
                </a:effectLst>
              </a:rPr>
              <a:t>2017</a:t>
            </a:r>
            <a:endParaRPr lang="en-US" sz="2400" dirty="0">
              <a:effectLst>
                <a:outerShdw blurRad="50800" dist="762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117981" y="-1057831"/>
            <a:ext cx="16820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mtClean="0">
                <a:solidFill>
                  <a:schemeClr val="bg1"/>
                </a:solidFill>
              </a:rPr>
              <a:t>2017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2767195" y="2104194"/>
            <a:ext cx="16820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effectLst>
                  <a:outerShdw blurRad="50800" dist="76200" dir="2700000" algn="tl" rotWithShape="0">
                    <a:prstClr val="black">
                      <a:alpha val="40000"/>
                    </a:prstClr>
                  </a:outerShdw>
                </a:effectLst>
              </a:rPr>
              <a:t>2018</a:t>
            </a:r>
            <a:endParaRPr lang="en-US" sz="2400" dirty="0">
              <a:effectLst>
                <a:outerShdw blurRad="50800" dist="762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758634" y="2104194"/>
            <a:ext cx="16820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effectLst>
                  <a:outerShdw blurRad="50800" dist="76200" dir="2700000" algn="tl" rotWithShape="0">
                    <a:prstClr val="black">
                      <a:alpha val="40000"/>
                    </a:prstClr>
                  </a:outerShdw>
                </a:effectLst>
              </a:rPr>
              <a:t>2019</a:t>
            </a:r>
            <a:endParaRPr lang="en-US" sz="2400" dirty="0">
              <a:effectLst>
                <a:outerShdw blurRad="50800" dist="762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6750073" y="2104194"/>
            <a:ext cx="16820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effectLst>
                  <a:outerShdw blurRad="50800" dist="76200" dir="2700000" algn="tl" rotWithShape="0">
                    <a:prstClr val="black">
                      <a:alpha val="40000"/>
                    </a:prstClr>
                  </a:outerShdw>
                </a:effectLst>
              </a:rPr>
              <a:t>2020</a:t>
            </a:r>
            <a:endParaRPr lang="en-US" sz="2400" dirty="0">
              <a:effectLst>
                <a:outerShdw blurRad="50800" dist="762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pic>
        <p:nvPicPr>
          <p:cNvPr id="32" name="Picture 31" descr="E:\websites\slidehunter\2012beew\psd\logo2012.pn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6393" y="498848"/>
            <a:ext cx="1225868" cy="3548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7" name="Table 3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06690341"/>
              </p:ext>
            </p:extLst>
          </p:nvPr>
        </p:nvGraphicFramePr>
        <p:xfrm>
          <a:off x="140677" y="2709892"/>
          <a:ext cx="8359655" cy="38139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15815"/>
                <a:gridCol w="1910862"/>
                <a:gridCol w="2039815"/>
                <a:gridCol w="1992923"/>
                <a:gridCol w="1900240"/>
              </a:tblGrid>
              <a:tr h="317825"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 smtClean="0">
                          <a:solidFill>
                            <a:schemeClr val="bg1"/>
                          </a:solidFill>
                        </a:rPr>
                        <a:t>Jan</a:t>
                      </a:r>
                      <a:endParaRPr lang="en-US" sz="1100" b="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 smtClean="0">
                          <a:solidFill>
                            <a:schemeClr val="bg1"/>
                          </a:solidFill>
                        </a:rPr>
                        <a:t>edit text here</a:t>
                      </a:r>
                      <a:endParaRPr lang="en-US" sz="1100" b="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smtClean="0">
                          <a:solidFill>
                            <a:schemeClr val="bg1"/>
                          </a:solidFill>
                        </a:rPr>
                        <a:t>edit text here</a:t>
                      </a:r>
                      <a:endParaRPr lang="en-US" sz="1100" b="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smtClean="0">
                          <a:solidFill>
                            <a:schemeClr val="bg1"/>
                          </a:solidFill>
                        </a:rPr>
                        <a:t>edit text here</a:t>
                      </a:r>
                      <a:endParaRPr lang="en-US" sz="1100" b="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smtClean="0">
                          <a:solidFill>
                            <a:schemeClr val="bg1"/>
                          </a:solidFill>
                        </a:rPr>
                        <a:t>edit text here</a:t>
                      </a:r>
                      <a:endParaRPr lang="en-US" sz="1100" b="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</a:tr>
              <a:tr h="317825"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 smtClean="0">
                          <a:solidFill>
                            <a:schemeClr val="bg1"/>
                          </a:solidFill>
                        </a:rPr>
                        <a:t>Feb</a:t>
                      </a:r>
                      <a:endParaRPr lang="en-US" sz="1100" b="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 smtClean="0">
                          <a:solidFill>
                            <a:schemeClr val="bg1"/>
                          </a:solidFill>
                        </a:rPr>
                        <a:t>edit text here</a:t>
                      </a:r>
                      <a:endParaRPr lang="en-US" sz="1100" b="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smtClean="0">
                          <a:solidFill>
                            <a:schemeClr val="bg1"/>
                          </a:solidFill>
                        </a:rPr>
                        <a:t>edit text here</a:t>
                      </a:r>
                      <a:endParaRPr lang="en-US" sz="1100" b="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smtClean="0">
                          <a:solidFill>
                            <a:schemeClr val="bg1"/>
                          </a:solidFill>
                        </a:rPr>
                        <a:t>edit text here</a:t>
                      </a:r>
                      <a:endParaRPr lang="en-US" sz="1100" b="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smtClean="0">
                          <a:solidFill>
                            <a:schemeClr val="bg1"/>
                          </a:solidFill>
                        </a:rPr>
                        <a:t>edit text here</a:t>
                      </a:r>
                      <a:endParaRPr lang="en-US" sz="1100" b="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</a:tr>
              <a:tr h="317825"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 smtClean="0">
                          <a:solidFill>
                            <a:schemeClr val="bg1"/>
                          </a:solidFill>
                        </a:rPr>
                        <a:t>Mar</a:t>
                      </a:r>
                      <a:endParaRPr lang="en-US" sz="1100" b="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 smtClean="0">
                          <a:solidFill>
                            <a:schemeClr val="bg1"/>
                          </a:solidFill>
                        </a:rPr>
                        <a:t>edit text here</a:t>
                      </a:r>
                      <a:endParaRPr lang="en-US" sz="1100" b="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smtClean="0">
                          <a:solidFill>
                            <a:schemeClr val="bg1"/>
                          </a:solidFill>
                        </a:rPr>
                        <a:t>edit text here</a:t>
                      </a:r>
                      <a:endParaRPr lang="en-US" sz="1100" b="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smtClean="0">
                          <a:solidFill>
                            <a:schemeClr val="bg1"/>
                          </a:solidFill>
                        </a:rPr>
                        <a:t>edit text here</a:t>
                      </a:r>
                      <a:endParaRPr lang="en-US" sz="1100" b="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smtClean="0">
                          <a:solidFill>
                            <a:schemeClr val="bg1"/>
                          </a:solidFill>
                        </a:rPr>
                        <a:t>edit text here</a:t>
                      </a:r>
                      <a:endParaRPr lang="en-US" sz="1100" b="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</a:tr>
              <a:tr h="317825"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 smtClean="0">
                          <a:solidFill>
                            <a:schemeClr val="bg1"/>
                          </a:solidFill>
                        </a:rPr>
                        <a:t>Apr</a:t>
                      </a:r>
                      <a:endParaRPr lang="en-US" sz="1100" b="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 smtClean="0">
                          <a:solidFill>
                            <a:schemeClr val="bg1"/>
                          </a:solidFill>
                        </a:rPr>
                        <a:t>edit text here</a:t>
                      </a:r>
                      <a:endParaRPr lang="en-US" sz="1100" b="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smtClean="0">
                          <a:solidFill>
                            <a:schemeClr val="bg1"/>
                          </a:solidFill>
                        </a:rPr>
                        <a:t>edit text here</a:t>
                      </a:r>
                      <a:endParaRPr lang="en-US" sz="1100" b="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smtClean="0">
                          <a:solidFill>
                            <a:schemeClr val="bg1"/>
                          </a:solidFill>
                        </a:rPr>
                        <a:t>edit text here</a:t>
                      </a:r>
                      <a:endParaRPr lang="en-US" sz="1100" b="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smtClean="0">
                          <a:solidFill>
                            <a:schemeClr val="bg1"/>
                          </a:solidFill>
                        </a:rPr>
                        <a:t>edit text here</a:t>
                      </a:r>
                      <a:endParaRPr lang="en-US" sz="1100" b="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</a:tr>
              <a:tr h="317825"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 smtClean="0">
                          <a:solidFill>
                            <a:schemeClr val="bg1"/>
                          </a:solidFill>
                        </a:rPr>
                        <a:t>May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smtClean="0">
                          <a:solidFill>
                            <a:schemeClr val="bg1"/>
                          </a:solidFill>
                        </a:rPr>
                        <a:t>edit text here</a:t>
                      </a:r>
                      <a:endParaRPr lang="en-US" sz="1100" b="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 smtClean="0">
                          <a:solidFill>
                            <a:schemeClr val="bg1"/>
                          </a:solidFill>
                        </a:rPr>
                        <a:t>edit text here</a:t>
                      </a:r>
                      <a:endParaRPr lang="en-US" sz="1100" b="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smtClean="0">
                          <a:solidFill>
                            <a:schemeClr val="bg1"/>
                          </a:solidFill>
                        </a:rPr>
                        <a:t>edit text here</a:t>
                      </a:r>
                      <a:endParaRPr lang="en-US" sz="1100" b="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smtClean="0">
                          <a:solidFill>
                            <a:schemeClr val="bg1"/>
                          </a:solidFill>
                        </a:rPr>
                        <a:t>edit text here</a:t>
                      </a:r>
                      <a:endParaRPr lang="en-US" sz="1100" b="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</a:tr>
              <a:tr h="317825"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 smtClean="0">
                          <a:solidFill>
                            <a:schemeClr val="bg1"/>
                          </a:solidFill>
                        </a:rPr>
                        <a:t>Jun</a:t>
                      </a:r>
                      <a:endParaRPr lang="en-US" sz="1100" b="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smtClean="0">
                          <a:solidFill>
                            <a:schemeClr val="bg1"/>
                          </a:solidFill>
                        </a:rPr>
                        <a:t>edit text here</a:t>
                      </a:r>
                      <a:endParaRPr lang="en-US" sz="1100" b="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 smtClean="0">
                          <a:solidFill>
                            <a:schemeClr val="bg1"/>
                          </a:solidFill>
                        </a:rPr>
                        <a:t>edit text here</a:t>
                      </a:r>
                      <a:endParaRPr lang="en-US" sz="1100" b="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smtClean="0">
                          <a:solidFill>
                            <a:schemeClr val="bg1"/>
                          </a:solidFill>
                        </a:rPr>
                        <a:t>edit text here</a:t>
                      </a:r>
                      <a:endParaRPr lang="en-US" sz="1100" b="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smtClean="0">
                          <a:solidFill>
                            <a:schemeClr val="bg1"/>
                          </a:solidFill>
                        </a:rPr>
                        <a:t>edit text here</a:t>
                      </a:r>
                      <a:endParaRPr lang="en-US" sz="1100" b="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</a:tr>
              <a:tr h="317825"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 smtClean="0">
                          <a:solidFill>
                            <a:schemeClr val="bg1"/>
                          </a:solidFill>
                        </a:rPr>
                        <a:t>Jul</a:t>
                      </a:r>
                      <a:endParaRPr lang="en-US" sz="1100" b="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smtClean="0">
                          <a:solidFill>
                            <a:schemeClr val="bg1"/>
                          </a:solidFill>
                        </a:rPr>
                        <a:t>edit text here</a:t>
                      </a:r>
                      <a:endParaRPr lang="en-US" sz="1100" b="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 smtClean="0">
                          <a:solidFill>
                            <a:schemeClr val="bg1"/>
                          </a:solidFill>
                        </a:rPr>
                        <a:t>edit text here</a:t>
                      </a:r>
                      <a:endParaRPr lang="en-US" sz="1100" b="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smtClean="0">
                          <a:solidFill>
                            <a:schemeClr val="bg1"/>
                          </a:solidFill>
                        </a:rPr>
                        <a:t>edit text here</a:t>
                      </a:r>
                      <a:endParaRPr lang="en-US" sz="1100" b="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smtClean="0">
                          <a:solidFill>
                            <a:schemeClr val="bg1"/>
                          </a:solidFill>
                        </a:rPr>
                        <a:t>edit text here</a:t>
                      </a:r>
                      <a:endParaRPr lang="en-US" sz="1100" b="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</a:tr>
              <a:tr h="317825"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 smtClean="0">
                          <a:solidFill>
                            <a:schemeClr val="bg1"/>
                          </a:solidFill>
                        </a:rPr>
                        <a:t>Aug</a:t>
                      </a:r>
                      <a:endParaRPr lang="en-US" sz="1100" b="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smtClean="0">
                          <a:solidFill>
                            <a:schemeClr val="bg1"/>
                          </a:solidFill>
                        </a:rPr>
                        <a:t>edit text here</a:t>
                      </a:r>
                      <a:endParaRPr lang="en-US" sz="1100" b="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 smtClean="0">
                          <a:solidFill>
                            <a:schemeClr val="bg1"/>
                          </a:solidFill>
                        </a:rPr>
                        <a:t>edit text here</a:t>
                      </a:r>
                      <a:endParaRPr lang="en-US" sz="1100" b="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smtClean="0">
                          <a:solidFill>
                            <a:schemeClr val="bg1"/>
                          </a:solidFill>
                        </a:rPr>
                        <a:t>edit text here</a:t>
                      </a:r>
                      <a:endParaRPr lang="en-US" sz="1100" b="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smtClean="0">
                          <a:solidFill>
                            <a:schemeClr val="bg1"/>
                          </a:solidFill>
                        </a:rPr>
                        <a:t>edit text here</a:t>
                      </a:r>
                      <a:endParaRPr lang="en-US" sz="1100" b="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</a:tr>
              <a:tr h="317825"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 smtClean="0">
                          <a:solidFill>
                            <a:schemeClr val="bg1"/>
                          </a:solidFill>
                        </a:rPr>
                        <a:t>Sep</a:t>
                      </a:r>
                      <a:endParaRPr lang="en-US" sz="1100" b="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smtClean="0">
                          <a:solidFill>
                            <a:schemeClr val="bg1"/>
                          </a:solidFill>
                        </a:rPr>
                        <a:t>edit text here</a:t>
                      </a:r>
                      <a:endParaRPr lang="en-US" sz="1100" b="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 smtClean="0">
                          <a:solidFill>
                            <a:schemeClr val="bg1"/>
                          </a:solidFill>
                        </a:rPr>
                        <a:t>edit text here</a:t>
                      </a:r>
                      <a:endParaRPr lang="en-US" sz="1100" b="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smtClean="0">
                          <a:solidFill>
                            <a:schemeClr val="bg1"/>
                          </a:solidFill>
                        </a:rPr>
                        <a:t>edit text here</a:t>
                      </a:r>
                      <a:endParaRPr lang="en-US" sz="1100" b="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smtClean="0">
                          <a:solidFill>
                            <a:schemeClr val="bg1"/>
                          </a:solidFill>
                        </a:rPr>
                        <a:t>edit text here</a:t>
                      </a:r>
                      <a:endParaRPr lang="en-US" sz="1100" b="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</a:tr>
              <a:tr h="317825"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 smtClean="0">
                          <a:solidFill>
                            <a:schemeClr val="bg1"/>
                          </a:solidFill>
                        </a:rPr>
                        <a:t>Oct</a:t>
                      </a:r>
                      <a:endParaRPr lang="en-US" sz="1100" b="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smtClean="0">
                          <a:solidFill>
                            <a:schemeClr val="bg1"/>
                          </a:solidFill>
                        </a:rPr>
                        <a:t>edit text here</a:t>
                      </a:r>
                      <a:endParaRPr lang="en-US" sz="1100" b="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smtClean="0">
                          <a:solidFill>
                            <a:schemeClr val="bg1"/>
                          </a:solidFill>
                        </a:rPr>
                        <a:t>edit text here</a:t>
                      </a:r>
                      <a:endParaRPr lang="en-US" sz="1100" b="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 smtClean="0">
                          <a:solidFill>
                            <a:schemeClr val="bg1"/>
                          </a:solidFill>
                        </a:rPr>
                        <a:t>edit text here</a:t>
                      </a:r>
                      <a:endParaRPr lang="en-US" sz="1100" b="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smtClean="0">
                          <a:solidFill>
                            <a:schemeClr val="bg1"/>
                          </a:solidFill>
                        </a:rPr>
                        <a:t>edit text here</a:t>
                      </a:r>
                      <a:endParaRPr lang="en-US" sz="1100" b="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</a:tr>
              <a:tr h="317825"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 smtClean="0">
                          <a:solidFill>
                            <a:schemeClr val="bg1"/>
                          </a:solidFill>
                        </a:rPr>
                        <a:t>Nov</a:t>
                      </a:r>
                      <a:endParaRPr lang="en-US" sz="1100" b="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smtClean="0">
                          <a:solidFill>
                            <a:schemeClr val="bg1"/>
                          </a:solidFill>
                        </a:rPr>
                        <a:t>edit text here</a:t>
                      </a:r>
                      <a:endParaRPr lang="en-US" sz="1100" b="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smtClean="0">
                          <a:solidFill>
                            <a:schemeClr val="bg1"/>
                          </a:solidFill>
                        </a:rPr>
                        <a:t>edit text here</a:t>
                      </a:r>
                      <a:endParaRPr lang="en-US" sz="1100" b="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 smtClean="0">
                          <a:solidFill>
                            <a:schemeClr val="bg1"/>
                          </a:solidFill>
                        </a:rPr>
                        <a:t>edit text here</a:t>
                      </a:r>
                      <a:endParaRPr lang="en-US" sz="1100" b="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 smtClean="0">
                          <a:solidFill>
                            <a:schemeClr val="bg1"/>
                          </a:solidFill>
                        </a:rPr>
                        <a:t>edit text here</a:t>
                      </a:r>
                      <a:endParaRPr lang="en-US" sz="1100" b="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</a:tr>
              <a:tr h="317825"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 smtClean="0">
                          <a:solidFill>
                            <a:schemeClr val="bg1"/>
                          </a:solidFill>
                        </a:rPr>
                        <a:t>Dec</a:t>
                      </a:r>
                      <a:endParaRPr lang="en-US" sz="1100" b="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smtClean="0">
                          <a:solidFill>
                            <a:schemeClr val="bg1"/>
                          </a:solidFill>
                        </a:rPr>
                        <a:t>edit text here</a:t>
                      </a:r>
                      <a:endParaRPr lang="en-US" sz="1100" b="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smtClean="0">
                          <a:solidFill>
                            <a:schemeClr val="bg1"/>
                          </a:solidFill>
                        </a:rPr>
                        <a:t>edit text here</a:t>
                      </a:r>
                      <a:endParaRPr lang="en-US" sz="1100" b="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smtClean="0">
                          <a:solidFill>
                            <a:schemeClr val="bg1"/>
                          </a:solidFill>
                        </a:rPr>
                        <a:t>edit text here</a:t>
                      </a:r>
                      <a:endParaRPr lang="en-US" sz="1100" b="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 smtClean="0">
                          <a:solidFill>
                            <a:schemeClr val="bg1"/>
                          </a:solidFill>
                        </a:rPr>
                        <a:t>edit text here</a:t>
                      </a:r>
                      <a:endParaRPr lang="en-US" sz="1100" b="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4723768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Timeline 4 Years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" name="Rectangle 3" hidden="1"/>
          <p:cNvSpPr/>
          <p:nvPr/>
        </p:nvSpPr>
        <p:spPr>
          <a:xfrm>
            <a:off x="652972" y="1074975"/>
            <a:ext cx="7901906" cy="1630379"/>
          </a:xfrm>
          <a:custGeom>
            <a:avLst/>
            <a:gdLst>
              <a:gd name="connsiteX0" fmla="*/ 0 w 7924800"/>
              <a:gd name="connsiteY0" fmla="*/ 0 h 2796209"/>
              <a:gd name="connsiteX1" fmla="*/ 7924800 w 7924800"/>
              <a:gd name="connsiteY1" fmla="*/ 0 h 2796209"/>
              <a:gd name="connsiteX2" fmla="*/ 7924800 w 7924800"/>
              <a:gd name="connsiteY2" fmla="*/ 2796209 h 2796209"/>
              <a:gd name="connsiteX3" fmla="*/ 0 w 7924800"/>
              <a:gd name="connsiteY3" fmla="*/ 2796209 h 2796209"/>
              <a:gd name="connsiteX4" fmla="*/ 0 w 7924800"/>
              <a:gd name="connsiteY4" fmla="*/ 0 h 2796209"/>
              <a:gd name="connsiteX0" fmla="*/ 13253 w 7924800"/>
              <a:gd name="connsiteY0" fmla="*/ 1152939 h 2796209"/>
              <a:gd name="connsiteX1" fmla="*/ 7924800 w 7924800"/>
              <a:gd name="connsiteY1" fmla="*/ 0 h 2796209"/>
              <a:gd name="connsiteX2" fmla="*/ 7924800 w 7924800"/>
              <a:gd name="connsiteY2" fmla="*/ 2796209 h 2796209"/>
              <a:gd name="connsiteX3" fmla="*/ 0 w 7924800"/>
              <a:gd name="connsiteY3" fmla="*/ 2796209 h 2796209"/>
              <a:gd name="connsiteX4" fmla="*/ 13253 w 7924800"/>
              <a:gd name="connsiteY4" fmla="*/ 1152939 h 27962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924800" h="2796209">
                <a:moveTo>
                  <a:pt x="13253" y="1152939"/>
                </a:moveTo>
                <a:lnTo>
                  <a:pt x="7924800" y="0"/>
                </a:lnTo>
                <a:lnTo>
                  <a:pt x="7924800" y="2796209"/>
                </a:lnTo>
                <a:lnTo>
                  <a:pt x="0" y="2796209"/>
                </a:lnTo>
                <a:lnTo>
                  <a:pt x="13253" y="1152939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/>
          <p:cNvSpPr/>
          <p:nvPr/>
        </p:nvSpPr>
        <p:spPr>
          <a:xfrm>
            <a:off x="652972" y="1490838"/>
            <a:ext cx="1927589" cy="745574"/>
          </a:xfrm>
          <a:prstGeom prst="rect">
            <a:avLst/>
          </a:prstGeom>
          <a:gradFill>
            <a:gsLst>
              <a:gs pos="100000">
                <a:srgbClr val="0070C0">
                  <a:lumMod val="80000"/>
                </a:srgbClr>
              </a:gs>
              <a:gs pos="0">
                <a:srgbClr val="00B0F0"/>
              </a:gs>
            </a:gsLst>
            <a:lin ang="5400000" scaled="0"/>
          </a:gradFill>
          <a:ln w="12700">
            <a:solidFill>
              <a:srgbClr val="002060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2644411" y="1492466"/>
            <a:ext cx="1927589" cy="755868"/>
          </a:xfrm>
          <a:prstGeom prst="rect">
            <a:avLst/>
          </a:prstGeom>
          <a:gradFill>
            <a:gsLst>
              <a:gs pos="100000">
                <a:srgbClr val="0070C0">
                  <a:lumMod val="80000"/>
                </a:srgbClr>
              </a:gs>
              <a:gs pos="0">
                <a:srgbClr val="00B0F0"/>
              </a:gs>
            </a:gsLst>
            <a:lin ang="5400000" scaled="0"/>
          </a:gradFill>
          <a:ln w="12700">
            <a:solidFill>
              <a:srgbClr val="002060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4635850" y="1492466"/>
            <a:ext cx="1927589" cy="755868"/>
          </a:xfrm>
          <a:prstGeom prst="rect">
            <a:avLst/>
          </a:prstGeom>
          <a:gradFill>
            <a:gsLst>
              <a:gs pos="100000">
                <a:srgbClr val="0070C0">
                  <a:lumMod val="80000"/>
                </a:srgbClr>
              </a:gs>
              <a:gs pos="0">
                <a:srgbClr val="00B0F0"/>
              </a:gs>
            </a:gsLst>
            <a:lin ang="5400000" scaled="0"/>
          </a:gradFill>
          <a:ln w="12700">
            <a:solidFill>
              <a:srgbClr val="002060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6627289" y="1492466"/>
            <a:ext cx="1927589" cy="755867"/>
          </a:xfrm>
          <a:prstGeom prst="rect">
            <a:avLst/>
          </a:prstGeom>
          <a:gradFill>
            <a:gsLst>
              <a:gs pos="100000">
                <a:srgbClr val="0070C0">
                  <a:lumMod val="80000"/>
                </a:srgbClr>
              </a:gs>
              <a:gs pos="0">
                <a:srgbClr val="00B0F0"/>
              </a:gs>
            </a:gsLst>
            <a:lin ang="5400000" scaled="0"/>
          </a:gradFill>
          <a:ln w="12700">
            <a:solidFill>
              <a:srgbClr val="002060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52972" y="2715852"/>
            <a:ext cx="1927589" cy="3813902"/>
          </a:xfrm>
          <a:prstGeom prst="rect">
            <a:avLst/>
          </a:prstGeom>
          <a:gradFill flip="none" rotWithShape="1">
            <a:gsLst>
              <a:gs pos="3000">
                <a:srgbClr val="EEEEEE"/>
              </a:gs>
              <a:gs pos="84000">
                <a:schemeClr val="tx1"/>
              </a:gs>
              <a:gs pos="8000">
                <a:schemeClr val="tx1"/>
              </a:gs>
              <a:gs pos="100000">
                <a:schemeClr val="tx1">
                  <a:lumMod val="85000"/>
                </a:schemeClr>
              </a:gs>
            </a:gsLst>
            <a:lin ang="5400000" scaled="1"/>
            <a:tileRect/>
          </a:gradFill>
          <a:ln w="127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2644411" y="2715852"/>
            <a:ext cx="1927589" cy="3813902"/>
          </a:xfrm>
          <a:prstGeom prst="rect">
            <a:avLst/>
          </a:prstGeom>
          <a:gradFill flip="none" rotWithShape="1">
            <a:gsLst>
              <a:gs pos="3000">
                <a:srgbClr val="EEEEEE"/>
              </a:gs>
              <a:gs pos="84000">
                <a:schemeClr val="tx1"/>
              </a:gs>
              <a:gs pos="8000">
                <a:schemeClr val="tx1"/>
              </a:gs>
              <a:gs pos="100000">
                <a:schemeClr val="tx1">
                  <a:lumMod val="85000"/>
                </a:schemeClr>
              </a:gs>
            </a:gsLst>
            <a:lin ang="5400000" scaled="1"/>
            <a:tileRect/>
          </a:gradFill>
          <a:ln w="127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4635850" y="2715852"/>
            <a:ext cx="1927589" cy="3813902"/>
          </a:xfrm>
          <a:prstGeom prst="rect">
            <a:avLst/>
          </a:prstGeom>
          <a:gradFill flip="none" rotWithShape="1">
            <a:gsLst>
              <a:gs pos="3000">
                <a:srgbClr val="EEEEEE"/>
              </a:gs>
              <a:gs pos="84000">
                <a:schemeClr val="tx1"/>
              </a:gs>
              <a:gs pos="8000">
                <a:schemeClr val="tx1"/>
              </a:gs>
              <a:gs pos="100000">
                <a:schemeClr val="tx1">
                  <a:lumMod val="85000"/>
                </a:schemeClr>
              </a:gs>
            </a:gsLst>
            <a:lin ang="5400000" scaled="1"/>
            <a:tileRect/>
          </a:gradFill>
          <a:ln w="127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6627289" y="2715852"/>
            <a:ext cx="1927589" cy="3813902"/>
          </a:xfrm>
          <a:prstGeom prst="rect">
            <a:avLst/>
          </a:prstGeom>
          <a:gradFill flip="none" rotWithShape="1">
            <a:gsLst>
              <a:gs pos="3000">
                <a:srgbClr val="EEEEEE"/>
              </a:gs>
              <a:gs pos="84000">
                <a:schemeClr val="tx1"/>
              </a:gs>
              <a:gs pos="8000">
                <a:schemeClr val="tx1"/>
              </a:gs>
              <a:gs pos="100000">
                <a:schemeClr val="tx1">
                  <a:lumMod val="85000"/>
                </a:schemeClr>
              </a:gs>
            </a:gsLst>
            <a:lin ang="5400000" scaled="1"/>
            <a:tileRect/>
          </a:gradFill>
          <a:ln w="127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/>
          <p:cNvSpPr txBox="1"/>
          <p:nvPr/>
        </p:nvSpPr>
        <p:spPr>
          <a:xfrm>
            <a:off x="775756" y="1636675"/>
            <a:ext cx="16820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effectLst>
                  <a:outerShdw blurRad="50800" dist="76200" dir="2700000" algn="tl" rotWithShape="0">
                    <a:prstClr val="black">
                      <a:alpha val="40000"/>
                    </a:prstClr>
                  </a:outerShdw>
                </a:effectLst>
              </a:rPr>
              <a:t>2017</a:t>
            </a:r>
            <a:endParaRPr lang="en-US" sz="2400" dirty="0">
              <a:effectLst>
                <a:outerShdw blurRad="50800" dist="762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117981" y="-1057831"/>
            <a:ext cx="16820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mtClean="0">
                <a:solidFill>
                  <a:schemeClr val="bg1"/>
                </a:solidFill>
              </a:rPr>
              <a:t>2017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2767195" y="1636675"/>
            <a:ext cx="16820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effectLst>
                  <a:outerShdw blurRad="50800" dist="76200" dir="2700000" algn="tl" rotWithShape="0">
                    <a:prstClr val="black">
                      <a:alpha val="40000"/>
                    </a:prstClr>
                  </a:outerShdw>
                </a:effectLst>
              </a:rPr>
              <a:t>2018</a:t>
            </a:r>
            <a:endParaRPr lang="en-US" sz="2400" dirty="0">
              <a:effectLst>
                <a:outerShdw blurRad="50800" dist="762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758634" y="1636675"/>
            <a:ext cx="16820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effectLst>
                  <a:outerShdw blurRad="50800" dist="76200" dir="2700000" algn="tl" rotWithShape="0">
                    <a:prstClr val="black">
                      <a:alpha val="40000"/>
                    </a:prstClr>
                  </a:outerShdw>
                </a:effectLst>
              </a:rPr>
              <a:t>2019</a:t>
            </a:r>
            <a:endParaRPr lang="en-US" sz="2400" dirty="0">
              <a:effectLst>
                <a:outerShdw blurRad="50800" dist="762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6750073" y="1636675"/>
            <a:ext cx="16820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effectLst>
                  <a:outerShdw blurRad="50800" dist="76200" dir="2700000" algn="tl" rotWithShape="0">
                    <a:prstClr val="black">
                      <a:alpha val="40000"/>
                    </a:prstClr>
                  </a:outerShdw>
                </a:effectLst>
              </a:rPr>
              <a:t>2020</a:t>
            </a:r>
            <a:endParaRPr lang="en-US" sz="2400" dirty="0">
              <a:effectLst>
                <a:outerShdw blurRad="50800" dist="762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6682258"/>
              </p:ext>
            </p:extLst>
          </p:nvPr>
        </p:nvGraphicFramePr>
        <p:xfrm>
          <a:off x="140677" y="2709892"/>
          <a:ext cx="8359655" cy="38139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15815"/>
                <a:gridCol w="1910862"/>
                <a:gridCol w="2039815"/>
                <a:gridCol w="1992923"/>
                <a:gridCol w="1900240"/>
              </a:tblGrid>
              <a:tr h="317825"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 smtClean="0">
                          <a:solidFill>
                            <a:schemeClr val="bg1"/>
                          </a:solidFill>
                        </a:rPr>
                        <a:t>Jan</a:t>
                      </a:r>
                      <a:endParaRPr lang="en-US" sz="1100" b="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 smtClean="0">
                          <a:solidFill>
                            <a:schemeClr val="bg1"/>
                          </a:solidFill>
                        </a:rPr>
                        <a:t>edit text here</a:t>
                      </a:r>
                      <a:endParaRPr lang="en-US" sz="1100" b="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smtClean="0">
                          <a:solidFill>
                            <a:schemeClr val="bg1"/>
                          </a:solidFill>
                        </a:rPr>
                        <a:t>edit text here</a:t>
                      </a:r>
                      <a:endParaRPr lang="en-US" sz="1100" b="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smtClean="0">
                          <a:solidFill>
                            <a:schemeClr val="bg1"/>
                          </a:solidFill>
                        </a:rPr>
                        <a:t>edit text here</a:t>
                      </a:r>
                      <a:endParaRPr lang="en-US" sz="1100" b="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smtClean="0">
                          <a:solidFill>
                            <a:schemeClr val="bg1"/>
                          </a:solidFill>
                        </a:rPr>
                        <a:t>edit text here</a:t>
                      </a:r>
                      <a:endParaRPr lang="en-US" sz="1100" b="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</a:tr>
              <a:tr h="317825"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 smtClean="0">
                          <a:solidFill>
                            <a:schemeClr val="bg1"/>
                          </a:solidFill>
                        </a:rPr>
                        <a:t>Feb</a:t>
                      </a:r>
                      <a:endParaRPr lang="en-US" sz="1100" b="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 smtClean="0">
                          <a:solidFill>
                            <a:schemeClr val="bg1"/>
                          </a:solidFill>
                        </a:rPr>
                        <a:t>edit text here</a:t>
                      </a:r>
                      <a:endParaRPr lang="en-US" sz="1100" b="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smtClean="0">
                          <a:solidFill>
                            <a:schemeClr val="bg1"/>
                          </a:solidFill>
                        </a:rPr>
                        <a:t>edit text here</a:t>
                      </a:r>
                      <a:endParaRPr lang="en-US" sz="1100" b="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smtClean="0">
                          <a:solidFill>
                            <a:schemeClr val="bg1"/>
                          </a:solidFill>
                        </a:rPr>
                        <a:t>edit text here</a:t>
                      </a:r>
                      <a:endParaRPr lang="en-US" sz="1100" b="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smtClean="0">
                          <a:solidFill>
                            <a:schemeClr val="bg1"/>
                          </a:solidFill>
                        </a:rPr>
                        <a:t>edit text here</a:t>
                      </a:r>
                      <a:endParaRPr lang="en-US" sz="1100" b="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</a:tr>
              <a:tr h="317825"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 smtClean="0">
                          <a:solidFill>
                            <a:schemeClr val="bg1"/>
                          </a:solidFill>
                        </a:rPr>
                        <a:t>Mar</a:t>
                      </a:r>
                      <a:endParaRPr lang="en-US" sz="1100" b="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 smtClean="0">
                          <a:solidFill>
                            <a:schemeClr val="bg1"/>
                          </a:solidFill>
                        </a:rPr>
                        <a:t>edit text here</a:t>
                      </a:r>
                      <a:endParaRPr lang="en-US" sz="1100" b="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smtClean="0">
                          <a:solidFill>
                            <a:schemeClr val="bg1"/>
                          </a:solidFill>
                        </a:rPr>
                        <a:t>edit text here</a:t>
                      </a:r>
                      <a:endParaRPr lang="en-US" sz="1100" b="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smtClean="0">
                          <a:solidFill>
                            <a:schemeClr val="bg1"/>
                          </a:solidFill>
                        </a:rPr>
                        <a:t>edit text here</a:t>
                      </a:r>
                      <a:endParaRPr lang="en-US" sz="1100" b="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smtClean="0">
                          <a:solidFill>
                            <a:schemeClr val="bg1"/>
                          </a:solidFill>
                        </a:rPr>
                        <a:t>edit text here</a:t>
                      </a:r>
                      <a:endParaRPr lang="en-US" sz="1100" b="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</a:tr>
              <a:tr h="317825"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 smtClean="0">
                          <a:solidFill>
                            <a:schemeClr val="bg1"/>
                          </a:solidFill>
                        </a:rPr>
                        <a:t>Apr</a:t>
                      </a:r>
                      <a:endParaRPr lang="en-US" sz="1100" b="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 smtClean="0">
                          <a:solidFill>
                            <a:schemeClr val="bg1"/>
                          </a:solidFill>
                        </a:rPr>
                        <a:t>edit text here</a:t>
                      </a:r>
                      <a:endParaRPr lang="en-US" sz="1100" b="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smtClean="0">
                          <a:solidFill>
                            <a:schemeClr val="bg1"/>
                          </a:solidFill>
                        </a:rPr>
                        <a:t>edit text here</a:t>
                      </a:r>
                      <a:endParaRPr lang="en-US" sz="1100" b="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smtClean="0">
                          <a:solidFill>
                            <a:schemeClr val="bg1"/>
                          </a:solidFill>
                        </a:rPr>
                        <a:t>edit text here</a:t>
                      </a:r>
                      <a:endParaRPr lang="en-US" sz="1100" b="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smtClean="0">
                          <a:solidFill>
                            <a:schemeClr val="bg1"/>
                          </a:solidFill>
                        </a:rPr>
                        <a:t>edit text here</a:t>
                      </a:r>
                      <a:endParaRPr lang="en-US" sz="1100" b="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</a:tr>
              <a:tr h="317825"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 smtClean="0">
                          <a:solidFill>
                            <a:schemeClr val="bg1"/>
                          </a:solidFill>
                        </a:rPr>
                        <a:t>May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smtClean="0">
                          <a:solidFill>
                            <a:schemeClr val="bg1"/>
                          </a:solidFill>
                        </a:rPr>
                        <a:t>edit text here</a:t>
                      </a:r>
                      <a:endParaRPr lang="en-US" sz="1100" b="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 smtClean="0">
                          <a:solidFill>
                            <a:schemeClr val="bg1"/>
                          </a:solidFill>
                        </a:rPr>
                        <a:t>edit text here</a:t>
                      </a:r>
                      <a:endParaRPr lang="en-US" sz="1100" b="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 smtClean="0">
                          <a:solidFill>
                            <a:schemeClr val="bg1"/>
                          </a:solidFill>
                        </a:rPr>
                        <a:t>edit text here</a:t>
                      </a:r>
                      <a:endParaRPr lang="en-US" sz="1100" b="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 smtClean="0">
                          <a:solidFill>
                            <a:schemeClr val="bg1"/>
                          </a:solidFill>
                        </a:rPr>
                        <a:t>edit text here</a:t>
                      </a:r>
                      <a:endParaRPr lang="en-US" sz="1100" b="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</a:tr>
              <a:tr h="317825"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 smtClean="0">
                          <a:solidFill>
                            <a:schemeClr val="bg1"/>
                          </a:solidFill>
                        </a:rPr>
                        <a:t>Jun</a:t>
                      </a:r>
                      <a:endParaRPr lang="en-US" sz="1100" b="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smtClean="0">
                          <a:solidFill>
                            <a:schemeClr val="bg1"/>
                          </a:solidFill>
                        </a:rPr>
                        <a:t>edit text here</a:t>
                      </a:r>
                      <a:endParaRPr lang="en-US" sz="1100" b="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 smtClean="0">
                          <a:solidFill>
                            <a:schemeClr val="bg1"/>
                          </a:solidFill>
                        </a:rPr>
                        <a:t>edit text here</a:t>
                      </a:r>
                      <a:endParaRPr lang="en-US" sz="1100" b="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smtClean="0">
                          <a:solidFill>
                            <a:schemeClr val="bg1"/>
                          </a:solidFill>
                        </a:rPr>
                        <a:t>edit text here</a:t>
                      </a:r>
                      <a:endParaRPr lang="en-US" sz="1100" b="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smtClean="0">
                          <a:solidFill>
                            <a:schemeClr val="bg1"/>
                          </a:solidFill>
                        </a:rPr>
                        <a:t>edit text here</a:t>
                      </a:r>
                      <a:endParaRPr lang="en-US" sz="1100" b="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</a:tr>
              <a:tr h="317825"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 smtClean="0">
                          <a:solidFill>
                            <a:schemeClr val="bg1"/>
                          </a:solidFill>
                        </a:rPr>
                        <a:t>Jul</a:t>
                      </a:r>
                      <a:endParaRPr lang="en-US" sz="1100" b="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smtClean="0">
                          <a:solidFill>
                            <a:schemeClr val="bg1"/>
                          </a:solidFill>
                        </a:rPr>
                        <a:t>edit text here</a:t>
                      </a:r>
                      <a:endParaRPr lang="en-US" sz="1100" b="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 smtClean="0">
                          <a:solidFill>
                            <a:schemeClr val="bg1"/>
                          </a:solidFill>
                        </a:rPr>
                        <a:t>edit text here</a:t>
                      </a:r>
                      <a:endParaRPr lang="en-US" sz="1100" b="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smtClean="0">
                          <a:solidFill>
                            <a:schemeClr val="bg1"/>
                          </a:solidFill>
                        </a:rPr>
                        <a:t>edit text here</a:t>
                      </a:r>
                      <a:endParaRPr lang="en-US" sz="1100" b="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smtClean="0">
                          <a:solidFill>
                            <a:schemeClr val="bg1"/>
                          </a:solidFill>
                        </a:rPr>
                        <a:t>edit text here</a:t>
                      </a:r>
                      <a:endParaRPr lang="en-US" sz="1100" b="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</a:tr>
              <a:tr h="317825"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 smtClean="0">
                          <a:solidFill>
                            <a:schemeClr val="bg1"/>
                          </a:solidFill>
                        </a:rPr>
                        <a:t>Aug</a:t>
                      </a:r>
                      <a:endParaRPr lang="en-US" sz="1100" b="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smtClean="0">
                          <a:solidFill>
                            <a:schemeClr val="bg1"/>
                          </a:solidFill>
                        </a:rPr>
                        <a:t>edit text here</a:t>
                      </a:r>
                      <a:endParaRPr lang="en-US" sz="1100" b="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 smtClean="0">
                          <a:solidFill>
                            <a:schemeClr val="bg1"/>
                          </a:solidFill>
                        </a:rPr>
                        <a:t>edit text here</a:t>
                      </a:r>
                      <a:endParaRPr lang="en-US" sz="1100" b="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smtClean="0">
                          <a:solidFill>
                            <a:schemeClr val="bg1"/>
                          </a:solidFill>
                        </a:rPr>
                        <a:t>edit text here</a:t>
                      </a:r>
                      <a:endParaRPr lang="en-US" sz="1100" b="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smtClean="0">
                          <a:solidFill>
                            <a:schemeClr val="bg1"/>
                          </a:solidFill>
                        </a:rPr>
                        <a:t>edit text here</a:t>
                      </a:r>
                      <a:endParaRPr lang="en-US" sz="1100" b="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</a:tr>
              <a:tr h="317825"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 smtClean="0">
                          <a:solidFill>
                            <a:schemeClr val="bg1"/>
                          </a:solidFill>
                        </a:rPr>
                        <a:t>Sep</a:t>
                      </a:r>
                      <a:endParaRPr lang="en-US" sz="1100" b="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smtClean="0">
                          <a:solidFill>
                            <a:schemeClr val="bg1"/>
                          </a:solidFill>
                        </a:rPr>
                        <a:t>edit text here</a:t>
                      </a:r>
                      <a:endParaRPr lang="en-US" sz="1100" b="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 smtClean="0">
                          <a:solidFill>
                            <a:schemeClr val="bg1"/>
                          </a:solidFill>
                        </a:rPr>
                        <a:t>edit text here</a:t>
                      </a:r>
                      <a:endParaRPr lang="en-US" sz="1100" b="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smtClean="0">
                          <a:solidFill>
                            <a:schemeClr val="bg1"/>
                          </a:solidFill>
                        </a:rPr>
                        <a:t>edit text here</a:t>
                      </a:r>
                      <a:endParaRPr lang="en-US" sz="1100" b="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smtClean="0">
                          <a:solidFill>
                            <a:schemeClr val="bg1"/>
                          </a:solidFill>
                        </a:rPr>
                        <a:t>edit text here</a:t>
                      </a:r>
                      <a:endParaRPr lang="en-US" sz="1100" b="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</a:tr>
              <a:tr h="317825"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 smtClean="0">
                          <a:solidFill>
                            <a:schemeClr val="bg1"/>
                          </a:solidFill>
                        </a:rPr>
                        <a:t>Oct</a:t>
                      </a:r>
                      <a:endParaRPr lang="en-US" sz="1100" b="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smtClean="0">
                          <a:solidFill>
                            <a:schemeClr val="bg1"/>
                          </a:solidFill>
                        </a:rPr>
                        <a:t>edit text here</a:t>
                      </a:r>
                      <a:endParaRPr lang="en-US" sz="1100" b="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smtClean="0">
                          <a:solidFill>
                            <a:schemeClr val="bg1"/>
                          </a:solidFill>
                        </a:rPr>
                        <a:t>edit text here</a:t>
                      </a:r>
                      <a:endParaRPr lang="en-US" sz="1100" b="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 smtClean="0">
                          <a:solidFill>
                            <a:schemeClr val="bg1"/>
                          </a:solidFill>
                        </a:rPr>
                        <a:t>edit text here</a:t>
                      </a:r>
                      <a:endParaRPr lang="en-US" sz="1100" b="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smtClean="0">
                          <a:solidFill>
                            <a:schemeClr val="bg1"/>
                          </a:solidFill>
                        </a:rPr>
                        <a:t>edit text here</a:t>
                      </a:r>
                      <a:endParaRPr lang="en-US" sz="1100" b="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</a:tr>
              <a:tr h="317825"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 smtClean="0">
                          <a:solidFill>
                            <a:schemeClr val="bg1"/>
                          </a:solidFill>
                        </a:rPr>
                        <a:t>Nov</a:t>
                      </a:r>
                      <a:endParaRPr lang="en-US" sz="1100" b="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smtClean="0">
                          <a:solidFill>
                            <a:schemeClr val="bg1"/>
                          </a:solidFill>
                        </a:rPr>
                        <a:t>edit text here</a:t>
                      </a:r>
                      <a:endParaRPr lang="en-US" sz="1100" b="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smtClean="0">
                          <a:solidFill>
                            <a:schemeClr val="bg1"/>
                          </a:solidFill>
                        </a:rPr>
                        <a:t>edit text here</a:t>
                      </a:r>
                      <a:endParaRPr lang="en-US" sz="1100" b="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 smtClean="0">
                          <a:solidFill>
                            <a:schemeClr val="bg1"/>
                          </a:solidFill>
                        </a:rPr>
                        <a:t>edit text here</a:t>
                      </a:r>
                      <a:endParaRPr lang="en-US" sz="1100" b="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 smtClean="0">
                          <a:solidFill>
                            <a:schemeClr val="bg1"/>
                          </a:solidFill>
                        </a:rPr>
                        <a:t>edit text here</a:t>
                      </a:r>
                      <a:endParaRPr lang="en-US" sz="1100" b="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</a:tr>
              <a:tr h="317825"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 smtClean="0">
                          <a:solidFill>
                            <a:schemeClr val="bg1"/>
                          </a:solidFill>
                        </a:rPr>
                        <a:t>Dec</a:t>
                      </a:r>
                      <a:endParaRPr lang="en-US" sz="1100" b="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 smtClean="0">
                          <a:solidFill>
                            <a:schemeClr val="bg1"/>
                          </a:solidFill>
                        </a:rPr>
                        <a:t>edit text here</a:t>
                      </a:r>
                      <a:endParaRPr lang="en-US" sz="1100" b="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smtClean="0">
                          <a:solidFill>
                            <a:schemeClr val="bg1"/>
                          </a:solidFill>
                        </a:rPr>
                        <a:t>edit text here</a:t>
                      </a:r>
                      <a:endParaRPr lang="en-US" sz="1100" b="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smtClean="0">
                          <a:solidFill>
                            <a:schemeClr val="bg1"/>
                          </a:solidFill>
                        </a:rPr>
                        <a:t>edit text here</a:t>
                      </a:r>
                      <a:endParaRPr lang="en-US" sz="1100" b="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 smtClean="0">
                          <a:solidFill>
                            <a:schemeClr val="bg1"/>
                          </a:solidFill>
                        </a:rPr>
                        <a:t>edit text here</a:t>
                      </a:r>
                      <a:endParaRPr lang="en-US" sz="1100" b="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pic>
        <p:nvPicPr>
          <p:cNvPr id="18" name="Picture 17" descr="E:\websites\slidehunter\2012beew\psd\logo2012.pn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6393" y="498848"/>
            <a:ext cx="1225868" cy="3548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ight Arrow 4"/>
          <p:cNvSpPr/>
          <p:nvPr/>
        </p:nvSpPr>
        <p:spPr>
          <a:xfrm>
            <a:off x="246185" y="2248333"/>
            <a:ext cx="8663353" cy="461559"/>
          </a:xfrm>
          <a:prstGeom prst="rightArrow">
            <a:avLst/>
          </a:prstGeom>
          <a:gradFill>
            <a:gsLst>
              <a:gs pos="0">
                <a:srgbClr val="FFC000"/>
              </a:gs>
              <a:gs pos="98000">
                <a:schemeClr val="accent6">
                  <a:lumMod val="75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134010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E:\websites\slidehunter\2012beew\psd\logo2012.pn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1400" y="2971800"/>
            <a:ext cx="2171700" cy="628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457200" y="6019800"/>
            <a:ext cx="4876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mtClean="0">
                <a:solidFill>
                  <a:prstClr val="white"/>
                </a:solidFill>
                <a:hlinkClick r:id="rId2"/>
              </a:rPr>
              <a:t>http://slidehunter.com</a:t>
            </a:r>
            <a:endParaRPr lang="en-US" smtClean="0">
              <a:solidFill>
                <a:prstClr val="white"/>
              </a:solidFill>
            </a:endParaRPr>
          </a:p>
          <a:p>
            <a:r>
              <a:rPr lang="en-US" smtClean="0">
                <a:solidFill>
                  <a:prstClr val="white"/>
                </a:solidFill>
                <a:hlinkClick r:id="rId4"/>
              </a:rPr>
              <a:t>@slideh</a:t>
            </a:r>
            <a:endParaRPr lang="en-US">
              <a:solidFill>
                <a:prstClr val="white"/>
              </a:solidFill>
            </a:endParaRPr>
          </a:p>
        </p:txBody>
      </p:sp>
      <p:pic>
        <p:nvPicPr>
          <p:cNvPr id="1026" name="Picture 2" descr="C:\temp\twitter5.png"/>
          <p:cNvPicPr>
            <a:picLocks noChangeAspect="1" noChangeArrowheads="1"/>
          </p:cNvPicPr>
          <p:nvPr/>
        </p:nvPicPr>
        <p:blipFill>
          <a:blip r:embed="rId5" cstate="print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artisticPhotocopy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020" y="6425315"/>
            <a:ext cx="223037" cy="143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temp\world.png"/>
          <p:cNvPicPr>
            <a:picLocks noChangeAspect="1" noChangeArrowheads="1"/>
          </p:cNvPicPr>
          <p:nvPr/>
        </p:nvPicPr>
        <p:blipFill>
          <a:blip r:embed="rId7" cstate="print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artisticPhotocopy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167" y="6128767"/>
            <a:ext cx="197990" cy="197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8842018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theme/theme1.xml><?xml version="1.0" encoding="utf-8"?>
<a:theme xmlns:a="http://schemas.openxmlformats.org/drawingml/2006/main" name="2_Office Theme">
  <a:themeElements>
    <a:clrScheme name="Custom 5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979797"/>
      </a:hlink>
      <a:folHlink>
        <a:srgbClr val="FFFFF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2311</TotalTime>
  <Words>853</Words>
  <Application>Microsoft Macintosh PowerPoint</Application>
  <PresentationFormat>On-screen Show (4:3)</PresentationFormat>
  <Paragraphs>342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1" baseType="lpstr">
      <vt:lpstr>Calibri</vt:lpstr>
      <vt:lpstr>Arial</vt:lpstr>
      <vt:lpstr>2_Office Theme</vt:lpstr>
      <vt:lpstr>Timeline 4 Years</vt:lpstr>
      <vt:lpstr>Timeline 4 Years</vt:lpstr>
      <vt:lpstr>Timeline 4 Years</vt:lpstr>
      <vt:lpstr>Timeline 4 Years</vt:lpstr>
      <vt:lpstr>Timeline 4 Years</vt:lpstr>
      <vt:lpstr>Timeline 4 Years</vt:lpstr>
      <vt:lpstr>Timeline 4 Years</vt:lpstr>
      <vt:lpstr>PowerPoint Presentation</vt:lpstr>
    </vt:vector>
  </TitlesOfParts>
  <Manager/>
  <Company/>
  <LinksUpToDate>false</LinksUpToDate>
  <SharedDoc>false</SharedDoc>
  <HyperlinkBase/>
  <HyperlinksChanged>false</HyperlinksChanged>
  <AppVersion>15.0026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SlideHunter.com</dc:creator>
  <cp:keywords/>
  <dc:description/>
  <cp:lastModifiedBy>Microsoft Office User</cp:lastModifiedBy>
  <cp:revision>74</cp:revision>
  <dcterms:created xsi:type="dcterms:W3CDTF">2013-05-22T19:00:45Z</dcterms:created>
  <dcterms:modified xsi:type="dcterms:W3CDTF">2016-10-17T02:18:34Z</dcterms:modified>
  <cp:category/>
</cp:coreProperties>
</file>