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5143500" cx="9144000"/>
  <p:notesSz cx="6858000" cy="9144000"/>
  <p:embeddedFontLst>
    <p:embeddedFont>
      <p:font typeface="Hind"/>
      <p:regular r:id="rId34"/>
      <p:bold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7B1852F-008E-4F34-A648-6EC49562B331}">
  <a:tblStyle styleId="{77B1852F-008E-4F34-A648-6EC49562B33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Hind-bold.fntdata"/><Relationship Id="rId12" Type="http://schemas.openxmlformats.org/officeDocument/2006/relationships/slide" Target="slides/slide7.xml"/><Relationship Id="rId34" Type="http://schemas.openxmlformats.org/officeDocument/2006/relationships/font" Target="fonts/Hind-regular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5f391192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35f391192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35f391192_06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35f391192_0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35f391192_07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35f391192_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35f391192_08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35f391192_0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35ed75ccf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35ed75ccf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35ed75ccf_0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35ed75ccf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35ed75ccf_03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35ed75ccf_0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35ed75ccf_04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35ed75ccf_0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35ed75ccf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35ed75ccf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5ed75ccf_07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35ed75ccf_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606f1c2d_3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606f1c2d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35ed75ccf_08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35ed75ccf_0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35ed75ccf_09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35ed75ccf_0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35ed75ccf_010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35ed75ccf_0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35ed75ccf_011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35ed75ccf_0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35ed75ccf_02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35ed75ccf_0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ed75ccf_013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ed75ccf_0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5ed75ccf_014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35ed75ccf_0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35694cd56_06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35694cd56_0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g14e99475fc_4452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3" name="Google Shape;713;g14e99475fc_445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5f391192_0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35f391192_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f391192_0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5f391192_0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5f391192_0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5f391192_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5ed75ccf_0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5ed75ccf_0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5f391192_01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35f391192_0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5f391192_04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35f391192_0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328150" y="1991825"/>
            <a:ext cx="44877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 flipH="1" rot="5400000">
            <a:off x="6177275" y="-42338"/>
            <a:ext cx="3688200" cy="22461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33CCCC"/>
              </a:gs>
              <a:gs pos="100000">
                <a:srgbClr val="66FF33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 flipH="1" rot="5400000">
            <a:off x="-698074" y="3247200"/>
            <a:ext cx="3573900" cy="21771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CC3399"/>
              </a:gs>
              <a:gs pos="100000">
                <a:srgbClr val="6699F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 flipH="1" rot="-5400000">
            <a:off x="-428544" y="2831032"/>
            <a:ext cx="2195100" cy="13380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FF0066"/>
              </a:gs>
              <a:gs pos="100000">
                <a:srgbClr val="FF9900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/>
          <p:nvPr/>
        </p:nvSpPr>
        <p:spPr>
          <a:xfrm flipH="1" rot="-5400000">
            <a:off x="563748" y="2068298"/>
            <a:ext cx="1518900" cy="9255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/>
          <p:nvPr/>
        </p:nvSpPr>
        <p:spPr>
          <a:xfrm rot="5400000">
            <a:off x="-253698" y="2260564"/>
            <a:ext cx="1297200" cy="7899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33CCCC"/>
              </a:gs>
              <a:gs pos="100000">
                <a:srgbClr val="66FF33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 rot="-5400000">
            <a:off x="-192598" y="1950593"/>
            <a:ext cx="985800" cy="600600"/>
          </a:xfrm>
          <a:prstGeom prst="parallelogram">
            <a:avLst>
              <a:gd fmla="val 81897" name="adj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 flipH="1" rot="5400000">
            <a:off x="7217675" y="1270025"/>
            <a:ext cx="2394600" cy="14589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CC3399"/>
              </a:gs>
              <a:gs pos="100000">
                <a:srgbClr val="6699F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 rot="-5400000">
            <a:off x="7922499" y="2744289"/>
            <a:ext cx="1518600" cy="9255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FF0066"/>
              </a:gs>
              <a:gs pos="100000">
                <a:srgbClr val="FF9900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/>
          <p:nvPr/>
        </p:nvSpPr>
        <p:spPr>
          <a:xfrm flipH="1" rot="-5400000">
            <a:off x="7315902" y="2802275"/>
            <a:ext cx="1027800" cy="626100"/>
          </a:xfrm>
          <a:prstGeom prst="parallelogram">
            <a:avLst>
              <a:gd fmla="val 81897" name="adj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/>
          <p:nvPr/>
        </p:nvSpPr>
        <p:spPr>
          <a:xfrm flipH="1" rot="-5400000">
            <a:off x="6337825" y="578875"/>
            <a:ext cx="1520100" cy="9261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green gradient">
  <p:cSld name="BLANK_2">
    <p:bg>
      <p:bgPr>
        <a:gradFill>
          <a:gsLst>
            <a:gs pos="0">
              <a:srgbClr val="33CCCC"/>
            </a:gs>
            <a:gs pos="100000">
              <a:srgbClr val="66FF33"/>
            </a:gs>
          </a:gsLst>
          <a:lin ang="5400700" scaled="0"/>
        </a:gra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"/>
          <p:cNvSpPr/>
          <p:nvPr/>
        </p:nvSpPr>
        <p:spPr>
          <a:xfrm flipH="1" rot="5400000">
            <a:off x="7987921" y="280747"/>
            <a:ext cx="1436798" cy="875312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flipH="1" rot="5400000">
            <a:off x="7711954" y="1152043"/>
            <a:ext cx="1779871" cy="1084184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400000">
            <a:off x="8367254" y="1879297"/>
            <a:ext cx="965333" cy="588243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 rot="-5400000">
            <a:off x="7784794" y="375252"/>
            <a:ext cx="768076" cy="46794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 flipH="1" rot="-5400000">
            <a:off x="8520892" y="2338195"/>
            <a:ext cx="542403" cy="33042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 flipH="1" rot="5400000">
            <a:off x="-280461" y="2947980"/>
            <a:ext cx="1435651" cy="874537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 rot="5400000">
            <a:off x="-191408" y="2612028"/>
            <a:ext cx="979133" cy="595978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 flipH="1" rot="-5400000">
            <a:off x="-209916" y="4278659"/>
            <a:ext cx="1075013" cy="655177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-5400000">
            <a:off x="-145454" y="2377940"/>
            <a:ext cx="744156" cy="453249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flipH="1" rot="-5400000">
            <a:off x="276080" y="3815951"/>
            <a:ext cx="743793" cy="453249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11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purple gradient">
  <p:cSld name="BLANK_2_1">
    <p:bg>
      <p:bgPr>
        <a:gradFill>
          <a:gsLst>
            <a:gs pos="0">
              <a:srgbClr val="CC3399"/>
            </a:gs>
            <a:gs pos="100000">
              <a:srgbClr val="6699FF"/>
            </a:gs>
          </a:gsLst>
          <a:lin ang="5400700" scaled="0"/>
        </a:gra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2"/>
          <p:cNvSpPr/>
          <p:nvPr/>
        </p:nvSpPr>
        <p:spPr>
          <a:xfrm flipH="1" rot="5400000">
            <a:off x="7987926" y="280753"/>
            <a:ext cx="1436700" cy="8754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2"/>
          <p:cNvSpPr/>
          <p:nvPr/>
        </p:nvSpPr>
        <p:spPr>
          <a:xfrm flipH="1" rot="5400000">
            <a:off x="7711932" y="1152020"/>
            <a:ext cx="1779900" cy="10842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2"/>
          <p:cNvSpPr/>
          <p:nvPr/>
        </p:nvSpPr>
        <p:spPr>
          <a:xfrm rot="-5400000">
            <a:off x="8367248" y="1879235"/>
            <a:ext cx="965400" cy="5883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2"/>
          <p:cNvSpPr/>
          <p:nvPr/>
        </p:nvSpPr>
        <p:spPr>
          <a:xfrm rot="-5400000">
            <a:off x="7784863" y="375260"/>
            <a:ext cx="768000" cy="4680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2"/>
          <p:cNvSpPr/>
          <p:nvPr/>
        </p:nvSpPr>
        <p:spPr>
          <a:xfrm flipH="1" rot="-5400000">
            <a:off x="8520834" y="2338254"/>
            <a:ext cx="542400" cy="3303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2"/>
          <p:cNvSpPr/>
          <p:nvPr/>
        </p:nvSpPr>
        <p:spPr>
          <a:xfrm flipH="1" rot="5400000">
            <a:off x="-280517" y="2947924"/>
            <a:ext cx="1435800" cy="8745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2"/>
          <p:cNvSpPr/>
          <p:nvPr/>
        </p:nvSpPr>
        <p:spPr>
          <a:xfrm rot="5400000">
            <a:off x="-191502" y="2612001"/>
            <a:ext cx="979200" cy="5961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2"/>
          <p:cNvSpPr/>
          <p:nvPr/>
        </p:nvSpPr>
        <p:spPr>
          <a:xfrm flipH="1" rot="-5400000">
            <a:off x="-209848" y="4278591"/>
            <a:ext cx="1074900" cy="6552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12"/>
          <p:cNvSpPr/>
          <p:nvPr/>
        </p:nvSpPr>
        <p:spPr>
          <a:xfrm rot="-5400000">
            <a:off x="-145501" y="2377842"/>
            <a:ext cx="744300" cy="4533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12"/>
          <p:cNvSpPr/>
          <p:nvPr/>
        </p:nvSpPr>
        <p:spPr>
          <a:xfrm flipH="1" rot="-5400000">
            <a:off x="276152" y="3815879"/>
            <a:ext cx="743700" cy="4533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2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orange gradient">
  <p:cSld name="BLANK_2_1_1">
    <p:bg>
      <p:bgPr>
        <a:gradFill>
          <a:gsLst>
            <a:gs pos="0">
              <a:srgbClr val="FF0066"/>
            </a:gs>
            <a:gs pos="100000">
              <a:srgbClr val="FF9900"/>
            </a:gs>
          </a:gsLst>
          <a:lin ang="5400700" scaled="0"/>
        </a:gra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3"/>
          <p:cNvSpPr/>
          <p:nvPr/>
        </p:nvSpPr>
        <p:spPr>
          <a:xfrm flipH="1" rot="5400000">
            <a:off x="7987926" y="280753"/>
            <a:ext cx="1436700" cy="8754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3"/>
          <p:cNvSpPr/>
          <p:nvPr/>
        </p:nvSpPr>
        <p:spPr>
          <a:xfrm flipH="1" rot="5400000">
            <a:off x="7711932" y="1152020"/>
            <a:ext cx="1779900" cy="10842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13"/>
          <p:cNvSpPr/>
          <p:nvPr/>
        </p:nvSpPr>
        <p:spPr>
          <a:xfrm rot="-5400000">
            <a:off x="8367248" y="1879235"/>
            <a:ext cx="965400" cy="5883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13"/>
          <p:cNvSpPr/>
          <p:nvPr/>
        </p:nvSpPr>
        <p:spPr>
          <a:xfrm rot="-5400000">
            <a:off x="7784863" y="375260"/>
            <a:ext cx="768000" cy="4680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13"/>
          <p:cNvSpPr/>
          <p:nvPr/>
        </p:nvSpPr>
        <p:spPr>
          <a:xfrm flipH="1" rot="-5400000">
            <a:off x="8520834" y="2338254"/>
            <a:ext cx="542400" cy="3303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3"/>
          <p:cNvSpPr/>
          <p:nvPr/>
        </p:nvSpPr>
        <p:spPr>
          <a:xfrm flipH="1" rot="5400000">
            <a:off x="-280517" y="2947924"/>
            <a:ext cx="1435800" cy="8745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3"/>
          <p:cNvSpPr/>
          <p:nvPr/>
        </p:nvSpPr>
        <p:spPr>
          <a:xfrm rot="5400000">
            <a:off x="-191502" y="2612001"/>
            <a:ext cx="979200" cy="5961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3"/>
          <p:cNvSpPr/>
          <p:nvPr/>
        </p:nvSpPr>
        <p:spPr>
          <a:xfrm flipH="1" rot="-5400000">
            <a:off x="-209848" y="4278591"/>
            <a:ext cx="1074900" cy="6552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3"/>
          <p:cNvSpPr/>
          <p:nvPr/>
        </p:nvSpPr>
        <p:spPr>
          <a:xfrm rot="-5400000">
            <a:off x="-145501" y="2377842"/>
            <a:ext cx="744300" cy="4533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13"/>
          <p:cNvSpPr/>
          <p:nvPr/>
        </p:nvSpPr>
        <p:spPr>
          <a:xfrm flipH="1" rot="-5400000">
            <a:off x="276152" y="3815879"/>
            <a:ext cx="743700" cy="4533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13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big">
  <p:cSld name="BLANK_1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Google Shape;180;p14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181" name="Google Shape;181;p14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14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14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14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14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6" name="Google Shape;186;p14"/>
          <p:cNvSpPr/>
          <p:nvPr/>
        </p:nvSpPr>
        <p:spPr>
          <a:xfrm flipH="1" rot="5400000">
            <a:off x="-479615" y="1845054"/>
            <a:ext cx="2455200" cy="14958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CC3399"/>
              </a:gs>
              <a:gs pos="100000">
                <a:srgbClr val="6699F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14"/>
          <p:cNvSpPr/>
          <p:nvPr/>
        </p:nvSpPr>
        <p:spPr>
          <a:xfrm rot="5400000">
            <a:off x="-262152" y="1526813"/>
            <a:ext cx="1340700" cy="8163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33CCCC"/>
              </a:gs>
              <a:gs pos="100000">
                <a:srgbClr val="66FF33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14"/>
          <p:cNvSpPr/>
          <p:nvPr/>
        </p:nvSpPr>
        <p:spPr>
          <a:xfrm flipH="1" rot="-5400000">
            <a:off x="-358955" y="3663589"/>
            <a:ext cx="1838400" cy="11205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FF0066"/>
              </a:gs>
              <a:gs pos="100000">
                <a:srgbClr val="FF9900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14"/>
          <p:cNvSpPr/>
          <p:nvPr/>
        </p:nvSpPr>
        <p:spPr>
          <a:xfrm rot="-5400000">
            <a:off x="-199052" y="1206482"/>
            <a:ext cx="1018800" cy="620700"/>
          </a:xfrm>
          <a:prstGeom prst="parallelogram">
            <a:avLst>
              <a:gd fmla="val 81897" name="adj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14"/>
          <p:cNvSpPr/>
          <p:nvPr/>
        </p:nvSpPr>
        <p:spPr>
          <a:xfrm flipH="1" rot="-5400000">
            <a:off x="472234" y="3024661"/>
            <a:ext cx="1272000" cy="7752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14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ctrTitle"/>
          </p:nvPr>
        </p:nvSpPr>
        <p:spPr>
          <a:xfrm>
            <a:off x="2647900" y="1659550"/>
            <a:ext cx="38481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subTitle"/>
          </p:nvPr>
        </p:nvSpPr>
        <p:spPr>
          <a:xfrm>
            <a:off x="2647975" y="2763850"/>
            <a:ext cx="38481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9pPr>
          </a:lstStyle>
          <a:p/>
        </p:txBody>
      </p:sp>
      <p:sp>
        <p:nvSpPr>
          <p:cNvPr id="24" name="Google Shape;24;p3"/>
          <p:cNvSpPr/>
          <p:nvPr/>
        </p:nvSpPr>
        <p:spPr>
          <a:xfrm flipH="1" rot="5400000">
            <a:off x="6177275" y="-42338"/>
            <a:ext cx="3688200" cy="22461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33CCCC"/>
              </a:gs>
              <a:gs pos="100000">
                <a:srgbClr val="66FF33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"/>
          <p:cNvSpPr/>
          <p:nvPr/>
        </p:nvSpPr>
        <p:spPr>
          <a:xfrm flipH="1" rot="5400000">
            <a:off x="-698074" y="3247200"/>
            <a:ext cx="3573900" cy="21771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CC3399"/>
              </a:gs>
              <a:gs pos="100000">
                <a:srgbClr val="6699F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 flipH="1" rot="-5400000">
            <a:off x="-428544" y="2831032"/>
            <a:ext cx="2195100" cy="13380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FF0066"/>
              </a:gs>
              <a:gs pos="100000">
                <a:srgbClr val="FF9900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 flipH="1" rot="-5400000">
            <a:off x="563748" y="2068298"/>
            <a:ext cx="1518900" cy="9255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/>
          <p:nvPr/>
        </p:nvSpPr>
        <p:spPr>
          <a:xfrm rot="5400000">
            <a:off x="-253698" y="2260564"/>
            <a:ext cx="1297200" cy="7899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33CCCC"/>
              </a:gs>
              <a:gs pos="100000">
                <a:srgbClr val="66FF33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 rot="-5400000">
            <a:off x="-192598" y="1950593"/>
            <a:ext cx="985800" cy="600600"/>
          </a:xfrm>
          <a:prstGeom prst="parallelogram">
            <a:avLst>
              <a:gd fmla="val 81897" name="adj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 flipH="1" rot="5400000">
            <a:off x="7217675" y="1270025"/>
            <a:ext cx="2394600" cy="14589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CC3399"/>
              </a:gs>
              <a:gs pos="100000">
                <a:srgbClr val="6699F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 rot="-5400000">
            <a:off x="7922499" y="2744289"/>
            <a:ext cx="1518600" cy="9255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FF0066"/>
              </a:gs>
              <a:gs pos="100000">
                <a:srgbClr val="FF9900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 flipH="1" rot="-5400000">
            <a:off x="7315902" y="2802275"/>
            <a:ext cx="1027800" cy="626100"/>
          </a:xfrm>
          <a:prstGeom prst="parallelogram">
            <a:avLst>
              <a:gd fmla="val 81897" name="adj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/>
          <p:nvPr/>
        </p:nvSpPr>
        <p:spPr>
          <a:xfrm flipH="1" rot="-5400000">
            <a:off x="6337825" y="578875"/>
            <a:ext cx="1520100" cy="9261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 txBox="1"/>
          <p:nvPr>
            <p:ph idx="1" type="body"/>
          </p:nvPr>
        </p:nvSpPr>
        <p:spPr>
          <a:xfrm>
            <a:off x="2225675" y="2161800"/>
            <a:ext cx="4692600" cy="81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81000" lvl="0" marL="457200" rtl="0" algn="ctr">
              <a:spcBef>
                <a:spcPts val="600"/>
              </a:spcBef>
              <a:spcAft>
                <a:spcPts val="0"/>
              </a:spcAft>
              <a:buSzPts val="2400"/>
              <a:buChar char="›"/>
              <a:defRPr b="1" i="1"/>
            </a:lvl1pPr>
            <a:lvl2pPr indent="-381000" lvl="1" marL="9144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2pPr>
            <a:lvl3pPr indent="-381000" lvl="2" marL="13716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3pPr>
            <a:lvl4pPr indent="-381000" lvl="3" marL="18288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4pPr>
            <a:lvl5pPr indent="-381000" lvl="4" marL="22860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5pPr>
            <a:lvl6pPr indent="-381000" lvl="5" marL="27432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6pPr>
            <a:lvl7pPr indent="-381000" lvl="6" marL="32004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7pPr>
            <a:lvl8pPr indent="-381000" lvl="7" marL="36576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8pPr>
            <a:lvl9pPr indent="-381000" lvl="8" marL="4114800" algn="ctr">
              <a:spcBef>
                <a:spcPts val="0"/>
              </a:spcBef>
              <a:spcAft>
                <a:spcPts val="0"/>
              </a:spcAft>
              <a:buSzPts val="2400"/>
              <a:buChar char="»"/>
              <a:defRPr b="1" i="1"/>
            </a:lvl9pPr>
          </a:lstStyle>
          <a:p/>
        </p:txBody>
      </p:sp>
      <p:grpSp>
        <p:nvGrpSpPr>
          <p:cNvPr id="36" name="Google Shape;36;p4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37" name="Google Shape;37;p4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8;p4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9;p4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40;p4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41;p4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" name="Google Shape;42;p4"/>
          <p:cNvSpPr/>
          <p:nvPr/>
        </p:nvSpPr>
        <p:spPr>
          <a:xfrm flipH="1" rot="5400000">
            <a:off x="-479615" y="1845054"/>
            <a:ext cx="2455200" cy="14958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CC3399"/>
              </a:gs>
              <a:gs pos="100000">
                <a:srgbClr val="6699F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4"/>
          <p:cNvSpPr/>
          <p:nvPr/>
        </p:nvSpPr>
        <p:spPr>
          <a:xfrm rot="5400000">
            <a:off x="-262152" y="1526813"/>
            <a:ext cx="1340700" cy="8163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33CCCC"/>
              </a:gs>
              <a:gs pos="100000">
                <a:srgbClr val="66FF33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4"/>
          <p:cNvSpPr/>
          <p:nvPr/>
        </p:nvSpPr>
        <p:spPr>
          <a:xfrm flipH="1" rot="-5400000">
            <a:off x="-358985" y="3663619"/>
            <a:ext cx="1838515" cy="1120555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FF0066"/>
              </a:gs>
              <a:gs pos="100000">
                <a:srgbClr val="FF9900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4"/>
          <p:cNvSpPr/>
          <p:nvPr/>
        </p:nvSpPr>
        <p:spPr>
          <a:xfrm rot="-5400000">
            <a:off x="-199052" y="1206482"/>
            <a:ext cx="1018800" cy="620700"/>
          </a:xfrm>
          <a:prstGeom prst="parallelogram">
            <a:avLst>
              <a:gd fmla="val 81897" name="adj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4"/>
          <p:cNvSpPr/>
          <p:nvPr/>
        </p:nvSpPr>
        <p:spPr>
          <a:xfrm flipH="1" rot="-5400000">
            <a:off x="472234" y="3024661"/>
            <a:ext cx="1272000" cy="7752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idx="1" type="body"/>
          </p:nvPr>
        </p:nvSpPr>
        <p:spPr>
          <a:xfrm>
            <a:off x="1067088" y="1650548"/>
            <a:ext cx="5972100" cy="27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SzPts val="2400"/>
              <a:buChar char="›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9pPr>
          </a:lstStyle>
          <a:p/>
        </p:txBody>
      </p:sp>
      <p:grpSp>
        <p:nvGrpSpPr>
          <p:cNvPr id="51" name="Google Shape;51;p5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52" name="Google Shape;52;p5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53;p5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5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56;p5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7" name="Google Shape;57;p5"/>
          <p:cNvGrpSpPr/>
          <p:nvPr/>
        </p:nvGrpSpPr>
        <p:grpSpPr>
          <a:xfrm>
            <a:off x="3" y="2738679"/>
            <a:ext cx="722480" cy="2404814"/>
            <a:chOff x="3" y="2750304"/>
            <a:chExt cx="722480" cy="2404814"/>
          </a:xfrm>
        </p:grpSpPr>
        <p:sp>
          <p:nvSpPr>
            <p:cNvPr id="58" name="Google Shape;58;p5"/>
            <p:cNvSpPr/>
            <p:nvPr/>
          </p:nvSpPr>
          <p:spPr>
            <a:xfrm flipH="1" rot="5400000">
              <a:off x="-231667" y="3341328"/>
              <a:ext cx="1185900" cy="7224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5"/>
            <p:cNvSpPr/>
            <p:nvPr/>
          </p:nvSpPr>
          <p:spPr>
            <a:xfrm rot="5400000">
              <a:off x="-158106" y="3063820"/>
              <a:ext cx="808800" cy="4923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60;p5"/>
            <p:cNvSpPr/>
            <p:nvPr/>
          </p:nvSpPr>
          <p:spPr>
            <a:xfrm flipH="1" rot="-5400000">
              <a:off x="-173395" y="4440518"/>
              <a:ext cx="888000" cy="5412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61;p5"/>
            <p:cNvSpPr/>
            <p:nvPr/>
          </p:nvSpPr>
          <p:spPr>
            <a:xfrm rot="-5400000">
              <a:off x="-120147" y="2870454"/>
              <a:ext cx="614700" cy="3744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Google Shape;62;p5"/>
            <p:cNvSpPr/>
            <p:nvPr/>
          </p:nvSpPr>
          <p:spPr>
            <a:xfrm flipH="1" rot="-5400000">
              <a:off x="228056" y="4058304"/>
              <a:ext cx="614400" cy="3744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6" name="Google Shape;66;p6"/>
          <p:cNvSpPr txBox="1"/>
          <p:nvPr>
            <p:ph idx="1" type="body"/>
          </p:nvPr>
        </p:nvSpPr>
        <p:spPr>
          <a:xfrm>
            <a:off x="1067100" y="1706950"/>
            <a:ext cx="2977800" cy="32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›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9pPr>
          </a:lstStyle>
          <a:p/>
        </p:txBody>
      </p:sp>
      <p:sp>
        <p:nvSpPr>
          <p:cNvPr id="67" name="Google Shape;67;p6"/>
          <p:cNvSpPr txBox="1"/>
          <p:nvPr>
            <p:ph idx="2" type="body"/>
          </p:nvPr>
        </p:nvSpPr>
        <p:spPr>
          <a:xfrm>
            <a:off x="4224149" y="1706950"/>
            <a:ext cx="2977800" cy="32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›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9pPr>
          </a:lstStyle>
          <a:p/>
        </p:txBody>
      </p:sp>
      <p:grpSp>
        <p:nvGrpSpPr>
          <p:cNvPr id="68" name="Google Shape;68;p6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69" name="Google Shape;69;p6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6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71;p6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72;p6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73;p6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4" name="Google Shape;74;p6"/>
          <p:cNvGrpSpPr/>
          <p:nvPr/>
        </p:nvGrpSpPr>
        <p:grpSpPr>
          <a:xfrm>
            <a:off x="3" y="2738679"/>
            <a:ext cx="722480" cy="2404814"/>
            <a:chOff x="3" y="2750304"/>
            <a:chExt cx="722480" cy="2404814"/>
          </a:xfrm>
        </p:grpSpPr>
        <p:sp>
          <p:nvSpPr>
            <p:cNvPr id="75" name="Google Shape;75;p6"/>
            <p:cNvSpPr/>
            <p:nvPr/>
          </p:nvSpPr>
          <p:spPr>
            <a:xfrm flipH="1" rot="5400000">
              <a:off x="-231667" y="3341328"/>
              <a:ext cx="1185900" cy="7224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76;p6"/>
            <p:cNvSpPr/>
            <p:nvPr/>
          </p:nvSpPr>
          <p:spPr>
            <a:xfrm rot="5400000">
              <a:off x="-158106" y="3063820"/>
              <a:ext cx="808800" cy="4923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77;p6"/>
            <p:cNvSpPr/>
            <p:nvPr/>
          </p:nvSpPr>
          <p:spPr>
            <a:xfrm flipH="1" rot="-5400000">
              <a:off x="-173395" y="4440518"/>
              <a:ext cx="888000" cy="5412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78;p6"/>
            <p:cNvSpPr/>
            <p:nvPr/>
          </p:nvSpPr>
          <p:spPr>
            <a:xfrm rot="-5400000">
              <a:off x="-120147" y="2870454"/>
              <a:ext cx="614700" cy="3744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79;p6"/>
            <p:cNvSpPr/>
            <p:nvPr/>
          </p:nvSpPr>
          <p:spPr>
            <a:xfrm flipH="1" rot="-5400000">
              <a:off x="228056" y="4058304"/>
              <a:ext cx="614400" cy="3744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0" name="Google Shape;80;p6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7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3" name="Google Shape;83;p7"/>
          <p:cNvSpPr txBox="1"/>
          <p:nvPr>
            <p:ph idx="1" type="body"/>
          </p:nvPr>
        </p:nvSpPr>
        <p:spPr>
          <a:xfrm>
            <a:off x="1067100" y="1676800"/>
            <a:ext cx="2024100" cy="32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›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»"/>
              <a:defRPr sz="1600"/>
            </a:lvl9pPr>
          </a:lstStyle>
          <a:p/>
        </p:txBody>
      </p:sp>
      <p:sp>
        <p:nvSpPr>
          <p:cNvPr id="84" name="Google Shape;84;p7"/>
          <p:cNvSpPr txBox="1"/>
          <p:nvPr>
            <p:ph idx="2" type="body"/>
          </p:nvPr>
        </p:nvSpPr>
        <p:spPr>
          <a:xfrm>
            <a:off x="3194801" y="1676800"/>
            <a:ext cx="2024100" cy="32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›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»"/>
              <a:defRPr sz="1600"/>
            </a:lvl9pPr>
          </a:lstStyle>
          <a:p/>
        </p:txBody>
      </p:sp>
      <p:sp>
        <p:nvSpPr>
          <p:cNvPr id="85" name="Google Shape;85;p7"/>
          <p:cNvSpPr txBox="1"/>
          <p:nvPr>
            <p:ph idx="3" type="body"/>
          </p:nvPr>
        </p:nvSpPr>
        <p:spPr>
          <a:xfrm>
            <a:off x="5322501" y="1676800"/>
            <a:ext cx="2024100" cy="32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›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»"/>
              <a:defRPr sz="1600"/>
            </a:lvl9pPr>
          </a:lstStyle>
          <a:p/>
        </p:txBody>
      </p:sp>
      <p:grpSp>
        <p:nvGrpSpPr>
          <p:cNvPr id="86" name="Google Shape;86;p7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87" name="Google Shape;87;p7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7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7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7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7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" name="Google Shape;92;p7"/>
          <p:cNvGrpSpPr/>
          <p:nvPr/>
        </p:nvGrpSpPr>
        <p:grpSpPr>
          <a:xfrm>
            <a:off x="3" y="2738679"/>
            <a:ext cx="722480" cy="2404814"/>
            <a:chOff x="3" y="2750304"/>
            <a:chExt cx="722480" cy="2404814"/>
          </a:xfrm>
        </p:grpSpPr>
        <p:sp>
          <p:nvSpPr>
            <p:cNvPr id="93" name="Google Shape;93;p7"/>
            <p:cNvSpPr/>
            <p:nvPr/>
          </p:nvSpPr>
          <p:spPr>
            <a:xfrm flipH="1" rot="5400000">
              <a:off x="-231667" y="3341328"/>
              <a:ext cx="1185900" cy="7224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7"/>
            <p:cNvSpPr/>
            <p:nvPr/>
          </p:nvSpPr>
          <p:spPr>
            <a:xfrm rot="5400000">
              <a:off x="-158106" y="3063820"/>
              <a:ext cx="808800" cy="4923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7"/>
            <p:cNvSpPr/>
            <p:nvPr/>
          </p:nvSpPr>
          <p:spPr>
            <a:xfrm flipH="1" rot="-5400000">
              <a:off x="-173395" y="4440518"/>
              <a:ext cx="888000" cy="5412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7"/>
            <p:cNvSpPr/>
            <p:nvPr/>
          </p:nvSpPr>
          <p:spPr>
            <a:xfrm rot="-5400000">
              <a:off x="-120147" y="2870454"/>
              <a:ext cx="614700" cy="3744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7"/>
            <p:cNvSpPr/>
            <p:nvPr/>
          </p:nvSpPr>
          <p:spPr>
            <a:xfrm flipH="1" rot="-5400000">
              <a:off x="228056" y="4058304"/>
              <a:ext cx="614400" cy="3744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8" name="Google Shape;98;p7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8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101" name="Google Shape;101;p8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102" name="Google Shape;102;p8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8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8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8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8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" name="Google Shape;107;p8"/>
          <p:cNvGrpSpPr/>
          <p:nvPr/>
        </p:nvGrpSpPr>
        <p:grpSpPr>
          <a:xfrm>
            <a:off x="3" y="2738679"/>
            <a:ext cx="722480" cy="2404814"/>
            <a:chOff x="3" y="2750304"/>
            <a:chExt cx="722480" cy="2404814"/>
          </a:xfrm>
        </p:grpSpPr>
        <p:sp>
          <p:nvSpPr>
            <p:cNvPr id="108" name="Google Shape;108;p8"/>
            <p:cNvSpPr/>
            <p:nvPr/>
          </p:nvSpPr>
          <p:spPr>
            <a:xfrm flipH="1" rot="5400000">
              <a:off x="-231667" y="3341328"/>
              <a:ext cx="1185900" cy="7224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8"/>
            <p:cNvSpPr/>
            <p:nvPr/>
          </p:nvSpPr>
          <p:spPr>
            <a:xfrm rot="5400000">
              <a:off x="-158106" y="3063820"/>
              <a:ext cx="808800" cy="4923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8"/>
            <p:cNvSpPr/>
            <p:nvPr/>
          </p:nvSpPr>
          <p:spPr>
            <a:xfrm flipH="1" rot="-5400000">
              <a:off x="-173395" y="4440518"/>
              <a:ext cx="888000" cy="5412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8"/>
            <p:cNvSpPr/>
            <p:nvPr/>
          </p:nvSpPr>
          <p:spPr>
            <a:xfrm rot="-5400000">
              <a:off x="-120147" y="2870454"/>
              <a:ext cx="614700" cy="3744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8"/>
            <p:cNvSpPr/>
            <p:nvPr/>
          </p:nvSpPr>
          <p:spPr>
            <a:xfrm flipH="1" rot="-5400000">
              <a:off x="228056" y="4058304"/>
              <a:ext cx="614400" cy="3744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3" name="Google Shape;113;p8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"/>
          <p:cNvSpPr txBox="1"/>
          <p:nvPr>
            <p:ph idx="1" type="body"/>
          </p:nvPr>
        </p:nvSpPr>
        <p:spPr>
          <a:xfrm>
            <a:off x="1236500" y="4406300"/>
            <a:ext cx="66711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1pPr>
          </a:lstStyle>
          <a:p/>
        </p:txBody>
      </p:sp>
      <p:grpSp>
        <p:nvGrpSpPr>
          <p:cNvPr id="116" name="Google Shape;116;p9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117" name="Google Shape;117;p9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9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9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9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9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" name="Google Shape;122;p9"/>
          <p:cNvGrpSpPr/>
          <p:nvPr/>
        </p:nvGrpSpPr>
        <p:grpSpPr>
          <a:xfrm>
            <a:off x="3" y="2738679"/>
            <a:ext cx="722480" cy="2404814"/>
            <a:chOff x="3" y="2750304"/>
            <a:chExt cx="722480" cy="2404814"/>
          </a:xfrm>
        </p:grpSpPr>
        <p:sp>
          <p:nvSpPr>
            <p:cNvPr id="123" name="Google Shape;123;p9"/>
            <p:cNvSpPr/>
            <p:nvPr/>
          </p:nvSpPr>
          <p:spPr>
            <a:xfrm flipH="1" rot="5400000">
              <a:off x="-231667" y="3341328"/>
              <a:ext cx="1185900" cy="7224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9"/>
            <p:cNvSpPr/>
            <p:nvPr/>
          </p:nvSpPr>
          <p:spPr>
            <a:xfrm rot="5400000">
              <a:off x="-158106" y="3063820"/>
              <a:ext cx="808800" cy="4923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9"/>
            <p:cNvSpPr/>
            <p:nvPr/>
          </p:nvSpPr>
          <p:spPr>
            <a:xfrm flipH="1" rot="-5400000">
              <a:off x="-173395" y="4440518"/>
              <a:ext cx="888000" cy="5412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9"/>
            <p:cNvSpPr/>
            <p:nvPr/>
          </p:nvSpPr>
          <p:spPr>
            <a:xfrm rot="-5400000">
              <a:off x="-120147" y="2870454"/>
              <a:ext cx="614700" cy="3744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9"/>
            <p:cNvSpPr/>
            <p:nvPr/>
          </p:nvSpPr>
          <p:spPr>
            <a:xfrm flipH="1" rot="-5400000">
              <a:off x="228056" y="4058304"/>
              <a:ext cx="614400" cy="3744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8" name="Google Shape;128;p9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mall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oogle Shape;130;p10"/>
          <p:cNvGrpSpPr/>
          <p:nvPr/>
        </p:nvGrpSpPr>
        <p:grpSpPr>
          <a:xfrm>
            <a:off x="7934863" y="4"/>
            <a:ext cx="1209179" cy="2774603"/>
            <a:chOff x="7395202" y="-6"/>
            <a:chExt cx="1748884" cy="4013021"/>
          </a:xfrm>
        </p:grpSpPr>
        <p:sp>
          <p:nvSpPr>
            <p:cNvPr id="131" name="Google Shape;131;p10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0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10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10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10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" name="Google Shape;136;p10"/>
          <p:cNvGrpSpPr/>
          <p:nvPr/>
        </p:nvGrpSpPr>
        <p:grpSpPr>
          <a:xfrm>
            <a:off x="-1" y="2232486"/>
            <a:ext cx="874634" cy="2911268"/>
            <a:chOff x="3" y="2750304"/>
            <a:chExt cx="722480" cy="2404814"/>
          </a:xfrm>
        </p:grpSpPr>
        <p:sp>
          <p:nvSpPr>
            <p:cNvPr id="137" name="Google Shape;137;p10"/>
            <p:cNvSpPr/>
            <p:nvPr/>
          </p:nvSpPr>
          <p:spPr>
            <a:xfrm flipH="1" rot="5400000">
              <a:off x="-231667" y="3341328"/>
              <a:ext cx="1185900" cy="7224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0"/>
            <p:cNvSpPr/>
            <p:nvPr/>
          </p:nvSpPr>
          <p:spPr>
            <a:xfrm rot="5400000">
              <a:off x="-158106" y="3063820"/>
              <a:ext cx="808800" cy="4923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0"/>
            <p:cNvSpPr/>
            <p:nvPr/>
          </p:nvSpPr>
          <p:spPr>
            <a:xfrm flipH="1" rot="-5400000">
              <a:off x="-173395" y="4440518"/>
              <a:ext cx="888000" cy="5412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0"/>
            <p:cNvSpPr/>
            <p:nvPr/>
          </p:nvSpPr>
          <p:spPr>
            <a:xfrm rot="-5400000">
              <a:off x="-120147" y="2870454"/>
              <a:ext cx="614700" cy="3744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0"/>
            <p:cNvSpPr/>
            <p:nvPr/>
          </p:nvSpPr>
          <p:spPr>
            <a:xfrm flipH="1" rot="-5400000">
              <a:off x="228056" y="4058304"/>
              <a:ext cx="614400" cy="3744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2" name="Google Shape;142;p10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rgbClr val="041F3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067088" y="1650548"/>
            <a:ext cx="5972100" cy="27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»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1pPr>
            <a:lvl2pPr lvl="1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2pPr>
            <a:lvl3pPr lvl="2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3pPr>
            <a:lvl4pPr lvl="3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4pPr>
            <a:lvl5pPr lvl="4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5pPr>
            <a:lvl6pPr lvl="5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6pPr>
            <a:lvl7pPr lvl="6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7pPr>
            <a:lvl8pPr lvl="7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8pPr>
            <a:lvl9pPr lvl="8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www.google.com/sheets/about/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26.xml"/><Relationship Id="rId4" Type="http://schemas.openxmlformats.org/officeDocument/2006/relationships/hyperlink" Target="http://www.slidescarnival.com/help-use-presentation-template" TargetMode="External"/><Relationship Id="rId5" Type="http://schemas.openxmlformats.org/officeDocument/2006/relationships/hyperlink" Target="http://www.slidescarnival.com/copyright-and-legal-information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://www.slidescarnival.com/" TargetMode="External"/><Relationship Id="rId4" Type="http://schemas.openxmlformats.org/officeDocument/2006/relationships/hyperlink" Target="http://startupstockphotos.com/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s://www.fontsquirrel.com/fonts/hind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twitter.com/googledocs/status/730087240156643328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5"/>
          <p:cNvSpPr txBox="1"/>
          <p:nvPr>
            <p:ph type="ctrTitle"/>
          </p:nvPr>
        </p:nvSpPr>
        <p:spPr>
          <a:xfrm>
            <a:off x="2328150" y="1991825"/>
            <a:ext cx="44877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YOUR PRESENTATION TITLE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4"/>
          <p:cNvSpPr txBox="1"/>
          <p:nvPr>
            <p:ph type="title"/>
          </p:nvPr>
        </p:nvSpPr>
        <p:spPr>
          <a:xfrm>
            <a:off x="4374000" y="1141450"/>
            <a:ext cx="2855400" cy="1725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picture is worth a </a:t>
            </a:r>
            <a:r>
              <a:rPr lang="en">
                <a:solidFill>
                  <a:srgbClr val="FF0066"/>
                </a:solidFill>
              </a:rPr>
              <a:t>thousand</a:t>
            </a:r>
            <a:r>
              <a:rPr lang="en"/>
              <a:t> words</a:t>
            </a:r>
            <a:endParaRPr/>
          </a:p>
        </p:txBody>
      </p:sp>
      <p:sp>
        <p:nvSpPr>
          <p:cNvPr id="274" name="Google Shape;274;p24"/>
          <p:cNvSpPr txBox="1"/>
          <p:nvPr>
            <p:ph idx="1" type="body"/>
          </p:nvPr>
        </p:nvSpPr>
        <p:spPr>
          <a:xfrm>
            <a:off x="4374000" y="2707725"/>
            <a:ext cx="2855400" cy="139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A complex idea can be conveyed with just a single still image, namely making it possible to absorb large amounts of data quickly.</a:t>
            </a:r>
            <a:endParaRPr sz="1400"/>
          </a:p>
        </p:txBody>
      </p:sp>
      <p:pic>
        <p:nvPicPr>
          <p:cNvPr descr="2.jpg" id="275" name="Google Shape;275;p24"/>
          <p:cNvPicPr preferRelativeResize="0"/>
          <p:nvPr/>
        </p:nvPicPr>
        <p:blipFill rotWithShape="1">
          <a:blip r:embed="rId3">
            <a:alphaModFix/>
          </a:blip>
          <a:srcRect b="31067" l="22124" r="22130" t="682"/>
          <a:stretch/>
        </p:blipFill>
        <p:spPr>
          <a:xfrm rot="-5400000">
            <a:off x="596300" y="1276825"/>
            <a:ext cx="3904500" cy="2688900"/>
          </a:xfrm>
          <a:prstGeom prst="snip2DiagRect">
            <a:avLst>
              <a:gd fmla="val 0" name="adj1"/>
              <a:gd fmla="val 29927" name="adj2"/>
            </a:avLst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276" name="Google Shape;276;p24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5"/>
          <p:cNvSpPr txBox="1"/>
          <p:nvPr>
            <p:ph idx="4294967295" type="title"/>
          </p:nvPr>
        </p:nvSpPr>
        <p:spPr>
          <a:xfrm>
            <a:off x="402675" y="428100"/>
            <a:ext cx="3358200" cy="138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Want big impact?</a:t>
            </a:r>
            <a:endParaRPr b="0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USE BIG IMAGE</a:t>
            </a:r>
            <a:endParaRPr sz="2400"/>
          </a:p>
        </p:txBody>
      </p:sp>
      <p:sp>
        <p:nvSpPr>
          <p:cNvPr id="282" name="Google Shape;282;p25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6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charts to explain your ideas</a:t>
            </a:r>
            <a:endParaRPr/>
          </a:p>
        </p:txBody>
      </p:sp>
      <p:sp>
        <p:nvSpPr>
          <p:cNvPr id="288" name="Google Shape;288;p26"/>
          <p:cNvSpPr/>
          <p:nvPr/>
        </p:nvSpPr>
        <p:spPr>
          <a:xfrm>
            <a:off x="2983325" y="1732325"/>
            <a:ext cx="2133000" cy="2133000"/>
          </a:xfrm>
          <a:prstGeom prst="ellipse">
            <a:avLst/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Gray</a:t>
            </a:r>
            <a:endParaRPr b="1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289" name="Google Shape;289;p26"/>
          <p:cNvSpPr/>
          <p:nvPr/>
        </p:nvSpPr>
        <p:spPr>
          <a:xfrm>
            <a:off x="1161200" y="1732325"/>
            <a:ext cx="2133000" cy="2133000"/>
          </a:xfrm>
          <a:prstGeom prst="ellipse">
            <a:avLst/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White</a:t>
            </a:r>
            <a:endParaRPr b="1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290" name="Google Shape;290;p26"/>
          <p:cNvSpPr/>
          <p:nvPr/>
        </p:nvSpPr>
        <p:spPr>
          <a:xfrm>
            <a:off x="4805450" y="1732325"/>
            <a:ext cx="2133000" cy="2133000"/>
          </a:xfrm>
          <a:prstGeom prst="ellipse">
            <a:avLst/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Black</a:t>
            </a:r>
            <a:endParaRPr b="1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291" name="Google Shape;291;p26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7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297" name="Google Shape;297;p27"/>
          <p:cNvGraphicFramePr/>
          <p:nvPr/>
        </p:nvGraphicFramePr>
        <p:xfrm>
          <a:off x="1129000" y="17379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{77B1852F-008E-4F34-A648-6EC49562B331}</a:tableStyleId>
              </a:tblPr>
              <a:tblGrid>
                <a:gridCol w="1443075"/>
                <a:gridCol w="1443075"/>
                <a:gridCol w="1443075"/>
                <a:gridCol w="1443075"/>
              </a:tblGrid>
              <a:tr h="584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A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B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C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492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Yellow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10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20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7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</a:tr>
              <a:tr h="58492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Blue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30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15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10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</a:tr>
              <a:tr h="58492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Orange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5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24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16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98" name="Google Shape;298;p27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8"/>
          <p:cNvSpPr/>
          <p:nvPr/>
        </p:nvSpPr>
        <p:spPr>
          <a:xfrm>
            <a:off x="514725" y="1102124"/>
            <a:ext cx="7356634" cy="3504538"/>
          </a:xfrm>
          <a:custGeom>
            <a:rect b="b" l="l" r="r" t="t"/>
            <a:pathLst>
              <a:path extrusionOk="0" h="136125" w="28575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8"/>
          <p:cNvSpPr txBox="1"/>
          <p:nvPr>
            <p:ph type="title"/>
          </p:nvPr>
        </p:nvSpPr>
        <p:spPr>
          <a:xfrm>
            <a:off x="1067088" y="3794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Maps</a:t>
            </a:r>
            <a:endParaRPr/>
          </a:p>
        </p:txBody>
      </p:sp>
      <p:sp>
        <p:nvSpPr>
          <p:cNvPr id="305" name="Google Shape;305;p28"/>
          <p:cNvSpPr/>
          <p:nvPr/>
        </p:nvSpPr>
        <p:spPr>
          <a:xfrm>
            <a:off x="1937600" y="1753054"/>
            <a:ext cx="666000" cy="209400"/>
          </a:xfrm>
          <a:prstGeom prst="wedgeRectCallout">
            <a:avLst>
              <a:gd fmla="val -21428" name="adj1"/>
              <a:gd fmla="val 84287" name="adj2"/>
            </a:avLst>
          </a:prstGeom>
          <a:solidFill>
            <a:srgbClr val="FF00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our office</a:t>
            </a:r>
            <a:endParaRPr b="1" sz="8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06" name="Google Shape;306;p28"/>
          <p:cNvSpPr/>
          <p:nvPr/>
        </p:nvSpPr>
        <p:spPr>
          <a:xfrm>
            <a:off x="1134000" y="2233300"/>
            <a:ext cx="144600" cy="144600"/>
          </a:xfrm>
          <a:prstGeom prst="mathMultiply">
            <a:avLst>
              <a:gd fmla="val 23520" name="adj1"/>
            </a:avLst>
          </a:prstGeom>
          <a:solidFill>
            <a:srgbClr val="FFC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8"/>
          <p:cNvSpPr/>
          <p:nvPr/>
        </p:nvSpPr>
        <p:spPr>
          <a:xfrm>
            <a:off x="2709700" y="3427125"/>
            <a:ext cx="144600" cy="144600"/>
          </a:xfrm>
          <a:prstGeom prst="mathMultiply">
            <a:avLst>
              <a:gd fmla="val 23520" name="adj1"/>
            </a:avLst>
          </a:prstGeom>
          <a:solidFill>
            <a:srgbClr val="33CC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8"/>
          <p:cNvSpPr/>
          <p:nvPr/>
        </p:nvSpPr>
        <p:spPr>
          <a:xfrm>
            <a:off x="3544825" y="2040525"/>
            <a:ext cx="144600" cy="144600"/>
          </a:xfrm>
          <a:prstGeom prst="mathMultiply">
            <a:avLst>
              <a:gd fmla="val 23520" name="adj1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28"/>
          <p:cNvSpPr/>
          <p:nvPr/>
        </p:nvSpPr>
        <p:spPr>
          <a:xfrm>
            <a:off x="6104075" y="2499450"/>
            <a:ext cx="144600" cy="144600"/>
          </a:xfrm>
          <a:prstGeom prst="mathMultiply">
            <a:avLst>
              <a:gd fmla="val 23520" name="adj1"/>
            </a:avLst>
          </a:prstGeom>
          <a:solidFill>
            <a:srgbClr val="33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8"/>
          <p:cNvSpPr/>
          <p:nvPr/>
        </p:nvSpPr>
        <p:spPr>
          <a:xfrm>
            <a:off x="6713550" y="4028850"/>
            <a:ext cx="144600" cy="144600"/>
          </a:xfrm>
          <a:prstGeom prst="mathMultiply">
            <a:avLst>
              <a:gd fmla="val 23520" name="adj1"/>
            </a:avLst>
          </a:prstGeom>
          <a:solidFill>
            <a:srgbClr val="6699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28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9"/>
          <p:cNvSpPr txBox="1"/>
          <p:nvPr>
            <p:ph idx="4294967295" type="ctrTitle"/>
          </p:nvPr>
        </p:nvSpPr>
        <p:spPr>
          <a:xfrm>
            <a:off x="685800" y="18881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33CCCC"/>
                </a:solidFill>
              </a:rPr>
              <a:t>89,</a:t>
            </a:r>
            <a:r>
              <a:rPr lang="en" sz="9600">
                <a:solidFill>
                  <a:srgbClr val="33CCFF"/>
                </a:solidFill>
              </a:rPr>
              <a:t>526,</a:t>
            </a:r>
            <a:r>
              <a:rPr lang="en" sz="9600">
                <a:solidFill>
                  <a:srgbClr val="6699FF"/>
                </a:solidFill>
              </a:rPr>
              <a:t>124</a:t>
            </a:r>
            <a:endParaRPr sz="9600">
              <a:solidFill>
                <a:srgbClr val="6699FF"/>
              </a:solidFill>
            </a:endParaRPr>
          </a:p>
        </p:txBody>
      </p:sp>
      <p:sp>
        <p:nvSpPr>
          <p:cNvPr id="317" name="Google Shape;317;p29"/>
          <p:cNvSpPr txBox="1"/>
          <p:nvPr>
            <p:ph idx="4294967295" type="subTitle"/>
          </p:nvPr>
        </p:nvSpPr>
        <p:spPr>
          <a:xfrm>
            <a:off x="685800" y="26876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Whoa! That’s a big number, aren’t you proud?</a:t>
            </a:r>
            <a:endParaRPr/>
          </a:p>
        </p:txBody>
      </p:sp>
      <p:sp>
        <p:nvSpPr>
          <p:cNvPr id="318" name="Google Shape;318;p29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0"/>
          <p:cNvSpPr txBox="1"/>
          <p:nvPr>
            <p:ph idx="4294967295" type="ctrTitle"/>
          </p:nvPr>
        </p:nvSpPr>
        <p:spPr>
          <a:xfrm>
            <a:off x="1371600" y="952800"/>
            <a:ext cx="6034200" cy="89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CC00"/>
                </a:solidFill>
              </a:rPr>
              <a:t>89,526,124$</a:t>
            </a:r>
            <a:endParaRPr sz="7200">
              <a:solidFill>
                <a:srgbClr val="FFCC00"/>
              </a:solidFill>
            </a:endParaRPr>
          </a:p>
        </p:txBody>
      </p:sp>
      <p:sp>
        <p:nvSpPr>
          <p:cNvPr id="324" name="Google Shape;324;p30"/>
          <p:cNvSpPr txBox="1"/>
          <p:nvPr>
            <p:ph idx="4294967295" type="subTitle"/>
          </p:nvPr>
        </p:nvSpPr>
        <p:spPr>
          <a:xfrm>
            <a:off x="1371600" y="1487508"/>
            <a:ext cx="6034200" cy="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That’s a lot of money</a:t>
            </a:r>
            <a:endParaRPr sz="1800"/>
          </a:p>
        </p:txBody>
      </p:sp>
      <p:sp>
        <p:nvSpPr>
          <p:cNvPr id="325" name="Google Shape;325;p30"/>
          <p:cNvSpPr txBox="1"/>
          <p:nvPr>
            <p:ph idx="4294967295" type="ctrTitle"/>
          </p:nvPr>
        </p:nvSpPr>
        <p:spPr>
          <a:xfrm>
            <a:off x="1371600" y="3581693"/>
            <a:ext cx="6034200" cy="89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0066"/>
                </a:solidFill>
              </a:rPr>
              <a:t>100%</a:t>
            </a:r>
            <a:endParaRPr sz="7200">
              <a:solidFill>
                <a:srgbClr val="FF0066"/>
              </a:solidFill>
            </a:endParaRPr>
          </a:p>
        </p:txBody>
      </p:sp>
      <p:sp>
        <p:nvSpPr>
          <p:cNvPr id="326" name="Google Shape;326;p30"/>
          <p:cNvSpPr txBox="1"/>
          <p:nvPr>
            <p:ph idx="4294967295" type="subTitle"/>
          </p:nvPr>
        </p:nvSpPr>
        <p:spPr>
          <a:xfrm>
            <a:off x="1371600" y="4116401"/>
            <a:ext cx="6034200" cy="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Total success!</a:t>
            </a:r>
            <a:endParaRPr sz="1800"/>
          </a:p>
        </p:txBody>
      </p:sp>
      <p:sp>
        <p:nvSpPr>
          <p:cNvPr id="327" name="Google Shape;327;p30"/>
          <p:cNvSpPr txBox="1"/>
          <p:nvPr>
            <p:ph idx="4294967295" type="ctrTitle"/>
          </p:nvPr>
        </p:nvSpPr>
        <p:spPr>
          <a:xfrm>
            <a:off x="1371600" y="2267247"/>
            <a:ext cx="6034200" cy="89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6600"/>
                </a:solidFill>
              </a:rPr>
              <a:t>185,244</a:t>
            </a:r>
            <a:r>
              <a:rPr lang="en" sz="4800">
                <a:solidFill>
                  <a:srgbClr val="FF6600"/>
                </a:solidFill>
              </a:rPr>
              <a:t> users</a:t>
            </a:r>
            <a:endParaRPr sz="4800">
              <a:solidFill>
                <a:srgbClr val="FF6600"/>
              </a:solidFill>
            </a:endParaRPr>
          </a:p>
        </p:txBody>
      </p:sp>
      <p:sp>
        <p:nvSpPr>
          <p:cNvPr id="328" name="Google Shape;328;p30"/>
          <p:cNvSpPr txBox="1"/>
          <p:nvPr>
            <p:ph idx="4294967295" type="subTitle"/>
          </p:nvPr>
        </p:nvSpPr>
        <p:spPr>
          <a:xfrm>
            <a:off x="1371600" y="2801955"/>
            <a:ext cx="6034200" cy="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And a lot of users</a:t>
            </a:r>
            <a:endParaRPr sz="1800"/>
          </a:p>
        </p:txBody>
      </p:sp>
      <p:sp>
        <p:nvSpPr>
          <p:cNvPr id="329" name="Google Shape;329;p30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1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grpSp>
        <p:nvGrpSpPr>
          <p:cNvPr id="335" name="Google Shape;335;p31"/>
          <p:cNvGrpSpPr/>
          <p:nvPr/>
        </p:nvGrpSpPr>
        <p:grpSpPr>
          <a:xfrm flipH="1" rot="10800000">
            <a:off x="4171679" y="1803913"/>
            <a:ext cx="821730" cy="1228760"/>
            <a:chOff x="4171679" y="1802748"/>
            <a:chExt cx="821730" cy="1228760"/>
          </a:xfrm>
        </p:grpSpPr>
        <p:sp>
          <p:nvSpPr>
            <p:cNvPr id="336" name="Google Shape;336;p31"/>
            <p:cNvSpPr/>
            <p:nvPr/>
          </p:nvSpPr>
          <p:spPr>
            <a:xfrm rot="10800000">
              <a:off x="4171679" y="2413508"/>
              <a:ext cx="821700" cy="618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Google Shape;337;p31"/>
            <p:cNvSpPr/>
            <p:nvPr/>
          </p:nvSpPr>
          <p:spPr>
            <a:xfrm flipH="1">
              <a:off x="4171679" y="1802748"/>
              <a:ext cx="821730" cy="617854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8" name="Google Shape;338;p31"/>
          <p:cNvGrpSpPr/>
          <p:nvPr/>
        </p:nvGrpSpPr>
        <p:grpSpPr>
          <a:xfrm flipH="1" rot="10800000">
            <a:off x="1972825" y="1802809"/>
            <a:ext cx="821730" cy="1228859"/>
            <a:chOff x="1972825" y="1803752"/>
            <a:chExt cx="821730" cy="1228859"/>
          </a:xfrm>
        </p:grpSpPr>
        <p:sp>
          <p:nvSpPr>
            <p:cNvPr id="339" name="Google Shape;339;p31"/>
            <p:cNvSpPr/>
            <p:nvPr/>
          </p:nvSpPr>
          <p:spPr>
            <a:xfrm rot="10800000">
              <a:off x="1972825" y="2414611"/>
              <a:ext cx="821700" cy="618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0" name="Google Shape;340;p31"/>
            <p:cNvSpPr/>
            <p:nvPr/>
          </p:nvSpPr>
          <p:spPr>
            <a:xfrm flipH="1">
              <a:off x="1972825" y="1803752"/>
              <a:ext cx="821730" cy="617854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1" name="Google Shape;341;p31"/>
          <p:cNvGrpSpPr/>
          <p:nvPr/>
        </p:nvGrpSpPr>
        <p:grpSpPr>
          <a:xfrm flipH="1" rot="10800000">
            <a:off x="5808538" y="1802748"/>
            <a:ext cx="821730" cy="1228977"/>
            <a:chOff x="5808538" y="1803695"/>
            <a:chExt cx="821730" cy="1228977"/>
          </a:xfrm>
        </p:grpSpPr>
        <p:sp>
          <p:nvSpPr>
            <p:cNvPr id="342" name="Google Shape;342;p31"/>
            <p:cNvSpPr/>
            <p:nvPr/>
          </p:nvSpPr>
          <p:spPr>
            <a:xfrm rot="10800000">
              <a:off x="5808538" y="2414672"/>
              <a:ext cx="821700" cy="618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p31"/>
            <p:cNvSpPr/>
            <p:nvPr/>
          </p:nvSpPr>
          <p:spPr>
            <a:xfrm flipH="1">
              <a:off x="5808538" y="1803695"/>
              <a:ext cx="821730" cy="617854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44" name="Google Shape;344;p31"/>
          <p:cNvSpPr txBox="1"/>
          <p:nvPr/>
        </p:nvSpPr>
        <p:spPr>
          <a:xfrm>
            <a:off x="642075" y="1807783"/>
            <a:ext cx="1509000" cy="12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FF6600"/>
                </a:solidFill>
                <a:latin typeface="Hind"/>
                <a:ea typeface="Hind"/>
                <a:cs typeface="Hind"/>
                <a:sym typeface="Hind"/>
              </a:rPr>
              <a:t>FIRST</a:t>
            </a:r>
            <a:endParaRPr b="1" sz="2400">
              <a:solidFill>
                <a:srgbClr val="FF6600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45" name="Google Shape;345;p31"/>
          <p:cNvSpPr txBox="1"/>
          <p:nvPr/>
        </p:nvSpPr>
        <p:spPr>
          <a:xfrm>
            <a:off x="2482388" y="1807783"/>
            <a:ext cx="1872000" cy="12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6699FF"/>
                </a:solidFill>
                <a:latin typeface="Hind"/>
                <a:ea typeface="Hind"/>
                <a:cs typeface="Hind"/>
                <a:sym typeface="Hind"/>
              </a:rPr>
              <a:t>SECOND</a:t>
            </a:r>
            <a:endParaRPr b="1" sz="2400">
              <a:solidFill>
                <a:srgbClr val="6699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46" name="Google Shape;346;p31"/>
          <p:cNvSpPr txBox="1"/>
          <p:nvPr/>
        </p:nvSpPr>
        <p:spPr>
          <a:xfrm>
            <a:off x="4486244" y="1807783"/>
            <a:ext cx="1509000" cy="12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66FF33"/>
                </a:solidFill>
                <a:latin typeface="Hind"/>
                <a:ea typeface="Hind"/>
                <a:cs typeface="Hind"/>
                <a:sym typeface="Hind"/>
              </a:rPr>
              <a:t>LAST</a:t>
            </a:r>
            <a:endParaRPr b="1" sz="2400">
              <a:solidFill>
                <a:srgbClr val="66FF33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47" name="Google Shape;347;p31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2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353" name="Google Shape;353;p32"/>
          <p:cNvSpPr txBox="1"/>
          <p:nvPr>
            <p:ph idx="1" type="body"/>
          </p:nvPr>
        </p:nvSpPr>
        <p:spPr>
          <a:xfrm>
            <a:off x="1067100" y="1619250"/>
            <a:ext cx="1959300" cy="13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Yellow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354" name="Google Shape;354;p32"/>
          <p:cNvSpPr txBox="1"/>
          <p:nvPr>
            <p:ph idx="2" type="body"/>
          </p:nvPr>
        </p:nvSpPr>
        <p:spPr>
          <a:xfrm>
            <a:off x="3126624" y="1619250"/>
            <a:ext cx="1959300" cy="13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Blue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355" name="Google Shape;355;p32"/>
          <p:cNvSpPr txBox="1"/>
          <p:nvPr>
            <p:ph idx="3" type="body"/>
          </p:nvPr>
        </p:nvSpPr>
        <p:spPr>
          <a:xfrm>
            <a:off x="5186148" y="1619250"/>
            <a:ext cx="1959300" cy="13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Red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356" name="Google Shape;356;p32"/>
          <p:cNvSpPr txBox="1"/>
          <p:nvPr>
            <p:ph idx="1" type="body"/>
          </p:nvPr>
        </p:nvSpPr>
        <p:spPr>
          <a:xfrm>
            <a:off x="1067100" y="3200400"/>
            <a:ext cx="1959300" cy="13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Yellow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357" name="Google Shape;357;p32"/>
          <p:cNvSpPr txBox="1"/>
          <p:nvPr>
            <p:ph idx="2" type="body"/>
          </p:nvPr>
        </p:nvSpPr>
        <p:spPr>
          <a:xfrm>
            <a:off x="3126624" y="3200400"/>
            <a:ext cx="1959300" cy="13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Blue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358" name="Google Shape;358;p32"/>
          <p:cNvSpPr txBox="1"/>
          <p:nvPr>
            <p:ph idx="3" type="body"/>
          </p:nvPr>
        </p:nvSpPr>
        <p:spPr>
          <a:xfrm>
            <a:off x="5186148" y="3200400"/>
            <a:ext cx="1959300" cy="13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Red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359" name="Google Shape;359;p32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3"/>
          <p:cNvSpPr txBox="1"/>
          <p:nvPr>
            <p:ph idx="1" type="body"/>
          </p:nvPr>
        </p:nvSpPr>
        <p:spPr>
          <a:xfrm>
            <a:off x="1236500" y="4406300"/>
            <a:ext cx="66711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You can copy&amp;paste graphs from </a:t>
            </a:r>
            <a:r>
              <a:rPr lang="en" u="sng">
                <a:hlinkClick r:id="rId3"/>
              </a:rPr>
              <a:t>Google Sheets</a:t>
            </a:r>
            <a:endParaRPr/>
          </a:p>
        </p:txBody>
      </p:sp>
      <p:pic>
        <p:nvPicPr>
          <p:cNvPr id="365" name="Google Shape;36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8200" y="547175"/>
            <a:ext cx="4441451" cy="368415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33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6"/>
          <p:cNvSpPr txBox="1"/>
          <p:nvPr>
            <p:ph type="title"/>
          </p:nvPr>
        </p:nvSpPr>
        <p:spPr>
          <a:xfrm>
            <a:off x="1067088" y="3032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Instructions for use</a:t>
            </a:r>
            <a:endParaRPr/>
          </a:p>
        </p:txBody>
      </p:sp>
      <p:sp>
        <p:nvSpPr>
          <p:cNvPr id="202" name="Google Shape;202;p16"/>
          <p:cNvSpPr txBox="1"/>
          <p:nvPr>
            <p:ph idx="2" type="body"/>
          </p:nvPr>
        </p:nvSpPr>
        <p:spPr>
          <a:xfrm>
            <a:off x="1067100" y="1220350"/>
            <a:ext cx="2924700" cy="286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CC00"/>
                </a:solidFill>
              </a:rPr>
              <a:t>EDIT IN GOOGLE SLIDES</a:t>
            </a:r>
            <a:endParaRPr sz="1200">
              <a:solidFill>
                <a:srgbClr val="FFCC00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Click on the button under the presentation preview that says "Use as Google Slides Theme".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You will get a copy of this document on your Google Drive and will be able to edit, add or delete slides.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You have to be signed in to your Google account.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03" name="Google Shape;203;p16"/>
          <p:cNvSpPr txBox="1"/>
          <p:nvPr>
            <p:ph idx="2" type="body"/>
          </p:nvPr>
        </p:nvSpPr>
        <p:spPr>
          <a:xfrm>
            <a:off x="4182529" y="1220350"/>
            <a:ext cx="3257700" cy="286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6600"/>
                </a:solidFill>
              </a:rPr>
              <a:t>EDIT IN POWERPOINT®</a:t>
            </a:r>
            <a:endParaRPr sz="1200">
              <a:solidFill>
                <a:srgbClr val="FF6600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Click on the button under the presentation preview that says "Download as PowerPoint template". You will get a .pptx file that you can edit in PowerPoint.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Remember to download and install the fonts used in this presentation (you’ll find the links to the font files needed in the </a:t>
            </a:r>
            <a:r>
              <a:rPr lang="en" sz="1200" u="sng">
                <a:hlinkClick action="ppaction://hlinksldjump" r:id="rId3"/>
              </a:rPr>
              <a:t>Presentation design slide</a:t>
            </a:r>
            <a:r>
              <a:rPr lang="en" sz="1200"/>
              <a:t>)</a:t>
            </a:r>
            <a:endParaRPr sz="1200"/>
          </a:p>
        </p:txBody>
      </p:sp>
      <p:sp>
        <p:nvSpPr>
          <p:cNvPr id="204" name="Google Shape;204;p16"/>
          <p:cNvSpPr txBox="1"/>
          <p:nvPr>
            <p:ph idx="2" type="body"/>
          </p:nvPr>
        </p:nvSpPr>
        <p:spPr>
          <a:xfrm>
            <a:off x="1067100" y="3829725"/>
            <a:ext cx="6373200" cy="82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000"/>
              <a:t>More info on how to use this template at </a:t>
            </a:r>
            <a:r>
              <a:rPr b="1" lang="en" sz="1000" u="sng">
                <a:hlinkClick r:id="rId4"/>
              </a:rPr>
              <a:t>www.slidescarnival.com/help-use-presentation-template</a:t>
            </a:r>
            <a:endParaRPr b="1" sz="10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This template is free to use under </a:t>
            </a:r>
            <a:r>
              <a:rPr lang="en" sz="1000" u="sng">
                <a:hlinkClick r:id="rId5"/>
              </a:rPr>
              <a:t>Creative Commons Attribution license</a:t>
            </a:r>
            <a:r>
              <a:rPr lang="en" sz="1000"/>
              <a:t>. You can keep the Credits slide or mention SlidesCarnival and other resources used in a slide footer.</a:t>
            </a:r>
            <a:endParaRPr sz="10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205" name="Google Shape;205;p16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4"/>
          <p:cNvSpPr/>
          <p:nvPr/>
        </p:nvSpPr>
        <p:spPr>
          <a:xfrm>
            <a:off x="5146810" y="489800"/>
            <a:ext cx="2075120" cy="4163909"/>
          </a:xfrm>
          <a:custGeom>
            <a:rect b="b" l="l" r="r" t="t"/>
            <a:pathLst>
              <a:path extrusionOk="0" h="61841" w="30819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noFill/>
          <a:ln cap="flat" cmpd="sng" w="9525">
            <a:solidFill>
              <a:srgbClr val="33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34"/>
          <p:cNvSpPr txBox="1"/>
          <p:nvPr>
            <p:ph idx="4294967295" type="body"/>
          </p:nvPr>
        </p:nvSpPr>
        <p:spPr>
          <a:xfrm>
            <a:off x="1319150" y="671150"/>
            <a:ext cx="3240000" cy="335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33CCCC"/>
                </a:solidFill>
              </a:rPr>
              <a:t>ANDROID</a:t>
            </a:r>
            <a:r>
              <a:rPr b="1" lang="en" sz="1800"/>
              <a:t> PROJECT</a:t>
            </a:r>
            <a:endParaRPr b="1"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373" name="Google Shape;373;p34"/>
          <p:cNvSpPr/>
          <p:nvPr/>
        </p:nvSpPr>
        <p:spPr>
          <a:xfrm>
            <a:off x="5240125" y="839000"/>
            <a:ext cx="1888500" cy="3356100"/>
          </a:xfrm>
          <a:prstGeom prst="rect">
            <a:avLst/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Place your screenshot here</a:t>
            </a:r>
            <a:endParaRPr sz="10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74" name="Google Shape;374;p34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5"/>
          <p:cNvSpPr/>
          <p:nvPr/>
        </p:nvSpPr>
        <p:spPr>
          <a:xfrm>
            <a:off x="5534021" y="623036"/>
            <a:ext cx="1863608" cy="3921828"/>
          </a:xfrm>
          <a:custGeom>
            <a:rect b="b" l="l" r="r" t="t"/>
            <a:pathLst>
              <a:path extrusionOk="0" h="54713" w="25999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noFill/>
          <a:ln cap="flat" cmpd="sng" w="9525">
            <a:solidFill>
              <a:srgbClr val="FFCC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35"/>
          <p:cNvSpPr/>
          <p:nvPr/>
        </p:nvSpPr>
        <p:spPr>
          <a:xfrm>
            <a:off x="5665750" y="1188850"/>
            <a:ext cx="1589700" cy="2811900"/>
          </a:xfrm>
          <a:prstGeom prst="rect">
            <a:avLst/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Place your screenshot here</a:t>
            </a:r>
            <a:endParaRPr sz="10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81" name="Google Shape;381;p35"/>
          <p:cNvSpPr txBox="1"/>
          <p:nvPr>
            <p:ph idx="4294967295" type="body"/>
          </p:nvPr>
        </p:nvSpPr>
        <p:spPr>
          <a:xfrm>
            <a:off x="1319150" y="671150"/>
            <a:ext cx="3240000" cy="335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CC00"/>
                </a:solidFill>
              </a:rPr>
              <a:t>iPHONE</a:t>
            </a:r>
            <a:r>
              <a:rPr b="1" lang="en" sz="1800"/>
              <a:t> PROJECT</a:t>
            </a:r>
            <a:endParaRPr b="1"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382" name="Google Shape;382;p35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6"/>
          <p:cNvSpPr/>
          <p:nvPr/>
        </p:nvSpPr>
        <p:spPr>
          <a:xfrm>
            <a:off x="4787702" y="535613"/>
            <a:ext cx="2879504" cy="4072345"/>
          </a:xfrm>
          <a:custGeom>
            <a:rect b="b" l="l" r="r" t="t"/>
            <a:pathLst>
              <a:path extrusionOk="0" h="86210" w="60958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noFill/>
          <a:ln cap="flat" cmpd="sng" w="9525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36"/>
          <p:cNvSpPr/>
          <p:nvPr/>
        </p:nvSpPr>
        <p:spPr>
          <a:xfrm>
            <a:off x="4986400" y="910325"/>
            <a:ext cx="2493300" cy="3333600"/>
          </a:xfrm>
          <a:prstGeom prst="rect">
            <a:avLst/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Place your screenshot here</a:t>
            </a:r>
            <a:endParaRPr sz="10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89" name="Google Shape;389;p36"/>
          <p:cNvSpPr txBox="1"/>
          <p:nvPr>
            <p:ph idx="4294967295" type="body"/>
          </p:nvPr>
        </p:nvSpPr>
        <p:spPr>
          <a:xfrm>
            <a:off x="1319150" y="671150"/>
            <a:ext cx="3240000" cy="335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66"/>
                </a:solidFill>
              </a:rPr>
              <a:t>TABLET</a:t>
            </a:r>
            <a:r>
              <a:rPr b="1" lang="en" sz="1800"/>
              <a:t> PROJECT</a:t>
            </a:r>
            <a:endParaRPr b="1"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390" name="Google Shape;390;p36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7"/>
          <p:cNvSpPr/>
          <p:nvPr/>
        </p:nvSpPr>
        <p:spPr>
          <a:xfrm>
            <a:off x="3076725" y="896774"/>
            <a:ext cx="4596701" cy="3578584"/>
          </a:xfrm>
          <a:custGeom>
            <a:rect b="b" l="l" r="r" t="t"/>
            <a:pathLst>
              <a:path extrusionOk="0" h="111665" w="143434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noFill/>
          <a:ln cap="flat" cmpd="sng" w="9525">
            <a:solidFill>
              <a:srgbClr val="6699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37"/>
          <p:cNvSpPr/>
          <p:nvPr/>
        </p:nvSpPr>
        <p:spPr>
          <a:xfrm>
            <a:off x="3269080" y="1086811"/>
            <a:ext cx="4212000" cy="2689500"/>
          </a:xfrm>
          <a:prstGeom prst="rect">
            <a:avLst/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Place your screenshot here</a:t>
            </a:r>
            <a:endParaRPr sz="10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97" name="Google Shape;397;p37"/>
          <p:cNvSpPr txBox="1"/>
          <p:nvPr>
            <p:ph idx="4294967295" type="body"/>
          </p:nvPr>
        </p:nvSpPr>
        <p:spPr>
          <a:xfrm>
            <a:off x="393425" y="577100"/>
            <a:ext cx="2447400" cy="153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6699FF"/>
                </a:solidFill>
              </a:rPr>
              <a:t>DESKTOP</a:t>
            </a:r>
            <a:r>
              <a:rPr b="1" lang="en" sz="1800"/>
              <a:t> PROJECT</a:t>
            </a:r>
            <a:endParaRPr b="1"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398" name="Google Shape;398;p37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8"/>
          <p:cNvSpPr txBox="1"/>
          <p:nvPr>
            <p:ph idx="4294967295" type="ctrTitle"/>
          </p:nvPr>
        </p:nvSpPr>
        <p:spPr>
          <a:xfrm>
            <a:off x="2715450" y="1523250"/>
            <a:ext cx="36912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THANKS!</a:t>
            </a:r>
            <a:endParaRPr sz="6000"/>
          </a:p>
        </p:txBody>
      </p:sp>
      <p:sp>
        <p:nvSpPr>
          <p:cNvPr id="404" name="Google Shape;404;p38"/>
          <p:cNvSpPr txBox="1"/>
          <p:nvPr>
            <p:ph idx="4294967295" type="subTitle"/>
          </p:nvPr>
        </p:nvSpPr>
        <p:spPr>
          <a:xfrm>
            <a:off x="2715450" y="2494275"/>
            <a:ext cx="4939200" cy="14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66FF33"/>
                </a:solidFill>
              </a:rPr>
              <a:t>Any questions?</a:t>
            </a:r>
            <a:endParaRPr b="1">
              <a:solidFill>
                <a:srgbClr val="66FF33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You can find me at: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@username · user@mail.me</a:t>
            </a:r>
            <a:endParaRPr b="1" sz="1800"/>
          </a:p>
        </p:txBody>
      </p:sp>
      <p:pic>
        <p:nvPicPr>
          <p:cNvPr descr="10.jpg" id="405" name="Google Shape;405;p38"/>
          <p:cNvPicPr preferRelativeResize="0"/>
          <p:nvPr/>
        </p:nvPicPr>
        <p:blipFill rotWithShape="1">
          <a:blip r:embed="rId3">
            <a:alphaModFix/>
          </a:blip>
          <a:srcRect b="19038" l="22840" r="22840" t="14463"/>
          <a:stretch/>
        </p:blipFill>
        <p:spPr>
          <a:xfrm rot="-5400000">
            <a:off x="-506100" y="506025"/>
            <a:ext cx="3251400" cy="2239200"/>
          </a:xfrm>
          <a:prstGeom prst="parallelogram">
            <a:avLst>
              <a:gd fmla="val 63779" name="adj"/>
            </a:avLst>
          </a:prstGeom>
          <a:noFill/>
          <a:ln>
            <a:noFill/>
          </a:ln>
        </p:spPr>
      </p:pic>
      <p:sp>
        <p:nvSpPr>
          <p:cNvPr id="406" name="Google Shape;406;p38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9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412" name="Google Shape;412;p39"/>
          <p:cNvSpPr txBox="1"/>
          <p:nvPr>
            <p:ph idx="1" type="body"/>
          </p:nvPr>
        </p:nvSpPr>
        <p:spPr>
          <a:xfrm>
            <a:off x="1067088" y="1650548"/>
            <a:ext cx="5972100" cy="27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Special thanks to all the people who made and released these awesome resources for free: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›"/>
            </a:pPr>
            <a:r>
              <a:rPr lang="en" sz="2400"/>
              <a:t>Presentation template by </a:t>
            </a:r>
            <a:r>
              <a:rPr lang="en" sz="2400" u="sng">
                <a:hlinkClick r:id="rId3"/>
              </a:rPr>
              <a:t>SlidesCarnival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›"/>
            </a:pPr>
            <a:r>
              <a:rPr lang="en" sz="2400"/>
              <a:t>Photographs by </a:t>
            </a:r>
            <a:r>
              <a:rPr lang="en" u="sng">
                <a:hlinkClick r:id="rId4"/>
              </a:rPr>
              <a:t>Startupstockphotos</a:t>
            </a:r>
            <a:endParaRPr sz="2400"/>
          </a:p>
        </p:txBody>
      </p:sp>
      <p:sp>
        <p:nvSpPr>
          <p:cNvPr id="413" name="Google Shape;413;p39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40"/>
          <p:cNvSpPr txBox="1"/>
          <p:nvPr>
            <p:ph type="title"/>
          </p:nvPr>
        </p:nvSpPr>
        <p:spPr>
          <a:xfrm>
            <a:off x="1067088" y="6842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design</a:t>
            </a:r>
            <a:endParaRPr/>
          </a:p>
        </p:txBody>
      </p:sp>
      <p:sp>
        <p:nvSpPr>
          <p:cNvPr id="419" name="Google Shape;419;p40"/>
          <p:cNvSpPr txBox="1"/>
          <p:nvPr>
            <p:ph idx="1" type="body"/>
          </p:nvPr>
        </p:nvSpPr>
        <p:spPr>
          <a:xfrm>
            <a:off x="1067100" y="1320250"/>
            <a:ext cx="7619700" cy="231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This presentation uses the following typographies: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›"/>
            </a:pPr>
            <a:r>
              <a:rPr lang="en" sz="1400"/>
              <a:t>Titles: Hind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›"/>
            </a:pPr>
            <a:r>
              <a:rPr lang="en" sz="1400"/>
              <a:t>Body copy: Hind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You can download the fonts on this page: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rgbClr val="66FF33"/>
                </a:solidFill>
                <a:hlinkClick r:id="rId3"/>
              </a:rPr>
              <a:t>https://www.fontsquirrel.com/fonts/hind</a:t>
            </a:r>
            <a:endParaRPr sz="1400">
              <a:solidFill>
                <a:srgbClr val="66FF3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</p:txBody>
      </p:sp>
      <p:sp>
        <p:nvSpPr>
          <p:cNvPr id="420" name="Google Shape;420;p40"/>
          <p:cNvSpPr txBox="1"/>
          <p:nvPr/>
        </p:nvSpPr>
        <p:spPr>
          <a:xfrm>
            <a:off x="1099275" y="4247850"/>
            <a:ext cx="77412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6699FF"/>
                </a:solidFill>
                <a:latin typeface="Hind"/>
                <a:ea typeface="Hind"/>
                <a:cs typeface="Hind"/>
                <a:sym typeface="Hind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  <a:endParaRPr>
              <a:solidFill>
                <a:srgbClr val="6699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6699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99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421" name="Google Shape;421;p40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6" name="Google Shape;426;p41"/>
          <p:cNvGrpSpPr/>
          <p:nvPr/>
        </p:nvGrpSpPr>
        <p:grpSpPr>
          <a:xfrm>
            <a:off x="1063545" y="422362"/>
            <a:ext cx="302266" cy="382273"/>
            <a:chOff x="584925" y="238125"/>
            <a:chExt cx="415200" cy="525100"/>
          </a:xfrm>
        </p:grpSpPr>
        <p:sp>
          <p:nvSpPr>
            <p:cNvPr id="427" name="Google Shape;427;p41"/>
            <p:cNvSpPr/>
            <p:nvPr/>
          </p:nvSpPr>
          <p:spPr>
            <a:xfrm>
              <a:off x="621550" y="299175"/>
              <a:ext cx="378575" cy="464050"/>
            </a:xfrm>
            <a:custGeom>
              <a:rect b="b" l="l" r="r" t="t"/>
              <a:pathLst>
                <a:path extrusionOk="0" h="18562" w="15143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41"/>
            <p:cNvSpPr/>
            <p:nvPr/>
          </p:nvSpPr>
          <p:spPr>
            <a:xfrm>
              <a:off x="633750" y="238125"/>
              <a:ext cx="29350" cy="63500"/>
            </a:xfrm>
            <a:custGeom>
              <a:rect b="b" l="l" r="r" t="t"/>
              <a:pathLst>
                <a:path extrusionOk="0" h="2540" w="1174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41"/>
            <p:cNvSpPr/>
            <p:nvPr/>
          </p:nvSpPr>
          <p:spPr>
            <a:xfrm>
              <a:off x="716800" y="238125"/>
              <a:ext cx="29325" cy="63500"/>
            </a:xfrm>
            <a:custGeom>
              <a:rect b="b" l="l" r="r" t="t"/>
              <a:pathLst>
                <a:path extrusionOk="0" h="2540" w="1173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41"/>
            <p:cNvSpPr/>
            <p:nvPr/>
          </p:nvSpPr>
          <p:spPr>
            <a:xfrm>
              <a:off x="799825" y="238125"/>
              <a:ext cx="29350" cy="63500"/>
            </a:xfrm>
            <a:custGeom>
              <a:rect b="b" l="l" r="r" t="t"/>
              <a:pathLst>
                <a:path extrusionOk="0" h="2540" w="1174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41"/>
            <p:cNvSpPr/>
            <p:nvPr/>
          </p:nvSpPr>
          <p:spPr>
            <a:xfrm>
              <a:off x="882875" y="238125"/>
              <a:ext cx="29325" cy="63500"/>
            </a:xfrm>
            <a:custGeom>
              <a:rect b="b" l="l" r="r" t="t"/>
              <a:pathLst>
                <a:path extrusionOk="0" h="2540" w="1173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41"/>
            <p:cNvSpPr/>
            <p:nvPr/>
          </p:nvSpPr>
          <p:spPr>
            <a:xfrm>
              <a:off x="584925" y="261325"/>
              <a:ext cx="378575" cy="464050"/>
            </a:xfrm>
            <a:custGeom>
              <a:rect b="b" l="l" r="r" t="t"/>
              <a:pathLst>
                <a:path extrusionOk="0" h="18562" w="15143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3" name="Google Shape;433;p41"/>
          <p:cNvGrpSpPr/>
          <p:nvPr/>
        </p:nvGrpSpPr>
        <p:grpSpPr>
          <a:xfrm>
            <a:off x="1543589" y="477908"/>
            <a:ext cx="323614" cy="269396"/>
            <a:chOff x="1244325" y="314425"/>
            <a:chExt cx="444525" cy="370050"/>
          </a:xfrm>
        </p:grpSpPr>
        <p:sp>
          <p:nvSpPr>
            <p:cNvPr id="434" name="Google Shape;434;p41"/>
            <p:cNvSpPr/>
            <p:nvPr/>
          </p:nvSpPr>
          <p:spPr>
            <a:xfrm>
              <a:off x="1388425" y="463425"/>
              <a:ext cx="143525" cy="143500"/>
            </a:xfrm>
            <a:custGeom>
              <a:rect b="b" l="l" r="r" t="t"/>
              <a:pathLst>
                <a:path extrusionOk="0" h="5740" w="5741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41"/>
            <p:cNvSpPr/>
            <p:nvPr/>
          </p:nvSpPr>
          <p:spPr>
            <a:xfrm>
              <a:off x="1244325" y="314425"/>
              <a:ext cx="444525" cy="370050"/>
            </a:xfrm>
            <a:custGeom>
              <a:rect b="b" l="l" r="r" t="t"/>
              <a:pathLst>
                <a:path extrusionOk="0" h="14802" w="17781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6" name="Google Shape;436;p41"/>
          <p:cNvGrpSpPr/>
          <p:nvPr/>
        </p:nvGrpSpPr>
        <p:grpSpPr>
          <a:xfrm>
            <a:off x="2041431" y="476580"/>
            <a:ext cx="309400" cy="272054"/>
            <a:chOff x="1928175" y="312600"/>
            <a:chExt cx="425000" cy="373700"/>
          </a:xfrm>
        </p:grpSpPr>
        <p:sp>
          <p:nvSpPr>
            <p:cNvPr id="437" name="Google Shape;437;p41"/>
            <p:cNvSpPr/>
            <p:nvPr/>
          </p:nvSpPr>
          <p:spPr>
            <a:xfrm>
              <a:off x="1928175" y="312600"/>
              <a:ext cx="425000" cy="373700"/>
            </a:xfrm>
            <a:custGeom>
              <a:rect b="b" l="l" r="r" t="t"/>
              <a:pathLst>
                <a:path extrusionOk="0" h="14948" w="1700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41"/>
            <p:cNvSpPr/>
            <p:nvPr/>
          </p:nvSpPr>
          <p:spPr>
            <a:xfrm>
              <a:off x="1964825" y="349250"/>
              <a:ext cx="351700" cy="300425"/>
            </a:xfrm>
            <a:custGeom>
              <a:rect b="b" l="l" r="r" t="t"/>
              <a:pathLst>
                <a:path extrusionOk="0" h="12017" w="14068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39" name="Google Shape;439;p41"/>
          <p:cNvSpPr/>
          <p:nvPr/>
        </p:nvSpPr>
        <p:spPr>
          <a:xfrm>
            <a:off x="2560122" y="466801"/>
            <a:ext cx="253380" cy="291600"/>
          </a:xfrm>
          <a:custGeom>
            <a:rect b="b" l="l" r="r" t="t"/>
            <a:pathLst>
              <a:path extrusionOk="0" h="16022" w="13922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41"/>
          <p:cNvSpPr/>
          <p:nvPr/>
        </p:nvSpPr>
        <p:spPr>
          <a:xfrm>
            <a:off x="3068163" y="467693"/>
            <a:ext cx="218728" cy="289817"/>
          </a:xfrm>
          <a:custGeom>
            <a:rect b="b" l="l" r="r" t="t"/>
            <a:pathLst>
              <a:path extrusionOk="0" h="15924" w="12018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1" name="Google Shape;441;p41"/>
          <p:cNvGrpSpPr/>
          <p:nvPr/>
        </p:nvGrpSpPr>
        <p:grpSpPr>
          <a:xfrm>
            <a:off x="3490497" y="462365"/>
            <a:ext cx="355628" cy="300500"/>
            <a:chOff x="3918650" y="293075"/>
            <a:chExt cx="488500" cy="412775"/>
          </a:xfrm>
        </p:grpSpPr>
        <p:sp>
          <p:nvSpPr>
            <p:cNvPr id="442" name="Google Shape;442;p41"/>
            <p:cNvSpPr/>
            <p:nvPr/>
          </p:nvSpPr>
          <p:spPr>
            <a:xfrm>
              <a:off x="4085350" y="293675"/>
              <a:ext cx="154500" cy="412175"/>
            </a:xfrm>
            <a:custGeom>
              <a:rect b="b" l="l" r="r" t="t"/>
              <a:pathLst>
                <a:path extrusionOk="0" h="16487" w="618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41"/>
            <p:cNvSpPr/>
            <p:nvPr/>
          </p:nvSpPr>
          <p:spPr>
            <a:xfrm>
              <a:off x="3918650" y="293075"/>
              <a:ext cx="153900" cy="407275"/>
            </a:xfrm>
            <a:custGeom>
              <a:rect b="b" l="l" r="r" t="t"/>
              <a:pathLst>
                <a:path extrusionOk="0" h="16291" w="6156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41"/>
            <p:cNvSpPr/>
            <p:nvPr/>
          </p:nvSpPr>
          <p:spPr>
            <a:xfrm>
              <a:off x="4253250" y="298550"/>
              <a:ext cx="153900" cy="406675"/>
            </a:xfrm>
            <a:custGeom>
              <a:rect b="b" l="l" r="r" t="t"/>
              <a:pathLst>
                <a:path extrusionOk="0" h="16267" w="6156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45" name="Google Shape;445;p41"/>
          <p:cNvGrpSpPr/>
          <p:nvPr/>
        </p:nvGrpSpPr>
        <p:grpSpPr>
          <a:xfrm>
            <a:off x="4012783" y="439688"/>
            <a:ext cx="292510" cy="345836"/>
            <a:chOff x="4636075" y="261925"/>
            <a:chExt cx="401800" cy="475050"/>
          </a:xfrm>
        </p:grpSpPr>
        <p:sp>
          <p:nvSpPr>
            <p:cNvPr id="446" name="Google Shape;446;p41"/>
            <p:cNvSpPr/>
            <p:nvPr/>
          </p:nvSpPr>
          <p:spPr>
            <a:xfrm>
              <a:off x="4665400" y="326650"/>
              <a:ext cx="372475" cy="97100"/>
            </a:xfrm>
            <a:custGeom>
              <a:rect b="b" l="l" r="r" t="t"/>
              <a:pathLst>
                <a:path extrusionOk="0" h="3884" w="14899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41"/>
            <p:cNvSpPr/>
            <p:nvPr/>
          </p:nvSpPr>
          <p:spPr>
            <a:xfrm>
              <a:off x="4636075" y="438375"/>
              <a:ext cx="372475" cy="97125"/>
            </a:xfrm>
            <a:custGeom>
              <a:rect b="b" l="l" r="r" t="t"/>
              <a:pathLst>
                <a:path extrusionOk="0" h="3885" w="14899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41"/>
            <p:cNvSpPr/>
            <p:nvPr/>
          </p:nvSpPr>
          <p:spPr>
            <a:xfrm>
              <a:off x="4814975" y="261925"/>
              <a:ext cx="44000" cy="50100"/>
            </a:xfrm>
            <a:custGeom>
              <a:rect b="b" l="l" r="r" t="t"/>
              <a:pathLst>
                <a:path extrusionOk="0" h="2004" w="176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41"/>
            <p:cNvSpPr/>
            <p:nvPr/>
          </p:nvSpPr>
          <p:spPr>
            <a:xfrm>
              <a:off x="4814975" y="550125"/>
              <a:ext cx="44000" cy="186850"/>
            </a:xfrm>
            <a:custGeom>
              <a:rect b="b" l="l" r="r" t="t"/>
              <a:pathLst>
                <a:path extrusionOk="0" h="7474" w="176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0" name="Google Shape;450;p41"/>
          <p:cNvSpPr/>
          <p:nvPr/>
        </p:nvSpPr>
        <p:spPr>
          <a:xfrm>
            <a:off x="4482088" y="466346"/>
            <a:ext cx="335171" cy="292510"/>
          </a:xfrm>
          <a:custGeom>
            <a:rect b="b" l="l" r="r" t="t"/>
            <a:pathLst>
              <a:path extrusionOk="0" h="16072" w="18416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51" name="Google Shape;451;p41"/>
          <p:cNvGrpSpPr/>
          <p:nvPr/>
        </p:nvGrpSpPr>
        <p:grpSpPr>
          <a:xfrm>
            <a:off x="4993799" y="468590"/>
            <a:ext cx="293384" cy="287596"/>
            <a:chOff x="5983625" y="301625"/>
            <a:chExt cx="403000" cy="395050"/>
          </a:xfrm>
        </p:grpSpPr>
        <p:sp>
          <p:nvSpPr>
            <p:cNvPr id="452" name="Google Shape;452;p41"/>
            <p:cNvSpPr/>
            <p:nvPr/>
          </p:nvSpPr>
          <p:spPr>
            <a:xfrm>
              <a:off x="5983625" y="319925"/>
              <a:ext cx="403000" cy="67200"/>
            </a:xfrm>
            <a:custGeom>
              <a:rect b="b" l="l" r="r" t="t"/>
              <a:pathLst>
                <a:path extrusionOk="0" h="2688" w="1612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41"/>
            <p:cNvSpPr/>
            <p:nvPr/>
          </p:nvSpPr>
          <p:spPr>
            <a:xfrm>
              <a:off x="5983625" y="664900"/>
              <a:ext cx="403000" cy="31775"/>
            </a:xfrm>
            <a:custGeom>
              <a:rect b="b" l="l" r="r" t="t"/>
              <a:pathLst>
                <a:path extrusionOk="0" h="1271" w="1612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41"/>
            <p:cNvSpPr/>
            <p:nvPr/>
          </p:nvSpPr>
          <p:spPr>
            <a:xfrm>
              <a:off x="6041025" y="301625"/>
              <a:ext cx="29325" cy="63500"/>
            </a:xfrm>
            <a:custGeom>
              <a:rect b="b" l="l" r="r" t="t"/>
              <a:pathLst>
                <a:path extrusionOk="0" h="2540" w="1173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41"/>
            <p:cNvSpPr/>
            <p:nvPr/>
          </p:nvSpPr>
          <p:spPr>
            <a:xfrm>
              <a:off x="6297450" y="301625"/>
              <a:ext cx="29350" cy="63500"/>
            </a:xfrm>
            <a:custGeom>
              <a:rect b="b" l="l" r="r" t="t"/>
              <a:pathLst>
                <a:path extrusionOk="0" h="2540" w="1174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41"/>
            <p:cNvSpPr/>
            <p:nvPr/>
          </p:nvSpPr>
          <p:spPr>
            <a:xfrm>
              <a:off x="609720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41"/>
            <p:cNvSpPr/>
            <p:nvPr/>
          </p:nvSpPr>
          <p:spPr>
            <a:xfrm>
              <a:off x="609720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41"/>
            <p:cNvSpPr/>
            <p:nvPr/>
          </p:nvSpPr>
          <p:spPr>
            <a:xfrm>
              <a:off x="609720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41"/>
            <p:cNvSpPr/>
            <p:nvPr/>
          </p:nvSpPr>
          <p:spPr>
            <a:xfrm>
              <a:off x="6160075" y="575150"/>
              <a:ext cx="50100" cy="48875"/>
            </a:xfrm>
            <a:custGeom>
              <a:rect b="b" l="l" r="r" t="t"/>
              <a:pathLst>
                <a:path extrusionOk="0" h="1955" w="2004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41"/>
            <p:cNvSpPr/>
            <p:nvPr/>
          </p:nvSpPr>
          <p:spPr>
            <a:xfrm>
              <a:off x="603430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41"/>
            <p:cNvSpPr/>
            <p:nvPr/>
          </p:nvSpPr>
          <p:spPr>
            <a:xfrm>
              <a:off x="603430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41"/>
            <p:cNvSpPr/>
            <p:nvPr/>
          </p:nvSpPr>
          <p:spPr>
            <a:xfrm>
              <a:off x="603430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41"/>
            <p:cNvSpPr/>
            <p:nvPr/>
          </p:nvSpPr>
          <p:spPr>
            <a:xfrm>
              <a:off x="6160075" y="509200"/>
              <a:ext cx="50100" cy="53775"/>
            </a:xfrm>
            <a:custGeom>
              <a:rect b="b" l="l" r="r" t="t"/>
              <a:pathLst>
                <a:path extrusionOk="0" h="2151" w="2004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41"/>
            <p:cNvSpPr/>
            <p:nvPr/>
          </p:nvSpPr>
          <p:spPr>
            <a:xfrm>
              <a:off x="5983625" y="399300"/>
              <a:ext cx="403000" cy="272950"/>
            </a:xfrm>
            <a:custGeom>
              <a:rect b="b" l="l" r="r" t="t"/>
              <a:pathLst>
                <a:path extrusionOk="0" h="10918" w="1612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41"/>
            <p:cNvSpPr/>
            <p:nvPr/>
          </p:nvSpPr>
          <p:spPr>
            <a:xfrm>
              <a:off x="628525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41"/>
            <p:cNvSpPr/>
            <p:nvPr/>
          </p:nvSpPr>
          <p:spPr>
            <a:xfrm>
              <a:off x="628525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41"/>
            <p:cNvSpPr/>
            <p:nvPr/>
          </p:nvSpPr>
          <p:spPr>
            <a:xfrm>
              <a:off x="628525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41"/>
            <p:cNvSpPr/>
            <p:nvPr/>
          </p:nvSpPr>
          <p:spPr>
            <a:xfrm>
              <a:off x="622235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41"/>
            <p:cNvSpPr/>
            <p:nvPr/>
          </p:nvSpPr>
          <p:spPr>
            <a:xfrm>
              <a:off x="6160075" y="448150"/>
              <a:ext cx="50100" cy="48875"/>
            </a:xfrm>
            <a:custGeom>
              <a:rect b="b" l="l" r="r" t="t"/>
              <a:pathLst>
                <a:path extrusionOk="0" h="1955" w="2004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41"/>
            <p:cNvSpPr/>
            <p:nvPr/>
          </p:nvSpPr>
          <p:spPr>
            <a:xfrm>
              <a:off x="622235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41"/>
            <p:cNvSpPr/>
            <p:nvPr/>
          </p:nvSpPr>
          <p:spPr>
            <a:xfrm>
              <a:off x="622235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2" name="Google Shape;472;p41"/>
          <p:cNvGrpSpPr/>
          <p:nvPr/>
        </p:nvGrpSpPr>
        <p:grpSpPr>
          <a:xfrm>
            <a:off x="5486746" y="466351"/>
            <a:ext cx="288943" cy="288506"/>
            <a:chOff x="6660750" y="298550"/>
            <a:chExt cx="396900" cy="396300"/>
          </a:xfrm>
        </p:grpSpPr>
        <p:sp>
          <p:nvSpPr>
            <p:cNvPr id="473" name="Google Shape;473;p41"/>
            <p:cNvSpPr/>
            <p:nvPr/>
          </p:nvSpPr>
          <p:spPr>
            <a:xfrm>
              <a:off x="6660750" y="298550"/>
              <a:ext cx="396900" cy="396300"/>
            </a:xfrm>
            <a:custGeom>
              <a:rect b="b" l="l" r="r" t="t"/>
              <a:pathLst>
                <a:path extrusionOk="0" h="15852" w="15876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41"/>
            <p:cNvSpPr/>
            <p:nvPr/>
          </p:nvSpPr>
          <p:spPr>
            <a:xfrm>
              <a:off x="6697400" y="335200"/>
              <a:ext cx="323625" cy="323025"/>
            </a:xfrm>
            <a:custGeom>
              <a:rect b="b" l="l" r="r" t="t"/>
              <a:pathLst>
                <a:path extrusionOk="0" h="12921" w="12945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5" name="Google Shape;475;p41"/>
          <p:cNvGrpSpPr/>
          <p:nvPr/>
        </p:nvGrpSpPr>
        <p:grpSpPr>
          <a:xfrm>
            <a:off x="1063545" y="920641"/>
            <a:ext cx="302266" cy="365838"/>
            <a:chOff x="584925" y="922575"/>
            <a:chExt cx="415200" cy="502525"/>
          </a:xfrm>
        </p:grpSpPr>
        <p:sp>
          <p:nvSpPr>
            <p:cNvPr id="476" name="Google Shape;476;p41"/>
            <p:cNvSpPr/>
            <p:nvPr/>
          </p:nvSpPr>
          <p:spPr>
            <a:xfrm>
              <a:off x="584925" y="961025"/>
              <a:ext cx="378575" cy="464075"/>
            </a:xfrm>
            <a:custGeom>
              <a:rect b="b" l="l" r="r" t="t"/>
              <a:pathLst>
                <a:path extrusionOk="0" h="18563" w="15143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41"/>
            <p:cNvSpPr/>
            <p:nvPr/>
          </p:nvSpPr>
          <p:spPr>
            <a:xfrm>
              <a:off x="621550" y="922575"/>
              <a:ext cx="378575" cy="464050"/>
            </a:xfrm>
            <a:custGeom>
              <a:rect b="b" l="l" r="r" t="t"/>
              <a:pathLst>
                <a:path extrusionOk="0" h="18562" w="15143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41"/>
            <p:cNvSpPr/>
            <p:nvPr/>
          </p:nvSpPr>
          <p:spPr>
            <a:xfrm>
              <a:off x="915850" y="922575"/>
              <a:ext cx="84275" cy="84275"/>
            </a:xfrm>
            <a:custGeom>
              <a:rect b="b" l="l" r="r" t="t"/>
              <a:pathLst>
                <a:path extrusionOk="0" h="3371" w="3371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9" name="Google Shape;479;p41"/>
          <p:cNvGrpSpPr/>
          <p:nvPr/>
        </p:nvGrpSpPr>
        <p:grpSpPr>
          <a:xfrm>
            <a:off x="1545372" y="912197"/>
            <a:ext cx="320065" cy="381399"/>
            <a:chOff x="1246775" y="910975"/>
            <a:chExt cx="439650" cy="523900"/>
          </a:xfrm>
        </p:grpSpPr>
        <p:sp>
          <p:nvSpPr>
            <p:cNvPr id="480" name="Google Shape;480;p41"/>
            <p:cNvSpPr/>
            <p:nvPr/>
          </p:nvSpPr>
          <p:spPr>
            <a:xfrm>
              <a:off x="1246775" y="970800"/>
              <a:ext cx="378575" cy="464075"/>
            </a:xfrm>
            <a:custGeom>
              <a:rect b="b" l="l" r="r" t="t"/>
              <a:pathLst>
                <a:path extrusionOk="0" h="18563" w="15143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41"/>
            <p:cNvSpPr/>
            <p:nvPr/>
          </p:nvSpPr>
          <p:spPr>
            <a:xfrm>
              <a:off x="1307825" y="910975"/>
              <a:ext cx="378600" cy="464050"/>
            </a:xfrm>
            <a:custGeom>
              <a:rect b="b" l="l" r="r" t="t"/>
              <a:pathLst>
                <a:path extrusionOk="0" h="18562" w="15144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41"/>
            <p:cNvSpPr/>
            <p:nvPr/>
          </p:nvSpPr>
          <p:spPr>
            <a:xfrm>
              <a:off x="1602125" y="910975"/>
              <a:ext cx="84300" cy="84275"/>
            </a:xfrm>
            <a:custGeom>
              <a:rect b="b" l="l" r="r" t="t"/>
              <a:pathLst>
                <a:path extrusionOk="0" h="3371" w="3372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3" name="Google Shape;483;p41"/>
          <p:cNvGrpSpPr/>
          <p:nvPr/>
        </p:nvGrpSpPr>
        <p:grpSpPr>
          <a:xfrm>
            <a:off x="2040103" y="973530"/>
            <a:ext cx="312057" cy="259605"/>
            <a:chOff x="1926350" y="995225"/>
            <a:chExt cx="428650" cy="356600"/>
          </a:xfrm>
        </p:grpSpPr>
        <p:sp>
          <p:nvSpPr>
            <p:cNvPr id="484" name="Google Shape;484;p41"/>
            <p:cNvSpPr/>
            <p:nvPr/>
          </p:nvSpPr>
          <p:spPr>
            <a:xfrm>
              <a:off x="1926350" y="1298075"/>
              <a:ext cx="208225" cy="53750"/>
            </a:xfrm>
            <a:custGeom>
              <a:rect b="b" l="l" r="r" t="t"/>
              <a:pathLst>
                <a:path extrusionOk="0" h="2150" w="8329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41"/>
            <p:cNvSpPr/>
            <p:nvPr/>
          </p:nvSpPr>
          <p:spPr>
            <a:xfrm>
              <a:off x="2146775" y="1298075"/>
              <a:ext cx="208225" cy="53750"/>
            </a:xfrm>
            <a:custGeom>
              <a:rect b="b" l="l" r="r" t="t"/>
              <a:pathLst>
                <a:path extrusionOk="0" h="2150" w="8329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41"/>
            <p:cNvSpPr/>
            <p:nvPr/>
          </p:nvSpPr>
          <p:spPr>
            <a:xfrm>
              <a:off x="1926350" y="995225"/>
              <a:ext cx="208225" cy="332175"/>
            </a:xfrm>
            <a:custGeom>
              <a:rect b="b" l="l" r="r" t="t"/>
              <a:pathLst>
                <a:path extrusionOk="0" h="13287" w="8329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41"/>
            <p:cNvSpPr/>
            <p:nvPr/>
          </p:nvSpPr>
          <p:spPr>
            <a:xfrm>
              <a:off x="2146775" y="995225"/>
              <a:ext cx="208225" cy="332175"/>
            </a:xfrm>
            <a:custGeom>
              <a:rect b="b" l="l" r="r" t="t"/>
              <a:pathLst>
                <a:path extrusionOk="0" h="13287" w="8329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8" name="Google Shape;488;p41"/>
          <p:cNvSpPr/>
          <p:nvPr/>
        </p:nvSpPr>
        <p:spPr>
          <a:xfrm>
            <a:off x="2534333" y="951729"/>
            <a:ext cx="304959" cy="303176"/>
          </a:xfrm>
          <a:custGeom>
            <a:rect b="b" l="l" r="r" t="t"/>
            <a:pathLst>
              <a:path extrusionOk="0" h="16658" w="16756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41"/>
          <p:cNvSpPr/>
          <p:nvPr/>
        </p:nvSpPr>
        <p:spPr>
          <a:xfrm>
            <a:off x="3025503" y="966853"/>
            <a:ext cx="304049" cy="272945"/>
          </a:xfrm>
          <a:custGeom>
            <a:rect b="b" l="l" r="r" t="t"/>
            <a:pathLst>
              <a:path extrusionOk="0" h="14997" w="16706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41"/>
          <p:cNvSpPr/>
          <p:nvPr/>
        </p:nvSpPr>
        <p:spPr>
          <a:xfrm>
            <a:off x="3520659" y="969073"/>
            <a:ext cx="295168" cy="268486"/>
          </a:xfrm>
          <a:custGeom>
            <a:rect b="b" l="l" r="r" t="t"/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41"/>
          <p:cNvSpPr/>
          <p:nvPr/>
        </p:nvSpPr>
        <p:spPr>
          <a:xfrm>
            <a:off x="4021147" y="971730"/>
            <a:ext cx="275621" cy="263172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2" name="Google Shape;492;p41"/>
          <p:cNvGrpSpPr/>
          <p:nvPr/>
        </p:nvGrpSpPr>
        <p:grpSpPr>
          <a:xfrm>
            <a:off x="4497740" y="953984"/>
            <a:ext cx="304049" cy="304486"/>
            <a:chOff x="5302225" y="968375"/>
            <a:chExt cx="417650" cy="418250"/>
          </a:xfrm>
        </p:grpSpPr>
        <p:sp>
          <p:nvSpPr>
            <p:cNvPr id="493" name="Google Shape;493;p41"/>
            <p:cNvSpPr/>
            <p:nvPr/>
          </p:nvSpPr>
          <p:spPr>
            <a:xfrm>
              <a:off x="5333350" y="991575"/>
              <a:ext cx="152075" cy="155100"/>
            </a:xfrm>
            <a:custGeom>
              <a:rect b="b" l="l" r="r" t="t"/>
              <a:pathLst>
                <a:path extrusionOk="0" h="6204" w="6083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41"/>
            <p:cNvSpPr/>
            <p:nvPr/>
          </p:nvSpPr>
          <p:spPr>
            <a:xfrm>
              <a:off x="5302225" y="968375"/>
              <a:ext cx="417650" cy="418250"/>
            </a:xfrm>
            <a:custGeom>
              <a:rect b="b" l="l" r="r" t="t"/>
              <a:pathLst>
                <a:path extrusionOk="0" h="16730" w="16706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5" name="Google Shape;495;p41"/>
          <p:cNvGrpSpPr/>
          <p:nvPr/>
        </p:nvGrpSpPr>
        <p:grpSpPr>
          <a:xfrm>
            <a:off x="4952012" y="919750"/>
            <a:ext cx="376958" cy="367167"/>
            <a:chOff x="5926225" y="921350"/>
            <a:chExt cx="517800" cy="504350"/>
          </a:xfrm>
        </p:grpSpPr>
        <p:sp>
          <p:nvSpPr>
            <p:cNvPr id="496" name="Google Shape;496;p41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41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8" name="Google Shape;498;p41"/>
          <p:cNvGrpSpPr/>
          <p:nvPr/>
        </p:nvGrpSpPr>
        <p:grpSpPr>
          <a:xfrm>
            <a:off x="5455187" y="926866"/>
            <a:ext cx="352061" cy="352953"/>
            <a:chOff x="6617400" y="931125"/>
            <a:chExt cx="483600" cy="484825"/>
          </a:xfrm>
        </p:grpSpPr>
        <p:sp>
          <p:nvSpPr>
            <p:cNvPr id="499" name="Google Shape;499;p41"/>
            <p:cNvSpPr/>
            <p:nvPr/>
          </p:nvSpPr>
          <p:spPr>
            <a:xfrm>
              <a:off x="6843925" y="1183900"/>
              <a:ext cx="121525" cy="232050"/>
            </a:xfrm>
            <a:custGeom>
              <a:rect b="b" l="l" r="r" t="t"/>
              <a:pathLst>
                <a:path extrusionOk="0" h="9282" w="4861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41"/>
            <p:cNvSpPr/>
            <p:nvPr/>
          </p:nvSpPr>
          <p:spPr>
            <a:xfrm>
              <a:off x="6617400" y="931125"/>
              <a:ext cx="483600" cy="259500"/>
            </a:xfrm>
            <a:custGeom>
              <a:rect b="b" l="l" r="r" t="t"/>
              <a:pathLst>
                <a:path extrusionOk="0" h="10380" w="19344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1" name="Google Shape;501;p41"/>
          <p:cNvGrpSpPr/>
          <p:nvPr/>
        </p:nvGrpSpPr>
        <p:grpSpPr>
          <a:xfrm>
            <a:off x="1044872" y="1474922"/>
            <a:ext cx="339612" cy="238274"/>
            <a:chOff x="559275" y="1683950"/>
            <a:chExt cx="466500" cy="327300"/>
          </a:xfrm>
        </p:grpSpPr>
        <p:sp>
          <p:nvSpPr>
            <p:cNvPr id="502" name="Google Shape;502;p41"/>
            <p:cNvSpPr/>
            <p:nvPr/>
          </p:nvSpPr>
          <p:spPr>
            <a:xfrm>
              <a:off x="559275" y="1683950"/>
              <a:ext cx="466500" cy="197850"/>
            </a:xfrm>
            <a:custGeom>
              <a:rect b="b" l="l" r="r" t="t"/>
              <a:pathLst>
                <a:path extrusionOk="0" h="7914" w="1866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41"/>
            <p:cNvSpPr/>
            <p:nvPr/>
          </p:nvSpPr>
          <p:spPr>
            <a:xfrm>
              <a:off x="559275" y="1727925"/>
              <a:ext cx="466500" cy="283325"/>
            </a:xfrm>
            <a:custGeom>
              <a:rect b="b" l="l" r="r" t="t"/>
              <a:pathLst>
                <a:path extrusionOk="0" h="11333" w="1866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4" name="Google Shape;504;p41"/>
          <p:cNvGrpSpPr/>
          <p:nvPr/>
        </p:nvGrpSpPr>
        <p:grpSpPr>
          <a:xfrm>
            <a:off x="1535599" y="1427821"/>
            <a:ext cx="339612" cy="332496"/>
            <a:chOff x="1233350" y="1619250"/>
            <a:chExt cx="466500" cy="456725"/>
          </a:xfrm>
        </p:grpSpPr>
        <p:sp>
          <p:nvSpPr>
            <p:cNvPr id="505" name="Google Shape;505;p41"/>
            <p:cNvSpPr/>
            <p:nvPr/>
          </p:nvSpPr>
          <p:spPr>
            <a:xfrm>
              <a:off x="1233350" y="1619250"/>
              <a:ext cx="466500" cy="456725"/>
            </a:xfrm>
            <a:custGeom>
              <a:rect b="b" l="l" r="r" t="t"/>
              <a:pathLst>
                <a:path extrusionOk="0" h="18269" w="1866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41"/>
            <p:cNvSpPr/>
            <p:nvPr/>
          </p:nvSpPr>
          <p:spPr>
            <a:xfrm>
              <a:off x="1382325" y="1792025"/>
              <a:ext cx="168550" cy="12250"/>
            </a:xfrm>
            <a:custGeom>
              <a:rect b="b" l="l" r="r" t="t"/>
              <a:pathLst>
                <a:path extrusionOk="0" h="490" w="6742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41"/>
            <p:cNvSpPr/>
            <p:nvPr/>
          </p:nvSpPr>
          <p:spPr>
            <a:xfrm>
              <a:off x="1382325" y="1825000"/>
              <a:ext cx="168550" cy="12250"/>
            </a:xfrm>
            <a:custGeom>
              <a:rect b="b" l="l" r="r" t="t"/>
              <a:pathLst>
                <a:path extrusionOk="0" h="490" w="6742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41"/>
            <p:cNvSpPr/>
            <p:nvPr/>
          </p:nvSpPr>
          <p:spPr>
            <a:xfrm>
              <a:off x="1382325" y="1858575"/>
              <a:ext cx="70850" cy="12250"/>
            </a:xfrm>
            <a:custGeom>
              <a:rect b="b" l="l" r="r" t="t"/>
              <a:pathLst>
                <a:path extrusionOk="0" h="490" w="2834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9" name="Google Shape;509;p41"/>
          <p:cNvGrpSpPr/>
          <p:nvPr/>
        </p:nvGrpSpPr>
        <p:grpSpPr>
          <a:xfrm>
            <a:off x="2036991" y="1434919"/>
            <a:ext cx="318282" cy="318282"/>
            <a:chOff x="1922075" y="1629000"/>
            <a:chExt cx="437200" cy="437200"/>
          </a:xfrm>
        </p:grpSpPr>
        <p:sp>
          <p:nvSpPr>
            <p:cNvPr id="510" name="Google Shape;510;p41"/>
            <p:cNvSpPr/>
            <p:nvPr/>
          </p:nvSpPr>
          <p:spPr>
            <a:xfrm>
              <a:off x="2208425" y="1629000"/>
              <a:ext cx="150850" cy="150850"/>
            </a:xfrm>
            <a:custGeom>
              <a:rect b="b" l="l" r="r" t="t"/>
              <a:pathLst>
                <a:path extrusionOk="0" h="6034" w="6034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41"/>
            <p:cNvSpPr/>
            <p:nvPr/>
          </p:nvSpPr>
          <p:spPr>
            <a:xfrm>
              <a:off x="1922075" y="1686400"/>
              <a:ext cx="379800" cy="379800"/>
            </a:xfrm>
            <a:custGeom>
              <a:rect b="b" l="l" r="r" t="t"/>
              <a:pathLst>
                <a:path extrusionOk="0" h="15192" w="15192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2" name="Google Shape;512;p41"/>
          <p:cNvGrpSpPr/>
          <p:nvPr/>
        </p:nvGrpSpPr>
        <p:grpSpPr>
          <a:xfrm>
            <a:off x="2526389" y="1433590"/>
            <a:ext cx="320939" cy="320939"/>
            <a:chOff x="2594325" y="1627175"/>
            <a:chExt cx="440850" cy="440850"/>
          </a:xfrm>
        </p:grpSpPr>
        <p:sp>
          <p:nvSpPr>
            <p:cNvPr id="513" name="Google Shape;513;p41"/>
            <p:cNvSpPr/>
            <p:nvPr/>
          </p:nvSpPr>
          <p:spPr>
            <a:xfrm>
              <a:off x="2594325" y="1890950"/>
              <a:ext cx="177075" cy="177075"/>
            </a:xfrm>
            <a:custGeom>
              <a:rect b="b" l="l" r="r" t="t"/>
              <a:pathLst>
                <a:path extrusionOk="0" h="7083" w="7083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41"/>
            <p:cNvSpPr/>
            <p:nvPr/>
          </p:nvSpPr>
          <p:spPr>
            <a:xfrm>
              <a:off x="2858700" y="1627175"/>
              <a:ext cx="176475" cy="176475"/>
            </a:xfrm>
            <a:custGeom>
              <a:rect b="b" l="l" r="r" t="t"/>
              <a:pathLst>
                <a:path extrusionOk="0" h="7059" w="7059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41"/>
            <p:cNvSpPr/>
            <p:nvPr/>
          </p:nvSpPr>
          <p:spPr>
            <a:xfrm>
              <a:off x="2663325" y="1702275"/>
              <a:ext cx="296750" cy="296775"/>
            </a:xfrm>
            <a:custGeom>
              <a:rect b="b" l="l" r="r" t="t"/>
              <a:pathLst>
                <a:path extrusionOk="0" h="11871" w="1187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16" name="Google Shape;516;p41"/>
          <p:cNvSpPr/>
          <p:nvPr/>
        </p:nvSpPr>
        <p:spPr>
          <a:xfrm>
            <a:off x="3031272" y="1447795"/>
            <a:ext cx="292510" cy="292492"/>
          </a:xfrm>
          <a:custGeom>
            <a:rect b="b" l="l" r="r" t="t"/>
            <a:pathLst>
              <a:path extrusionOk="0" h="16071" w="16072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7" name="Google Shape;517;p41"/>
          <p:cNvGrpSpPr/>
          <p:nvPr/>
        </p:nvGrpSpPr>
        <p:grpSpPr>
          <a:xfrm>
            <a:off x="3538072" y="1895584"/>
            <a:ext cx="260478" cy="368950"/>
            <a:chOff x="3984000" y="1594200"/>
            <a:chExt cx="357800" cy="506800"/>
          </a:xfrm>
        </p:grpSpPr>
        <p:sp>
          <p:nvSpPr>
            <p:cNvPr id="518" name="Google Shape;518;p41"/>
            <p:cNvSpPr/>
            <p:nvPr/>
          </p:nvSpPr>
          <p:spPr>
            <a:xfrm>
              <a:off x="3984000" y="1597875"/>
              <a:ext cx="44575" cy="503125"/>
            </a:xfrm>
            <a:custGeom>
              <a:rect b="b" l="l" r="r" t="t"/>
              <a:pathLst>
                <a:path extrusionOk="0" h="20125" w="1783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41"/>
            <p:cNvSpPr/>
            <p:nvPr/>
          </p:nvSpPr>
          <p:spPr>
            <a:xfrm>
              <a:off x="4041375" y="1594200"/>
              <a:ext cx="300425" cy="229600"/>
            </a:xfrm>
            <a:custGeom>
              <a:rect b="b" l="l" r="r" t="t"/>
              <a:pathLst>
                <a:path extrusionOk="0" h="9184" w="12017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0" name="Google Shape;520;p41"/>
          <p:cNvGrpSpPr/>
          <p:nvPr/>
        </p:nvGrpSpPr>
        <p:grpSpPr>
          <a:xfrm>
            <a:off x="3987448" y="1488700"/>
            <a:ext cx="343179" cy="210720"/>
            <a:chOff x="4601275" y="1702875"/>
            <a:chExt cx="471400" cy="289450"/>
          </a:xfrm>
        </p:grpSpPr>
        <p:sp>
          <p:nvSpPr>
            <p:cNvPr id="521" name="Google Shape;521;p41"/>
            <p:cNvSpPr/>
            <p:nvPr/>
          </p:nvSpPr>
          <p:spPr>
            <a:xfrm>
              <a:off x="4816200" y="1702875"/>
              <a:ext cx="41550" cy="41550"/>
            </a:xfrm>
            <a:custGeom>
              <a:rect b="b" l="l" r="r" t="t"/>
              <a:pathLst>
                <a:path extrusionOk="0" h="1662" w="1662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41"/>
            <p:cNvSpPr/>
            <p:nvPr/>
          </p:nvSpPr>
          <p:spPr>
            <a:xfrm>
              <a:off x="5031125" y="1757225"/>
              <a:ext cx="41550" cy="41550"/>
            </a:xfrm>
            <a:custGeom>
              <a:rect b="b" l="l" r="r" t="t"/>
              <a:pathLst>
                <a:path extrusionOk="0" h="1662" w="1662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41"/>
            <p:cNvSpPr/>
            <p:nvPr/>
          </p:nvSpPr>
          <p:spPr>
            <a:xfrm>
              <a:off x="4634875" y="1756000"/>
              <a:ext cx="404225" cy="178325"/>
            </a:xfrm>
            <a:custGeom>
              <a:rect b="b" l="l" r="r" t="t"/>
              <a:pathLst>
                <a:path extrusionOk="0" h="7133" w="16169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41"/>
            <p:cNvSpPr/>
            <p:nvPr/>
          </p:nvSpPr>
          <p:spPr>
            <a:xfrm>
              <a:off x="4601275" y="1757225"/>
              <a:ext cx="41550" cy="41550"/>
            </a:xfrm>
            <a:custGeom>
              <a:rect b="b" l="l" r="r" t="t"/>
              <a:pathLst>
                <a:path extrusionOk="0" h="1662" w="1662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41"/>
            <p:cNvSpPr/>
            <p:nvPr/>
          </p:nvSpPr>
          <p:spPr>
            <a:xfrm>
              <a:off x="4673325" y="1947725"/>
              <a:ext cx="327300" cy="44600"/>
            </a:xfrm>
            <a:custGeom>
              <a:rect b="b" l="l" r="r" t="t"/>
              <a:pathLst>
                <a:path extrusionOk="0" h="1784" w="13092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6" name="Google Shape;526;p41"/>
          <p:cNvGrpSpPr/>
          <p:nvPr/>
        </p:nvGrpSpPr>
        <p:grpSpPr>
          <a:xfrm>
            <a:off x="4494628" y="1437139"/>
            <a:ext cx="310274" cy="313841"/>
            <a:chOff x="5297950" y="1632050"/>
            <a:chExt cx="426200" cy="431100"/>
          </a:xfrm>
        </p:grpSpPr>
        <p:sp>
          <p:nvSpPr>
            <p:cNvPr id="527" name="Google Shape;527;p41"/>
            <p:cNvSpPr/>
            <p:nvPr/>
          </p:nvSpPr>
          <p:spPr>
            <a:xfrm>
              <a:off x="5404800" y="1936125"/>
              <a:ext cx="212500" cy="127025"/>
            </a:xfrm>
            <a:custGeom>
              <a:rect b="b" l="l" r="r" t="t"/>
              <a:pathLst>
                <a:path extrusionOk="0" h="5081" w="850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41"/>
            <p:cNvSpPr/>
            <p:nvPr/>
          </p:nvSpPr>
          <p:spPr>
            <a:xfrm>
              <a:off x="5297950" y="1632050"/>
              <a:ext cx="426200" cy="294950"/>
            </a:xfrm>
            <a:custGeom>
              <a:rect b="b" l="l" r="r" t="t"/>
              <a:pathLst>
                <a:path extrusionOk="0" h="11798" w="17048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9" name="Google Shape;529;p41"/>
          <p:cNvGrpSpPr/>
          <p:nvPr/>
        </p:nvGrpSpPr>
        <p:grpSpPr>
          <a:xfrm>
            <a:off x="4984462" y="1427821"/>
            <a:ext cx="312057" cy="332496"/>
            <a:chOff x="5970800" y="1619250"/>
            <a:chExt cx="428650" cy="456725"/>
          </a:xfrm>
        </p:grpSpPr>
        <p:sp>
          <p:nvSpPr>
            <p:cNvPr id="530" name="Google Shape;530;p41"/>
            <p:cNvSpPr/>
            <p:nvPr/>
          </p:nvSpPr>
          <p:spPr>
            <a:xfrm>
              <a:off x="5970800" y="1674200"/>
              <a:ext cx="377975" cy="377950"/>
            </a:xfrm>
            <a:custGeom>
              <a:rect b="b" l="l" r="r" t="t"/>
              <a:pathLst>
                <a:path extrusionOk="0" h="15118" w="15119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41"/>
            <p:cNvSpPr/>
            <p:nvPr/>
          </p:nvSpPr>
          <p:spPr>
            <a:xfrm>
              <a:off x="6068500" y="1771875"/>
              <a:ext cx="182575" cy="182600"/>
            </a:xfrm>
            <a:custGeom>
              <a:rect b="b" l="l" r="r" t="t"/>
              <a:pathLst>
                <a:path extrusionOk="0" h="7304" w="7303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41"/>
            <p:cNvSpPr/>
            <p:nvPr/>
          </p:nvSpPr>
          <p:spPr>
            <a:xfrm>
              <a:off x="5981175" y="2005125"/>
              <a:ext cx="75125" cy="70850"/>
            </a:xfrm>
            <a:custGeom>
              <a:rect b="b" l="l" r="r" t="t"/>
              <a:pathLst>
                <a:path extrusionOk="0" h="2834" w="3005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41"/>
            <p:cNvSpPr/>
            <p:nvPr/>
          </p:nvSpPr>
          <p:spPr>
            <a:xfrm>
              <a:off x="6263875" y="2005125"/>
              <a:ext cx="74525" cy="70850"/>
            </a:xfrm>
            <a:custGeom>
              <a:rect b="b" l="l" r="r" t="t"/>
              <a:pathLst>
                <a:path extrusionOk="0" h="2834" w="2981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41"/>
            <p:cNvSpPr/>
            <p:nvPr/>
          </p:nvSpPr>
          <p:spPr>
            <a:xfrm>
              <a:off x="6147875" y="1619250"/>
              <a:ext cx="251575" cy="255850"/>
            </a:xfrm>
            <a:custGeom>
              <a:rect b="b" l="l" r="r" t="t"/>
              <a:pathLst>
                <a:path extrusionOk="0" h="10234" w="10063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5" name="Google Shape;535;p41"/>
          <p:cNvGrpSpPr/>
          <p:nvPr/>
        </p:nvGrpSpPr>
        <p:grpSpPr>
          <a:xfrm>
            <a:off x="5460975" y="1423817"/>
            <a:ext cx="349822" cy="319155"/>
            <a:chOff x="6625350" y="1613750"/>
            <a:chExt cx="480525" cy="438400"/>
          </a:xfrm>
        </p:grpSpPr>
        <p:sp>
          <p:nvSpPr>
            <p:cNvPr id="536" name="Google Shape;536;p41"/>
            <p:cNvSpPr/>
            <p:nvPr/>
          </p:nvSpPr>
          <p:spPr>
            <a:xfrm>
              <a:off x="6670525" y="1887275"/>
              <a:ext cx="117875" cy="164875"/>
            </a:xfrm>
            <a:custGeom>
              <a:rect b="b" l="l" r="r" t="t"/>
              <a:pathLst>
                <a:path extrusionOk="0" h="6595" w="4715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41"/>
            <p:cNvSpPr/>
            <p:nvPr/>
          </p:nvSpPr>
          <p:spPr>
            <a:xfrm>
              <a:off x="7075950" y="1754175"/>
              <a:ext cx="29925" cy="99550"/>
            </a:xfrm>
            <a:custGeom>
              <a:rect b="b" l="l" r="r" t="t"/>
              <a:pathLst>
                <a:path extrusionOk="0" h="3982" w="1197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41"/>
            <p:cNvSpPr/>
            <p:nvPr/>
          </p:nvSpPr>
          <p:spPr>
            <a:xfrm>
              <a:off x="6625350" y="1729750"/>
              <a:ext cx="97700" cy="147175"/>
            </a:xfrm>
            <a:custGeom>
              <a:rect b="b" l="l" r="r" t="t"/>
              <a:pathLst>
                <a:path extrusionOk="0" h="5887" w="3908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41"/>
            <p:cNvSpPr/>
            <p:nvPr/>
          </p:nvSpPr>
          <p:spPr>
            <a:xfrm>
              <a:off x="6736475" y="1638175"/>
              <a:ext cx="279650" cy="330325"/>
            </a:xfrm>
            <a:custGeom>
              <a:rect b="b" l="l" r="r" t="t"/>
              <a:pathLst>
                <a:path extrusionOk="0" h="13213" w="11186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41"/>
            <p:cNvSpPr/>
            <p:nvPr/>
          </p:nvSpPr>
          <p:spPr>
            <a:xfrm>
              <a:off x="7029550" y="1613750"/>
              <a:ext cx="34200" cy="379800"/>
            </a:xfrm>
            <a:custGeom>
              <a:rect b="b" l="l" r="r" t="t"/>
              <a:pathLst>
                <a:path extrusionOk="0" h="15192" w="1368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41" name="Google Shape;541;p41"/>
          <p:cNvGrpSpPr/>
          <p:nvPr/>
        </p:nvGrpSpPr>
        <p:grpSpPr>
          <a:xfrm>
            <a:off x="1082655" y="1942990"/>
            <a:ext cx="264046" cy="283611"/>
            <a:chOff x="611175" y="2326900"/>
            <a:chExt cx="362700" cy="389575"/>
          </a:xfrm>
        </p:grpSpPr>
        <p:sp>
          <p:nvSpPr>
            <p:cNvPr id="542" name="Google Shape;542;p41"/>
            <p:cNvSpPr/>
            <p:nvPr/>
          </p:nvSpPr>
          <p:spPr>
            <a:xfrm>
              <a:off x="611175" y="2326900"/>
              <a:ext cx="362700" cy="389575"/>
            </a:xfrm>
            <a:custGeom>
              <a:rect b="b" l="l" r="r" t="t"/>
              <a:pathLst>
                <a:path extrusionOk="0" h="15583" w="14508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41"/>
            <p:cNvSpPr/>
            <p:nvPr/>
          </p:nvSpPr>
          <p:spPr>
            <a:xfrm>
              <a:off x="794950" y="2500900"/>
              <a:ext cx="24450" cy="23850"/>
            </a:xfrm>
            <a:custGeom>
              <a:rect b="b" l="l" r="r" t="t"/>
              <a:pathLst>
                <a:path extrusionOk="0" h="954" w="978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41"/>
            <p:cNvSpPr/>
            <p:nvPr/>
          </p:nvSpPr>
          <p:spPr>
            <a:xfrm>
              <a:off x="754650" y="2381250"/>
              <a:ext cx="75750" cy="14050"/>
            </a:xfrm>
            <a:custGeom>
              <a:rect b="b" l="l" r="r" t="t"/>
              <a:pathLst>
                <a:path extrusionOk="0" h="562" w="303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41"/>
            <p:cNvSpPr/>
            <p:nvPr/>
          </p:nvSpPr>
          <p:spPr>
            <a:xfrm>
              <a:off x="765025" y="2453900"/>
              <a:ext cx="31175" cy="31150"/>
            </a:xfrm>
            <a:custGeom>
              <a:rect b="b" l="l" r="r" t="t"/>
              <a:pathLst>
                <a:path extrusionOk="0" h="1246" w="1247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6" name="Google Shape;546;p41"/>
          <p:cNvSpPr/>
          <p:nvPr/>
        </p:nvSpPr>
        <p:spPr>
          <a:xfrm>
            <a:off x="1566244" y="1945608"/>
            <a:ext cx="278278" cy="278278"/>
          </a:xfrm>
          <a:custGeom>
            <a:rect b="b" l="l" r="r" t="t"/>
            <a:pathLst>
              <a:path extrusionOk="0" h="15290" w="1529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41"/>
          <p:cNvSpPr/>
          <p:nvPr/>
        </p:nvSpPr>
        <p:spPr>
          <a:xfrm>
            <a:off x="2056959" y="1945608"/>
            <a:ext cx="278278" cy="278278"/>
          </a:xfrm>
          <a:custGeom>
            <a:rect b="b" l="l" r="r" t="t"/>
            <a:pathLst>
              <a:path extrusionOk="0" h="15290" w="1529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8" name="Google Shape;548;p41"/>
          <p:cNvSpPr/>
          <p:nvPr/>
        </p:nvSpPr>
        <p:spPr>
          <a:xfrm>
            <a:off x="2547674" y="1945608"/>
            <a:ext cx="278278" cy="278278"/>
          </a:xfrm>
          <a:custGeom>
            <a:rect b="b" l="l" r="r" t="t"/>
            <a:pathLst>
              <a:path extrusionOk="0" h="15290" w="1529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49" name="Google Shape;549;p41"/>
          <p:cNvGrpSpPr/>
          <p:nvPr/>
        </p:nvGrpSpPr>
        <p:grpSpPr>
          <a:xfrm>
            <a:off x="3103347" y="1897654"/>
            <a:ext cx="148476" cy="370734"/>
            <a:chOff x="3386850" y="2264625"/>
            <a:chExt cx="203950" cy="509250"/>
          </a:xfrm>
        </p:grpSpPr>
        <p:sp>
          <p:nvSpPr>
            <p:cNvPr id="550" name="Google Shape;550;p41"/>
            <p:cNvSpPr/>
            <p:nvPr/>
          </p:nvSpPr>
          <p:spPr>
            <a:xfrm>
              <a:off x="3386850" y="2370850"/>
              <a:ext cx="203950" cy="403025"/>
            </a:xfrm>
            <a:custGeom>
              <a:rect b="b" l="l" r="r" t="t"/>
              <a:pathLst>
                <a:path extrusionOk="0" h="16121" w="8158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41"/>
            <p:cNvSpPr/>
            <p:nvPr/>
          </p:nvSpPr>
          <p:spPr>
            <a:xfrm>
              <a:off x="3446075" y="2264625"/>
              <a:ext cx="85500" cy="94050"/>
            </a:xfrm>
            <a:custGeom>
              <a:rect b="b" l="l" r="r" t="t"/>
              <a:pathLst>
                <a:path extrusionOk="0" h="3762" w="342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2" name="Google Shape;552;p41"/>
          <p:cNvGrpSpPr/>
          <p:nvPr/>
        </p:nvGrpSpPr>
        <p:grpSpPr>
          <a:xfrm>
            <a:off x="4098141" y="1944773"/>
            <a:ext cx="121794" cy="276494"/>
            <a:chOff x="4753325" y="2329350"/>
            <a:chExt cx="167300" cy="379800"/>
          </a:xfrm>
        </p:grpSpPr>
        <p:sp>
          <p:nvSpPr>
            <p:cNvPr id="553" name="Google Shape;553;p41"/>
            <p:cNvSpPr/>
            <p:nvPr/>
          </p:nvSpPr>
          <p:spPr>
            <a:xfrm>
              <a:off x="4753325" y="2424600"/>
              <a:ext cx="167300" cy="284550"/>
            </a:xfrm>
            <a:custGeom>
              <a:rect b="b" l="l" r="r" t="t"/>
              <a:pathLst>
                <a:path extrusionOk="0" h="11382" w="6692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41"/>
            <p:cNvSpPr/>
            <p:nvPr/>
          </p:nvSpPr>
          <p:spPr>
            <a:xfrm>
              <a:off x="4798500" y="2329350"/>
              <a:ext cx="76950" cy="84275"/>
            </a:xfrm>
            <a:custGeom>
              <a:rect b="b" l="l" r="r" t="t"/>
              <a:pathLst>
                <a:path extrusionOk="0" h="3371" w="3078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5" name="Google Shape;555;p41"/>
          <p:cNvGrpSpPr/>
          <p:nvPr/>
        </p:nvGrpSpPr>
        <p:grpSpPr>
          <a:xfrm>
            <a:off x="3605175" y="1899419"/>
            <a:ext cx="126272" cy="367185"/>
            <a:chOff x="4076175" y="2267050"/>
            <a:chExt cx="173450" cy="504375"/>
          </a:xfrm>
        </p:grpSpPr>
        <p:sp>
          <p:nvSpPr>
            <p:cNvPr id="556" name="Google Shape;556;p41"/>
            <p:cNvSpPr/>
            <p:nvPr/>
          </p:nvSpPr>
          <p:spPr>
            <a:xfrm>
              <a:off x="4122600" y="2267050"/>
              <a:ext cx="80600" cy="91625"/>
            </a:xfrm>
            <a:custGeom>
              <a:rect b="b" l="l" r="r" t="t"/>
              <a:pathLst>
                <a:path extrusionOk="0" h="3665" w="3224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41"/>
            <p:cNvSpPr/>
            <p:nvPr/>
          </p:nvSpPr>
          <p:spPr>
            <a:xfrm>
              <a:off x="4076175" y="2370250"/>
              <a:ext cx="173450" cy="401175"/>
            </a:xfrm>
            <a:custGeom>
              <a:rect b="b" l="l" r="r" t="t"/>
              <a:pathLst>
                <a:path extrusionOk="0" h="16047" w="6938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8" name="Google Shape;558;p41"/>
          <p:cNvSpPr/>
          <p:nvPr/>
        </p:nvSpPr>
        <p:spPr>
          <a:xfrm>
            <a:off x="4510534" y="1938056"/>
            <a:ext cx="278278" cy="293384"/>
          </a:xfrm>
          <a:custGeom>
            <a:rect b="b" l="l" r="r" t="t"/>
            <a:pathLst>
              <a:path extrusionOk="0" h="16120" w="1529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59" name="Google Shape;559;p41"/>
          <p:cNvGrpSpPr/>
          <p:nvPr/>
        </p:nvGrpSpPr>
        <p:grpSpPr>
          <a:xfrm>
            <a:off x="4987575" y="1943427"/>
            <a:ext cx="305833" cy="282719"/>
            <a:chOff x="5975075" y="2327500"/>
            <a:chExt cx="420100" cy="388350"/>
          </a:xfrm>
        </p:grpSpPr>
        <p:sp>
          <p:nvSpPr>
            <p:cNvPr id="560" name="Google Shape;560;p41"/>
            <p:cNvSpPr/>
            <p:nvPr/>
          </p:nvSpPr>
          <p:spPr>
            <a:xfrm>
              <a:off x="5975075" y="2474650"/>
              <a:ext cx="98325" cy="220450"/>
            </a:xfrm>
            <a:custGeom>
              <a:rect b="b" l="l" r="r" t="t"/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41"/>
            <p:cNvSpPr/>
            <p:nvPr/>
          </p:nvSpPr>
          <p:spPr>
            <a:xfrm>
              <a:off x="6088025" y="2327500"/>
              <a:ext cx="307150" cy="388350"/>
            </a:xfrm>
            <a:custGeom>
              <a:rect b="b" l="l" r="r" t="t"/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2" name="Google Shape;562;p41"/>
          <p:cNvGrpSpPr/>
          <p:nvPr/>
        </p:nvGrpSpPr>
        <p:grpSpPr>
          <a:xfrm>
            <a:off x="5537415" y="1934982"/>
            <a:ext cx="187606" cy="305833"/>
            <a:chOff x="6730350" y="2315900"/>
            <a:chExt cx="257700" cy="420100"/>
          </a:xfrm>
        </p:grpSpPr>
        <p:sp>
          <p:nvSpPr>
            <p:cNvPr id="563" name="Google Shape;563;p41"/>
            <p:cNvSpPr/>
            <p:nvPr/>
          </p:nvSpPr>
          <p:spPr>
            <a:xfrm>
              <a:off x="6807900" y="2671250"/>
              <a:ext cx="102600" cy="22625"/>
            </a:xfrm>
            <a:custGeom>
              <a:rect b="b" l="l" r="r" t="t"/>
              <a:pathLst>
                <a:path extrusionOk="0" h="905" w="4104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41"/>
            <p:cNvSpPr/>
            <p:nvPr/>
          </p:nvSpPr>
          <p:spPr>
            <a:xfrm>
              <a:off x="6807900" y="2636450"/>
              <a:ext cx="102600" cy="22625"/>
            </a:xfrm>
            <a:custGeom>
              <a:rect b="b" l="l" r="r" t="t"/>
              <a:pathLst>
                <a:path extrusionOk="0" h="905" w="4104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41"/>
            <p:cNvSpPr/>
            <p:nvPr/>
          </p:nvSpPr>
          <p:spPr>
            <a:xfrm>
              <a:off x="6807900" y="2706075"/>
              <a:ext cx="102600" cy="29925"/>
            </a:xfrm>
            <a:custGeom>
              <a:rect b="b" l="l" r="r" t="t"/>
              <a:pathLst>
                <a:path extrusionOk="0" h="1197" w="4104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41"/>
            <p:cNvSpPr/>
            <p:nvPr/>
          </p:nvSpPr>
          <p:spPr>
            <a:xfrm>
              <a:off x="6811575" y="2463675"/>
              <a:ext cx="95275" cy="160600"/>
            </a:xfrm>
            <a:custGeom>
              <a:rect b="b" l="l" r="r" t="t"/>
              <a:pathLst>
                <a:path extrusionOk="0" h="6424" w="3811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41"/>
            <p:cNvSpPr/>
            <p:nvPr/>
          </p:nvSpPr>
          <p:spPr>
            <a:xfrm>
              <a:off x="6730350" y="2315900"/>
              <a:ext cx="257700" cy="308375"/>
            </a:xfrm>
            <a:custGeom>
              <a:rect b="b" l="l" r="r" t="t"/>
              <a:pathLst>
                <a:path extrusionOk="0" h="12335" w="10308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8" name="Google Shape;568;p41"/>
          <p:cNvGrpSpPr/>
          <p:nvPr/>
        </p:nvGrpSpPr>
        <p:grpSpPr>
          <a:xfrm>
            <a:off x="1167103" y="2402158"/>
            <a:ext cx="95150" cy="346728"/>
            <a:chOff x="727175" y="2957625"/>
            <a:chExt cx="130700" cy="476275"/>
          </a:xfrm>
        </p:grpSpPr>
        <p:sp>
          <p:nvSpPr>
            <p:cNvPr id="569" name="Google Shape;569;p41"/>
            <p:cNvSpPr/>
            <p:nvPr/>
          </p:nvSpPr>
          <p:spPr>
            <a:xfrm>
              <a:off x="727175" y="2957625"/>
              <a:ext cx="130700" cy="476275"/>
            </a:xfrm>
            <a:custGeom>
              <a:rect b="b" l="l" r="r" t="t"/>
              <a:pathLst>
                <a:path extrusionOk="0" h="19051" w="5228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41"/>
            <p:cNvSpPr/>
            <p:nvPr/>
          </p:nvSpPr>
          <p:spPr>
            <a:xfrm>
              <a:off x="751600" y="3090125"/>
              <a:ext cx="81850" cy="319350"/>
            </a:xfrm>
            <a:custGeom>
              <a:rect b="b" l="l" r="r" t="t"/>
              <a:pathLst>
                <a:path extrusionOk="0" h="12774" w="3274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1" name="Google Shape;571;p41"/>
          <p:cNvSpPr/>
          <p:nvPr/>
        </p:nvSpPr>
        <p:spPr>
          <a:xfrm>
            <a:off x="2050298" y="2388332"/>
            <a:ext cx="291600" cy="374283"/>
          </a:xfrm>
          <a:custGeom>
            <a:rect b="b" l="l" r="r" t="t"/>
            <a:pathLst>
              <a:path extrusionOk="0" h="20565" w="16022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p41"/>
          <p:cNvSpPr/>
          <p:nvPr/>
        </p:nvSpPr>
        <p:spPr>
          <a:xfrm>
            <a:off x="1597365" y="2388332"/>
            <a:ext cx="216034" cy="374283"/>
          </a:xfrm>
          <a:custGeom>
            <a:rect b="b" l="l" r="r" t="t"/>
            <a:pathLst>
              <a:path extrusionOk="0" h="20565" w="1187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73" name="Google Shape;573;p41"/>
          <p:cNvGrpSpPr/>
          <p:nvPr/>
        </p:nvGrpSpPr>
        <p:grpSpPr>
          <a:xfrm>
            <a:off x="2518381" y="2413260"/>
            <a:ext cx="336955" cy="324506"/>
            <a:chOff x="2583325" y="2972875"/>
            <a:chExt cx="462850" cy="445750"/>
          </a:xfrm>
        </p:grpSpPr>
        <p:sp>
          <p:nvSpPr>
            <p:cNvPr id="574" name="Google Shape;574;p41"/>
            <p:cNvSpPr/>
            <p:nvPr/>
          </p:nvSpPr>
          <p:spPr>
            <a:xfrm>
              <a:off x="2701775" y="3323350"/>
              <a:ext cx="225950" cy="95275"/>
            </a:xfrm>
            <a:custGeom>
              <a:rect b="b" l="l" r="r" t="t"/>
              <a:pathLst>
                <a:path extrusionOk="0" h="3811" w="9038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41"/>
            <p:cNvSpPr/>
            <p:nvPr/>
          </p:nvSpPr>
          <p:spPr>
            <a:xfrm>
              <a:off x="2583325" y="2972875"/>
              <a:ext cx="462850" cy="337075"/>
            </a:xfrm>
            <a:custGeom>
              <a:rect b="b" l="l" r="r" t="t"/>
              <a:pathLst>
                <a:path extrusionOk="0" h="13483" w="18514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6" name="Google Shape;576;p41"/>
          <p:cNvGrpSpPr/>
          <p:nvPr/>
        </p:nvGrpSpPr>
        <p:grpSpPr>
          <a:xfrm>
            <a:off x="2997550" y="2461726"/>
            <a:ext cx="360069" cy="227591"/>
            <a:chOff x="3241525" y="3039450"/>
            <a:chExt cx="494600" cy="312625"/>
          </a:xfrm>
        </p:grpSpPr>
        <p:sp>
          <p:nvSpPr>
            <p:cNvPr id="577" name="Google Shape;577;p41"/>
            <p:cNvSpPr/>
            <p:nvPr/>
          </p:nvSpPr>
          <p:spPr>
            <a:xfrm>
              <a:off x="3241525" y="3039450"/>
              <a:ext cx="494600" cy="312625"/>
            </a:xfrm>
            <a:custGeom>
              <a:rect b="b" l="l" r="r" t="t"/>
              <a:pathLst>
                <a:path extrusionOk="0" h="12505" w="19784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41"/>
            <p:cNvSpPr/>
            <p:nvPr/>
          </p:nvSpPr>
          <p:spPr>
            <a:xfrm>
              <a:off x="3384400" y="3091350"/>
              <a:ext cx="208850" cy="208825"/>
            </a:xfrm>
            <a:custGeom>
              <a:rect b="b" l="l" r="r" t="t"/>
              <a:pathLst>
                <a:path extrusionOk="0" h="8353" w="8354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9" name="Google Shape;579;p41"/>
          <p:cNvSpPr/>
          <p:nvPr/>
        </p:nvSpPr>
        <p:spPr>
          <a:xfrm>
            <a:off x="4004258" y="2420781"/>
            <a:ext cx="309400" cy="309382"/>
          </a:xfrm>
          <a:custGeom>
            <a:rect b="b" l="l" r="r" t="t"/>
            <a:pathLst>
              <a:path extrusionOk="0" h="16999" w="1700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80" name="Google Shape;580;p41"/>
          <p:cNvGrpSpPr/>
          <p:nvPr/>
        </p:nvGrpSpPr>
        <p:grpSpPr>
          <a:xfrm>
            <a:off x="4463506" y="2437720"/>
            <a:ext cx="372518" cy="275603"/>
            <a:chOff x="5255200" y="3006475"/>
            <a:chExt cx="511700" cy="378575"/>
          </a:xfrm>
        </p:grpSpPr>
        <p:sp>
          <p:nvSpPr>
            <p:cNvPr id="581" name="Google Shape;581;p41"/>
            <p:cNvSpPr/>
            <p:nvPr/>
          </p:nvSpPr>
          <p:spPr>
            <a:xfrm>
              <a:off x="5255200" y="3006475"/>
              <a:ext cx="349900" cy="349875"/>
            </a:xfrm>
            <a:custGeom>
              <a:rect b="b" l="l" r="r" t="t"/>
              <a:pathLst>
                <a:path extrusionOk="0" h="13995" w="13996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41"/>
            <p:cNvSpPr/>
            <p:nvPr/>
          </p:nvSpPr>
          <p:spPr>
            <a:xfrm>
              <a:off x="5567825" y="3185975"/>
              <a:ext cx="199075" cy="199075"/>
            </a:xfrm>
            <a:custGeom>
              <a:rect b="b" l="l" r="r" t="t"/>
              <a:pathLst>
                <a:path extrusionOk="0" h="7963" w="7963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3" name="Google Shape;583;p41"/>
          <p:cNvGrpSpPr/>
          <p:nvPr/>
        </p:nvGrpSpPr>
        <p:grpSpPr>
          <a:xfrm>
            <a:off x="3517615" y="2421723"/>
            <a:ext cx="301392" cy="307598"/>
            <a:chOff x="3955900" y="2984500"/>
            <a:chExt cx="414000" cy="422525"/>
          </a:xfrm>
        </p:grpSpPr>
        <p:sp>
          <p:nvSpPr>
            <p:cNvPr id="584" name="Google Shape;584;p41"/>
            <p:cNvSpPr/>
            <p:nvPr/>
          </p:nvSpPr>
          <p:spPr>
            <a:xfrm>
              <a:off x="3955900" y="2984500"/>
              <a:ext cx="315700" cy="315675"/>
            </a:xfrm>
            <a:custGeom>
              <a:rect b="b" l="l" r="r" t="t"/>
              <a:pathLst>
                <a:path extrusionOk="0" h="12627" w="12628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41"/>
            <p:cNvSpPr/>
            <p:nvPr/>
          </p:nvSpPr>
          <p:spPr>
            <a:xfrm>
              <a:off x="3992525" y="3021125"/>
              <a:ext cx="242425" cy="242425"/>
            </a:xfrm>
            <a:custGeom>
              <a:rect b="b" l="l" r="r" t="t"/>
              <a:pathLst>
                <a:path extrusionOk="0" h="9697" w="9697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41"/>
            <p:cNvSpPr/>
            <p:nvPr/>
          </p:nvSpPr>
          <p:spPr>
            <a:xfrm>
              <a:off x="4215400" y="3253150"/>
              <a:ext cx="154500" cy="153875"/>
            </a:xfrm>
            <a:custGeom>
              <a:rect b="b" l="l" r="r" t="t"/>
              <a:pathLst>
                <a:path extrusionOk="0" h="6155" w="618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87" name="Google Shape;587;p41"/>
          <p:cNvSpPr/>
          <p:nvPr/>
        </p:nvSpPr>
        <p:spPr>
          <a:xfrm>
            <a:off x="1047975" y="2933719"/>
            <a:ext cx="336937" cy="264937"/>
          </a:xfrm>
          <a:custGeom>
            <a:rect b="b" l="l" r="r" t="t"/>
            <a:pathLst>
              <a:path extrusionOk="0" h="14557" w="18513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41"/>
          <p:cNvSpPr/>
          <p:nvPr/>
        </p:nvSpPr>
        <p:spPr>
          <a:xfrm>
            <a:off x="5023033" y="2406549"/>
            <a:ext cx="234707" cy="337847"/>
          </a:xfrm>
          <a:custGeom>
            <a:rect b="b" l="l" r="r" t="t"/>
            <a:pathLst>
              <a:path extrusionOk="0" h="18563" w="12896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89" name="Google Shape;589;p41"/>
          <p:cNvGrpSpPr/>
          <p:nvPr/>
        </p:nvGrpSpPr>
        <p:grpSpPr>
          <a:xfrm>
            <a:off x="5516084" y="2417264"/>
            <a:ext cx="230266" cy="327181"/>
            <a:chOff x="6701050" y="2978375"/>
            <a:chExt cx="316300" cy="449425"/>
          </a:xfrm>
        </p:grpSpPr>
        <p:sp>
          <p:nvSpPr>
            <p:cNvPr id="590" name="Google Shape;590;p41"/>
            <p:cNvSpPr/>
            <p:nvPr/>
          </p:nvSpPr>
          <p:spPr>
            <a:xfrm>
              <a:off x="6701050" y="2978375"/>
              <a:ext cx="316300" cy="78175"/>
            </a:xfrm>
            <a:custGeom>
              <a:rect b="b" l="l" r="r" t="t"/>
              <a:pathLst>
                <a:path extrusionOk="0" h="3127" w="12652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41"/>
            <p:cNvSpPr/>
            <p:nvPr/>
          </p:nvSpPr>
          <p:spPr>
            <a:xfrm>
              <a:off x="6713875" y="3068750"/>
              <a:ext cx="290650" cy="359050"/>
            </a:xfrm>
            <a:custGeom>
              <a:rect b="b" l="l" r="r" t="t"/>
              <a:pathLst>
                <a:path extrusionOk="0" h="14362" w="11626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2" name="Google Shape;592;p41"/>
          <p:cNvGrpSpPr/>
          <p:nvPr/>
        </p:nvGrpSpPr>
        <p:grpSpPr>
          <a:xfrm>
            <a:off x="1541368" y="2956002"/>
            <a:ext cx="328073" cy="220493"/>
            <a:chOff x="1241275" y="3718400"/>
            <a:chExt cx="450650" cy="302875"/>
          </a:xfrm>
        </p:grpSpPr>
        <p:sp>
          <p:nvSpPr>
            <p:cNvPr id="593" name="Google Shape;593;p41"/>
            <p:cNvSpPr/>
            <p:nvPr/>
          </p:nvSpPr>
          <p:spPr>
            <a:xfrm>
              <a:off x="1241275" y="3718400"/>
              <a:ext cx="450650" cy="302875"/>
            </a:xfrm>
            <a:custGeom>
              <a:rect b="b" l="l" r="r" t="t"/>
              <a:pathLst>
                <a:path extrusionOk="0" h="12115" w="18026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41"/>
            <p:cNvSpPr/>
            <p:nvPr/>
          </p:nvSpPr>
          <p:spPr>
            <a:xfrm>
              <a:off x="1293175" y="3895475"/>
              <a:ext cx="174050" cy="12225"/>
            </a:xfrm>
            <a:custGeom>
              <a:rect b="b" l="l" r="r" t="t"/>
              <a:pathLst>
                <a:path extrusionOk="0" h="489" w="6962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41"/>
            <p:cNvSpPr/>
            <p:nvPr/>
          </p:nvSpPr>
          <p:spPr>
            <a:xfrm>
              <a:off x="1293175" y="3935775"/>
              <a:ext cx="122750" cy="12225"/>
            </a:xfrm>
            <a:custGeom>
              <a:rect b="b" l="l" r="r" t="t"/>
              <a:pathLst>
                <a:path extrusionOk="0" h="489" w="491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41"/>
            <p:cNvSpPr/>
            <p:nvPr/>
          </p:nvSpPr>
          <p:spPr>
            <a:xfrm>
              <a:off x="1570375" y="3901575"/>
              <a:ext cx="62300" cy="40325"/>
            </a:xfrm>
            <a:custGeom>
              <a:rect b="b" l="l" r="r" t="t"/>
              <a:pathLst>
                <a:path extrusionOk="0" h="1613" w="2492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7" name="Google Shape;597;p41"/>
          <p:cNvGrpSpPr/>
          <p:nvPr/>
        </p:nvGrpSpPr>
        <p:grpSpPr>
          <a:xfrm>
            <a:off x="2036554" y="2939112"/>
            <a:ext cx="319155" cy="254709"/>
            <a:chOff x="1921475" y="3695200"/>
            <a:chExt cx="438400" cy="349875"/>
          </a:xfrm>
        </p:grpSpPr>
        <p:sp>
          <p:nvSpPr>
            <p:cNvPr id="598" name="Google Shape;598;p41"/>
            <p:cNvSpPr/>
            <p:nvPr/>
          </p:nvSpPr>
          <p:spPr>
            <a:xfrm>
              <a:off x="2246900" y="3992550"/>
              <a:ext cx="52525" cy="52525"/>
            </a:xfrm>
            <a:custGeom>
              <a:rect b="b" l="l" r="r" t="t"/>
              <a:pathLst>
                <a:path extrusionOk="0" h="2101" w="2101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41"/>
            <p:cNvSpPr/>
            <p:nvPr/>
          </p:nvSpPr>
          <p:spPr>
            <a:xfrm>
              <a:off x="2033800" y="39925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41"/>
            <p:cNvSpPr/>
            <p:nvPr/>
          </p:nvSpPr>
          <p:spPr>
            <a:xfrm>
              <a:off x="1921475" y="3695200"/>
              <a:ext cx="438400" cy="297975"/>
            </a:xfrm>
            <a:custGeom>
              <a:rect b="b" l="l" r="r" t="t"/>
              <a:pathLst>
                <a:path extrusionOk="0" h="11919" w="17536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1" name="Google Shape;601;p41"/>
          <p:cNvGrpSpPr/>
          <p:nvPr/>
        </p:nvGrpSpPr>
        <p:grpSpPr>
          <a:xfrm>
            <a:off x="2530393" y="2935108"/>
            <a:ext cx="312931" cy="262280"/>
            <a:chOff x="2599825" y="3689700"/>
            <a:chExt cx="429850" cy="360275"/>
          </a:xfrm>
        </p:grpSpPr>
        <p:sp>
          <p:nvSpPr>
            <p:cNvPr id="602" name="Google Shape;602;p41"/>
            <p:cNvSpPr/>
            <p:nvPr/>
          </p:nvSpPr>
          <p:spPr>
            <a:xfrm>
              <a:off x="2599825" y="3689700"/>
              <a:ext cx="429850" cy="169150"/>
            </a:xfrm>
            <a:custGeom>
              <a:rect b="b" l="l" r="r" t="t"/>
              <a:pathLst>
                <a:path extrusionOk="0" h="6766" w="17194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41"/>
            <p:cNvSpPr/>
            <p:nvPr/>
          </p:nvSpPr>
          <p:spPr>
            <a:xfrm>
              <a:off x="2599825" y="3861275"/>
              <a:ext cx="429850" cy="188700"/>
            </a:xfrm>
            <a:custGeom>
              <a:rect b="b" l="l" r="r" t="t"/>
              <a:pathLst>
                <a:path extrusionOk="0" h="7548" w="17194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4" name="Google Shape;604;p41"/>
          <p:cNvGrpSpPr/>
          <p:nvPr/>
        </p:nvGrpSpPr>
        <p:grpSpPr>
          <a:xfrm>
            <a:off x="3036225" y="2907990"/>
            <a:ext cx="282719" cy="295168"/>
            <a:chOff x="3294650" y="3652450"/>
            <a:chExt cx="388350" cy="405450"/>
          </a:xfrm>
        </p:grpSpPr>
        <p:sp>
          <p:nvSpPr>
            <p:cNvPr id="605" name="Google Shape;605;p41"/>
            <p:cNvSpPr/>
            <p:nvPr/>
          </p:nvSpPr>
          <p:spPr>
            <a:xfrm>
              <a:off x="3294650" y="3681775"/>
              <a:ext cx="376150" cy="376125"/>
            </a:xfrm>
            <a:custGeom>
              <a:rect b="b" l="l" r="r" t="t"/>
              <a:pathLst>
                <a:path extrusionOk="0" h="15045" w="15046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41"/>
            <p:cNvSpPr/>
            <p:nvPr/>
          </p:nvSpPr>
          <p:spPr>
            <a:xfrm>
              <a:off x="3494925" y="3760525"/>
              <a:ext cx="188075" cy="97100"/>
            </a:xfrm>
            <a:custGeom>
              <a:rect b="b" l="l" r="r" t="t"/>
              <a:pathLst>
                <a:path extrusionOk="0" h="3884" w="7523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41"/>
            <p:cNvSpPr/>
            <p:nvPr/>
          </p:nvSpPr>
          <p:spPr>
            <a:xfrm>
              <a:off x="3494925" y="3652450"/>
              <a:ext cx="161200" cy="188100"/>
            </a:xfrm>
            <a:custGeom>
              <a:rect b="b" l="l" r="r" t="t"/>
              <a:pathLst>
                <a:path extrusionOk="0" h="7524" w="6448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8" name="Google Shape;608;p41"/>
          <p:cNvGrpSpPr/>
          <p:nvPr/>
        </p:nvGrpSpPr>
        <p:grpSpPr>
          <a:xfrm>
            <a:off x="3503401" y="2945337"/>
            <a:ext cx="329820" cy="241823"/>
            <a:chOff x="3936375" y="3703750"/>
            <a:chExt cx="453050" cy="332175"/>
          </a:xfrm>
        </p:grpSpPr>
        <p:sp>
          <p:nvSpPr>
            <p:cNvPr id="609" name="Google Shape;609;p41"/>
            <p:cNvSpPr/>
            <p:nvPr/>
          </p:nvSpPr>
          <p:spPr>
            <a:xfrm>
              <a:off x="3936375" y="3703750"/>
              <a:ext cx="453050" cy="332175"/>
            </a:xfrm>
            <a:custGeom>
              <a:rect b="b" l="l" r="r" t="t"/>
              <a:pathLst>
                <a:path extrusionOk="0" h="13287" w="18122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41"/>
            <p:cNvSpPr/>
            <p:nvPr/>
          </p:nvSpPr>
          <p:spPr>
            <a:xfrm>
              <a:off x="3988875" y="3864325"/>
              <a:ext cx="77575" cy="133125"/>
            </a:xfrm>
            <a:custGeom>
              <a:rect b="b" l="l" r="r" t="t"/>
              <a:pathLst>
                <a:path extrusionOk="0" h="5325" w="3103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41"/>
            <p:cNvSpPr/>
            <p:nvPr/>
          </p:nvSpPr>
          <p:spPr>
            <a:xfrm>
              <a:off x="4259350" y="3864325"/>
              <a:ext cx="77575" cy="133125"/>
            </a:xfrm>
            <a:custGeom>
              <a:rect b="b" l="l" r="r" t="t"/>
              <a:pathLst>
                <a:path extrusionOk="0" h="5325" w="3103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41"/>
            <p:cNvSpPr/>
            <p:nvPr/>
          </p:nvSpPr>
          <p:spPr>
            <a:xfrm>
              <a:off x="4078625" y="3717800"/>
              <a:ext cx="77575" cy="279650"/>
            </a:xfrm>
            <a:custGeom>
              <a:rect b="b" l="l" r="r" t="t"/>
              <a:pathLst>
                <a:path extrusionOk="0" h="11186" w="3103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41"/>
            <p:cNvSpPr/>
            <p:nvPr/>
          </p:nvSpPr>
          <p:spPr>
            <a:xfrm>
              <a:off x="4168375" y="3788625"/>
              <a:ext cx="78175" cy="208825"/>
            </a:xfrm>
            <a:custGeom>
              <a:rect b="b" l="l" r="r" t="t"/>
              <a:pathLst>
                <a:path extrusionOk="0" h="8353" w="3127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4" name="Google Shape;614;p41"/>
          <p:cNvGrpSpPr/>
          <p:nvPr/>
        </p:nvGrpSpPr>
        <p:grpSpPr>
          <a:xfrm>
            <a:off x="3994128" y="2945337"/>
            <a:ext cx="329820" cy="241823"/>
            <a:chOff x="4610450" y="3703750"/>
            <a:chExt cx="453050" cy="332175"/>
          </a:xfrm>
        </p:grpSpPr>
        <p:sp>
          <p:nvSpPr>
            <p:cNvPr id="615" name="Google Shape;615;p41"/>
            <p:cNvSpPr/>
            <p:nvPr/>
          </p:nvSpPr>
          <p:spPr>
            <a:xfrm>
              <a:off x="4610450" y="3703750"/>
              <a:ext cx="453050" cy="332175"/>
            </a:xfrm>
            <a:custGeom>
              <a:rect b="b" l="l" r="r" t="t"/>
              <a:pathLst>
                <a:path extrusionOk="0" h="13287" w="18122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41"/>
            <p:cNvSpPr/>
            <p:nvPr/>
          </p:nvSpPr>
          <p:spPr>
            <a:xfrm>
              <a:off x="4642200" y="3730000"/>
              <a:ext cx="389550" cy="249150"/>
            </a:xfrm>
            <a:custGeom>
              <a:rect b="b" l="l" r="r" t="t"/>
              <a:pathLst>
                <a:path extrusionOk="0" h="9966" w="15582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7" name="Google Shape;617;p41"/>
          <p:cNvGrpSpPr/>
          <p:nvPr/>
        </p:nvGrpSpPr>
        <p:grpSpPr>
          <a:xfrm>
            <a:off x="4496411" y="2920894"/>
            <a:ext cx="306706" cy="290709"/>
            <a:chOff x="5300400" y="3670175"/>
            <a:chExt cx="421300" cy="399325"/>
          </a:xfrm>
        </p:grpSpPr>
        <p:sp>
          <p:nvSpPr>
            <p:cNvPr id="618" name="Google Shape;618;p41"/>
            <p:cNvSpPr/>
            <p:nvPr/>
          </p:nvSpPr>
          <p:spPr>
            <a:xfrm>
              <a:off x="5300400" y="3708025"/>
              <a:ext cx="421300" cy="267450"/>
            </a:xfrm>
            <a:custGeom>
              <a:rect b="b" l="l" r="r" t="t"/>
              <a:pathLst>
                <a:path extrusionOk="0" h="10698" w="16852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41"/>
            <p:cNvSpPr/>
            <p:nvPr/>
          </p:nvSpPr>
          <p:spPr>
            <a:xfrm>
              <a:off x="5498825" y="3670175"/>
              <a:ext cx="24450" cy="25650"/>
            </a:xfrm>
            <a:custGeom>
              <a:rect b="b" l="l" r="r" t="t"/>
              <a:pathLst>
                <a:path extrusionOk="0" h="1026" w="978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41"/>
            <p:cNvSpPr/>
            <p:nvPr/>
          </p:nvSpPr>
          <p:spPr>
            <a:xfrm>
              <a:off x="5366325" y="3987675"/>
              <a:ext cx="61100" cy="81825"/>
            </a:xfrm>
            <a:custGeom>
              <a:rect b="b" l="l" r="r" t="t"/>
              <a:pathLst>
                <a:path extrusionOk="0" h="3273" w="2444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41"/>
            <p:cNvSpPr/>
            <p:nvPr/>
          </p:nvSpPr>
          <p:spPr>
            <a:xfrm>
              <a:off x="5594700" y="3987675"/>
              <a:ext cx="61075" cy="81825"/>
            </a:xfrm>
            <a:custGeom>
              <a:rect b="b" l="l" r="r" t="t"/>
              <a:pathLst>
                <a:path extrusionOk="0" h="3273" w="2443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41"/>
            <p:cNvSpPr/>
            <p:nvPr/>
          </p:nvSpPr>
          <p:spPr>
            <a:xfrm>
              <a:off x="5324825" y="3732450"/>
              <a:ext cx="372475" cy="218600"/>
            </a:xfrm>
            <a:custGeom>
              <a:rect b="b" l="l" r="r" t="t"/>
              <a:pathLst>
                <a:path extrusionOk="0" h="8744" w="14899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23" name="Google Shape;623;p41"/>
          <p:cNvSpPr/>
          <p:nvPr/>
        </p:nvSpPr>
        <p:spPr>
          <a:xfrm>
            <a:off x="4969690" y="2895499"/>
            <a:ext cx="341396" cy="341377"/>
          </a:xfrm>
          <a:custGeom>
            <a:rect b="b" l="l" r="r" t="t"/>
            <a:pathLst>
              <a:path extrusionOk="0" h="18757" w="18758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24" name="Google Shape;624;p41"/>
          <p:cNvGrpSpPr/>
          <p:nvPr/>
        </p:nvGrpSpPr>
        <p:grpSpPr>
          <a:xfrm>
            <a:off x="5482305" y="2917327"/>
            <a:ext cx="297825" cy="297843"/>
            <a:chOff x="6654650" y="3665275"/>
            <a:chExt cx="409100" cy="409125"/>
          </a:xfrm>
        </p:grpSpPr>
        <p:sp>
          <p:nvSpPr>
            <p:cNvPr id="625" name="Google Shape;625;p41"/>
            <p:cNvSpPr/>
            <p:nvPr/>
          </p:nvSpPr>
          <p:spPr>
            <a:xfrm>
              <a:off x="6808525" y="3819150"/>
              <a:ext cx="211875" cy="211900"/>
            </a:xfrm>
            <a:custGeom>
              <a:rect b="b" l="l" r="r" t="t"/>
              <a:pathLst>
                <a:path extrusionOk="0" h="8476" w="8475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41"/>
            <p:cNvSpPr/>
            <p:nvPr/>
          </p:nvSpPr>
          <p:spPr>
            <a:xfrm>
              <a:off x="6654650" y="3665275"/>
              <a:ext cx="409100" cy="409125"/>
            </a:xfrm>
            <a:custGeom>
              <a:rect b="b" l="l" r="r" t="t"/>
              <a:pathLst>
                <a:path extrusionOk="0" h="16365" w="16364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27" name="Google Shape;627;p41"/>
          <p:cNvGrpSpPr/>
          <p:nvPr/>
        </p:nvGrpSpPr>
        <p:grpSpPr>
          <a:xfrm>
            <a:off x="1053317" y="3395605"/>
            <a:ext cx="322722" cy="322741"/>
            <a:chOff x="570875" y="4322250"/>
            <a:chExt cx="443300" cy="443325"/>
          </a:xfrm>
        </p:grpSpPr>
        <p:sp>
          <p:nvSpPr>
            <p:cNvPr id="628" name="Google Shape;628;p41"/>
            <p:cNvSpPr/>
            <p:nvPr/>
          </p:nvSpPr>
          <p:spPr>
            <a:xfrm>
              <a:off x="570875" y="4322250"/>
              <a:ext cx="443300" cy="443325"/>
            </a:xfrm>
            <a:custGeom>
              <a:rect b="b" l="l" r="r" t="t"/>
              <a:pathLst>
                <a:path extrusionOk="0" h="17733" w="17732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41"/>
            <p:cNvSpPr/>
            <p:nvPr/>
          </p:nvSpPr>
          <p:spPr>
            <a:xfrm>
              <a:off x="597725" y="4665400"/>
              <a:ext cx="73300" cy="73300"/>
            </a:xfrm>
            <a:custGeom>
              <a:rect b="b" l="l" r="r" t="t"/>
              <a:pathLst>
                <a:path extrusionOk="0" h="2932" w="2932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41"/>
            <p:cNvSpPr/>
            <p:nvPr/>
          </p:nvSpPr>
          <p:spPr>
            <a:xfrm>
              <a:off x="654525" y="4708150"/>
              <a:ext cx="47025" cy="47025"/>
            </a:xfrm>
            <a:custGeom>
              <a:rect b="b" l="l" r="r" t="t"/>
              <a:pathLst>
                <a:path extrusionOk="0" h="1881" w="1881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41"/>
            <p:cNvSpPr/>
            <p:nvPr/>
          </p:nvSpPr>
          <p:spPr>
            <a:xfrm>
              <a:off x="581250" y="4634875"/>
              <a:ext cx="47050" cy="47050"/>
            </a:xfrm>
            <a:custGeom>
              <a:rect b="b" l="l" r="r" t="t"/>
              <a:pathLst>
                <a:path extrusionOk="0" h="1882" w="1882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2" name="Google Shape;632;p41"/>
          <p:cNvSpPr/>
          <p:nvPr/>
        </p:nvSpPr>
        <p:spPr>
          <a:xfrm>
            <a:off x="1530682" y="3458212"/>
            <a:ext cx="349404" cy="197379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3" name="Google Shape;633;p41"/>
          <p:cNvGrpSpPr/>
          <p:nvPr/>
        </p:nvGrpSpPr>
        <p:grpSpPr>
          <a:xfrm>
            <a:off x="2078778" y="3371617"/>
            <a:ext cx="234707" cy="370716"/>
            <a:chOff x="1979475" y="4289300"/>
            <a:chExt cx="322400" cy="509225"/>
          </a:xfrm>
        </p:grpSpPr>
        <p:sp>
          <p:nvSpPr>
            <p:cNvPr id="634" name="Google Shape;634;p41"/>
            <p:cNvSpPr/>
            <p:nvPr/>
          </p:nvSpPr>
          <p:spPr>
            <a:xfrm>
              <a:off x="2187075" y="4509100"/>
              <a:ext cx="114800" cy="114800"/>
            </a:xfrm>
            <a:custGeom>
              <a:rect b="b" l="l" r="r" t="t"/>
              <a:pathLst>
                <a:path extrusionOk="0" h="4592" w="4592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41"/>
            <p:cNvSpPr/>
            <p:nvPr/>
          </p:nvSpPr>
          <p:spPr>
            <a:xfrm>
              <a:off x="1979475" y="4542675"/>
              <a:ext cx="156925" cy="156950"/>
            </a:xfrm>
            <a:custGeom>
              <a:rect b="b" l="l" r="r" t="t"/>
              <a:pathLst>
                <a:path extrusionOk="0" h="6278" w="6277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41"/>
            <p:cNvSpPr/>
            <p:nvPr/>
          </p:nvSpPr>
          <p:spPr>
            <a:xfrm>
              <a:off x="2041125" y="4289300"/>
              <a:ext cx="240000" cy="509225"/>
            </a:xfrm>
            <a:custGeom>
              <a:rect b="b" l="l" r="r" t="t"/>
              <a:pathLst>
                <a:path extrusionOk="0" h="20369" w="960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7" name="Google Shape;637;p41"/>
          <p:cNvGrpSpPr/>
          <p:nvPr/>
        </p:nvGrpSpPr>
        <p:grpSpPr>
          <a:xfrm>
            <a:off x="2548611" y="3376495"/>
            <a:ext cx="276931" cy="360961"/>
            <a:chOff x="2624850" y="4296000"/>
            <a:chExt cx="380400" cy="495825"/>
          </a:xfrm>
        </p:grpSpPr>
        <p:sp>
          <p:nvSpPr>
            <p:cNvPr id="638" name="Google Shape;638;p41"/>
            <p:cNvSpPr/>
            <p:nvPr/>
          </p:nvSpPr>
          <p:spPr>
            <a:xfrm>
              <a:off x="2845875" y="4296000"/>
              <a:ext cx="126425" cy="125800"/>
            </a:xfrm>
            <a:custGeom>
              <a:rect b="b" l="l" r="r" t="t"/>
              <a:pathLst>
                <a:path extrusionOk="0" h="5032" w="5057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41"/>
            <p:cNvSpPr/>
            <p:nvPr/>
          </p:nvSpPr>
          <p:spPr>
            <a:xfrm>
              <a:off x="2635850" y="4316150"/>
              <a:ext cx="369400" cy="475675"/>
            </a:xfrm>
            <a:custGeom>
              <a:rect b="b" l="l" r="r" t="t"/>
              <a:pathLst>
                <a:path extrusionOk="0" h="19027" w="14776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41"/>
            <p:cNvSpPr/>
            <p:nvPr/>
          </p:nvSpPr>
          <p:spPr>
            <a:xfrm>
              <a:off x="2624850" y="4357675"/>
              <a:ext cx="171600" cy="171600"/>
            </a:xfrm>
            <a:custGeom>
              <a:rect b="b" l="l" r="r" t="t"/>
              <a:pathLst>
                <a:path extrusionOk="0" h="6864" w="6864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41" name="Google Shape;641;p41"/>
          <p:cNvSpPr/>
          <p:nvPr/>
        </p:nvSpPr>
        <p:spPr>
          <a:xfrm>
            <a:off x="3520222" y="3408873"/>
            <a:ext cx="296041" cy="296059"/>
          </a:xfrm>
          <a:custGeom>
            <a:rect b="b" l="l" r="r" t="t"/>
            <a:pathLst>
              <a:path extrusionOk="0" h="16267" w="16266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2" name="Google Shape;642;p41"/>
          <p:cNvSpPr/>
          <p:nvPr/>
        </p:nvSpPr>
        <p:spPr>
          <a:xfrm>
            <a:off x="3029507" y="3427546"/>
            <a:ext cx="296041" cy="258713"/>
          </a:xfrm>
          <a:custGeom>
            <a:rect b="b" l="l" r="r" t="t"/>
            <a:pathLst>
              <a:path extrusionOk="0" h="14215" w="16266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p41"/>
          <p:cNvSpPr/>
          <p:nvPr/>
        </p:nvSpPr>
        <p:spPr>
          <a:xfrm>
            <a:off x="4009590" y="3407545"/>
            <a:ext cx="298735" cy="298717"/>
          </a:xfrm>
          <a:custGeom>
            <a:rect b="b" l="l" r="r" t="t"/>
            <a:pathLst>
              <a:path extrusionOk="0" h="16413" w="16414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44" name="Google Shape;644;p41"/>
          <p:cNvGrpSpPr/>
          <p:nvPr/>
        </p:nvGrpSpPr>
        <p:grpSpPr>
          <a:xfrm>
            <a:off x="4478630" y="3412057"/>
            <a:ext cx="342269" cy="289835"/>
            <a:chOff x="5275975" y="4344850"/>
            <a:chExt cx="470150" cy="398125"/>
          </a:xfrm>
        </p:grpSpPr>
        <p:sp>
          <p:nvSpPr>
            <p:cNvPr id="645" name="Google Shape;645;p41"/>
            <p:cNvSpPr/>
            <p:nvPr/>
          </p:nvSpPr>
          <p:spPr>
            <a:xfrm>
              <a:off x="5661250" y="4690450"/>
              <a:ext cx="65950" cy="52525"/>
            </a:xfrm>
            <a:custGeom>
              <a:rect b="b" l="l" r="r" t="t"/>
              <a:pathLst>
                <a:path extrusionOk="0" h="2101" w="2638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41"/>
            <p:cNvSpPr/>
            <p:nvPr/>
          </p:nvSpPr>
          <p:spPr>
            <a:xfrm>
              <a:off x="5294900" y="4690450"/>
              <a:ext cx="65950" cy="52525"/>
            </a:xfrm>
            <a:custGeom>
              <a:rect b="b" l="l" r="r" t="t"/>
              <a:pathLst>
                <a:path extrusionOk="0" h="2101" w="2638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41"/>
            <p:cNvSpPr/>
            <p:nvPr/>
          </p:nvSpPr>
          <p:spPr>
            <a:xfrm>
              <a:off x="5275975" y="4344850"/>
              <a:ext cx="470150" cy="334025"/>
            </a:xfrm>
            <a:custGeom>
              <a:rect b="b" l="l" r="r" t="t"/>
              <a:pathLst>
                <a:path extrusionOk="0" h="13361" w="18806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48" name="Google Shape;648;p41"/>
          <p:cNvSpPr/>
          <p:nvPr/>
        </p:nvSpPr>
        <p:spPr>
          <a:xfrm>
            <a:off x="4986579" y="3403104"/>
            <a:ext cx="307616" cy="307598"/>
          </a:xfrm>
          <a:custGeom>
            <a:rect b="b" l="l" r="r" t="t"/>
            <a:pathLst>
              <a:path extrusionOk="0" h="16901" w="16902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49" name="Google Shape;649;p41"/>
          <p:cNvGrpSpPr/>
          <p:nvPr/>
        </p:nvGrpSpPr>
        <p:grpSpPr>
          <a:xfrm>
            <a:off x="5473405" y="3388507"/>
            <a:ext cx="315624" cy="336937"/>
            <a:chOff x="6642425" y="4312500"/>
            <a:chExt cx="433550" cy="462825"/>
          </a:xfrm>
        </p:grpSpPr>
        <p:sp>
          <p:nvSpPr>
            <p:cNvPr id="650" name="Google Shape;650;p41"/>
            <p:cNvSpPr/>
            <p:nvPr/>
          </p:nvSpPr>
          <p:spPr>
            <a:xfrm>
              <a:off x="6642425" y="4687375"/>
              <a:ext cx="433550" cy="39125"/>
            </a:xfrm>
            <a:custGeom>
              <a:rect b="b" l="l" r="r" t="t"/>
              <a:pathLst>
                <a:path extrusionOk="0" h="1565" w="17342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41"/>
            <p:cNvSpPr/>
            <p:nvPr/>
          </p:nvSpPr>
          <p:spPr>
            <a:xfrm>
              <a:off x="6642425" y="4736225"/>
              <a:ext cx="433550" cy="39100"/>
            </a:xfrm>
            <a:custGeom>
              <a:rect b="b" l="l" r="r" t="t"/>
              <a:pathLst>
                <a:path extrusionOk="0" h="1564" w="17342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41"/>
            <p:cNvSpPr/>
            <p:nvPr/>
          </p:nvSpPr>
          <p:spPr>
            <a:xfrm>
              <a:off x="6684575" y="4312500"/>
              <a:ext cx="349875" cy="377350"/>
            </a:xfrm>
            <a:custGeom>
              <a:rect b="b" l="l" r="r" t="t"/>
              <a:pathLst>
                <a:path extrusionOk="0" h="15094" w="13995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53" name="Google Shape;653;p41"/>
          <p:cNvSpPr/>
          <p:nvPr/>
        </p:nvSpPr>
        <p:spPr>
          <a:xfrm>
            <a:off x="1011976" y="3928034"/>
            <a:ext cx="405387" cy="239166"/>
          </a:xfrm>
          <a:custGeom>
            <a:rect b="b" l="l" r="r" t="t"/>
            <a:pathLst>
              <a:path extrusionOk="0" h="13141" w="22274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54" name="Google Shape;654;p41"/>
          <p:cNvGrpSpPr/>
          <p:nvPr/>
        </p:nvGrpSpPr>
        <p:grpSpPr>
          <a:xfrm>
            <a:off x="1543589" y="3888570"/>
            <a:ext cx="323614" cy="318282"/>
            <a:chOff x="1244325" y="4999400"/>
            <a:chExt cx="444525" cy="437200"/>
          </a:xfrm>
        </p:grpSpPr>
        <p:sp>
          <p:nvSpPr>
            <p:cNvPr id="655" name="Google Shape;655;p41"/>
            <p:cNvSpPr/>
            <p:nvPr/>
          </p:nvSpPr>
          <p:spPr>
            <a:xfrm>
              <a:off x="1244325" y="5161200"/>
              <a:ext cx="374925" cy="222275"/>
            </a:xfrm>
            <a:custGeom>
              <a:rect b="b" l="l" r="r" t="t"/>
              <a:pathLst>
                <a:path extrusionOk="0" h="8891" w="14997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41"/>
            <p:cNvSpPr/>
            <p:nvPr/>
          </p:nvSpPr>
          <p:spPr>
            <a:xfrm>
              <a:off x="1244325" y="5397500"/>
              <a:ext cx="444525" cy="39100"/>
            </a:xfrm>
            <a:custGeom>
              <a:rect b="b" l="l" r="r" t="t"/>
              <a:pathLst>
                <a:path extrusionOk="0" h="1564" w="17781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41"/>
            <p:cNvSpPr/>
            <p:nvPr/>
          </p:nvSpPr>
          <p:spPr>
            <a:xfrm>
              <a:off x="1451925" y="4999400"/>
              <a:ext cx="31175" cy="129450"/>
            </a:xfrm>
            <a:custGeom>
              <a:rect b="b" l="l" r="r" t="t"/>
              <a:pathLst>
                <a:path extrusionOk="0" h="5178" w="1247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41"/>
            <p:cNvSpPr/>
            <p:nvPr/>
          </p:nvSpPr>
          <p:spPr>
            <a:xfrm>
              <a:off x="1407975" y="4999400"/>
              <a:ext cx="31150" cy="129450"/>
            </a:xfrm>
            <a:custGeom>
              <a:rect b="b" l="l" r="r" t="t"/>
              <a:pathLst>
                <a:path extrusionOk="0" h="5178" w="1246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41"/>
            <p:cNvSpPr/>
            <p:nvPr/>
          </p:nvSpPr>
          <p:spPr>
            <a:xfrm>
              <a:off x="1495900" y="4999400"/>
              <a:ext cx="30550" cy="129450"/>
            </a:xfrm>
            <a:custGeom>
              <a:rect b="b" l="l" r="r" t="t"/>
              <a:pathLst>
                <a:path extrusionOk="0" h="5178" w="1222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60" name="Google Shape;660;p41"/>
          <p:cNvGrpSpPr/>
          <p:nvPr/>
        </p:nvGrpSpPr>
        <p:grpSpPr>
          <a:xfrm>
            <a:off x="2063217" y="3878341"/>
            <a:ext cx="265829" cy="338720"/>
            <a:chOff x="1958100" y="4985350"/>
            <a:chExt cx="365150" cy="465275"/>
          </a:xfrm>
        </p:grpSpPr>
        <p:sp>
          <p:nvSpPr>
            <p:cNvPr id="661" name="Google Shape;661;p41"/>
            <p:cNvSpPr/>
            <p:nvPr/>
          </p:nvSpPr>
          <p:spPr>
            <a:xfrm>
              <a:off x="1958100" y="4985350"/>
              <a:ext cx="365150" cy="465275"/>
            </a:xfrm>
            <a:custGeom>
              <a:rect b="b" l="l" r="r" t="t"/>
              <a:pathLst>
                <a:path extrusionOk="0" h="18611" w="14606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41"/>
            <p:cNvSpPr/>
            <p:nvPr/>
          </p:nvSpPr>
          <p:spPr>
            <a:xfrm>
              <a:off x="1977625" y="5237525"/>
              <a:ext cx="113600" cy="213100"/>
            </a:xfrm>
            <a:custGeom>
              <a:rect b="b" l="l" r="r" t="t"/>
              <a:pathLst>
                <a:path extrusionOk="0" h="8524" w="4544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41"/>
            <p:cNvSpPr/>
            <p:nvPr/>
          </p:nvSpPr>
          <p:spPr>
            <a:xfrm>
              <a:off x="2190125" y="5237525"/>
              <a:ext cx="113575" cy="213100"/>
            </a:xfrm>
            <a:custGeom>
              <a:rect b="b" l="l" r="r" t="t"/>
              <a:pathLst>
                <a:path extrusionOk="0" h="8524" w="4543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64" name="Google Shape;664;p41"/>
          <p:cNvGrpSpPr/>
          <p:nvPr/>
        </p:nvGrpSpPr>
        <p:grpSpPr>
          <a:xfrm>
            <a:off x="2534378" y="3891227"/>
            <a:ext cx="304959" cy="313386"/>
            <a:chOff x="2605300" y="5003050"/>
            <a:chExt cx="418900" cy="430475"/>
          </a:xfrm>
        </p:grpSpPr>
        <p:sp>
          <p:nvSpPr>
            <p:cNvPr id="665" name="Google Shape;665;p41"/>
            <p:cNvSpPr/>
            <p:nvPr/>
          </p:nvSpPr>
          <p:spPr>
            <a:xfrm>
              <a:off x="2820225" y="5222250"/>
              <a:ext cx="202750" cy="211275"/>
            </a:xfrm>
            <a:custGeom>
              <a:rect b="b" l="l" r="r" t="t"/>
              <a:pathLst>
                <a:path extrusionOk="0" h="8451" w="811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41"/>
            <p:cNvSpPr/>
            <p:nvPr/>
          </p:nvSpPr>
          <p:spPr>
            <a:xfrm>
              <a:off x="2606525" y="5003050"/>
              <a:ext cx="203975" cy="208225"/>
            </a:xfrm>
            <a:custGeom>
              <a:rect b="b" l="l" r="r" t="t"/>
              <a:pathLst>
                <a:path extrusionOk="0" h="8329" w="8159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41"/>
            <p:cNvSpPr/>
            <p:nvPr/>
          </p:nvSpPr>
          <p:spPr>
            <a:xfrm>
              <a:off x="2605300" y="5008550"/>
              <a:ext cx="418900" cy="418875"/>
            </a:xfrm>
            <a:custGeom>
              <a:rect b="b" l="l" r="r" t="t"/>
              <a:pathLst>
                <a:path extrusionOk="0" h="16755" w="16756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68" name="Google Shape;668;p41"/>
          <p:cNvGrpSpPr/>
          <p:nvPr/>
        </p:nvGrpSpPr>
        <p:grpSpPr>
          <a:xfrm>
            <a:off x="2995330" y="3897906"/>
            <a:ext cx="364510" cy="299608"/>
            <a:chOff x="3238475" y="5012225"/>
            <a:chExt cx="500700" cy="411550"/>
          </a:xfrm>
        </p:grpSpPr>
        <p:sp>
          <p:nvSpPr>
            <p:cNvPr id="669" name="Google Shape;669;p41"/>
            <p:cNvSpPr/>
            <p:nvPr/>
          </p:nvSpPr>
          <p:spPr>
            <a:xfrm>
              <a:off x="3238475" y="5315050"/>
              <a:ext cx="500700" cy="108725"/>
            </a:xfrm>
            <a:custGeom>
              <a:rect b="b" l="l" r="r" t="t"/>
              <a:pathLst>
                <a:path extrusionOk="0" h="4349" w="20028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41"/>
            <p:cNvSpPr/>
            <p:nvPr/>
          </p:nvSpPr>
          <p:spPr>
            <a:xfrm>
              <a:off x="3282450" y="5160575"/>
              <a:ext cx="412750" cy="140475"/>
            </a:xfrm>
            <a:custGeom>
              <a:rect b="b" l="l" r="r" t="t"/>
              <a:pathLst>
                <a:path extrusionOk="0" h="5619" w="1651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41"/>
            <p:cNvSpPr/>
            <p:nvPr/>
          </p:nvSpPr>
          <p:spPr>
            <a:xfrm>
              <a:off x="3473550" y="5012225"/>
              <a:ext cx="30550" cy="129450"/>
            </a:xfrm>
            <a:custGeom>
              <a:rect b="b" l="l" r="r" t="t"/>
              <a:pathLst>
                <a:path extrusionOk="0" h="5178" w="1222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41"/>
            <p:cNvSpPr/>
            <p:nvPr/>
          </p:nvSpPr>
          <p:spPr>
            <a:xfrm>
              <a:off x="3429575" y="5012225"/>
              <a:ext cx="31175" cy="129450"/>
            </a:xfrm>
            <a:custGeom>
              <a:rect b="b" l="l" r="r" t="t"/>
              <a:pathLst>
                <a:path extrusionOk="0" h="5178" w="1247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41"/>
            <p:cNvSpPr/>
            <p:nvPr/>
          </p:nvSpPr>
          <p:spPr>
            <a:xfrm>
              <a:off x="3516900" y="5012225"/>
              <a:ext cx="31175" cy="129450"/>
            </a:xfrm>
            <a:custGeom>
              <a:rect b="b" l="l" r="r" t="t"/>
              <a:pathLst>
                <a:path extrusionOk="0" h="5178" w="1247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74" name="Google Shape;674;p41"/>
          <p:cNvGrpSpPr/>
          <p:nvPr/>
        </p:nvGrpSpPr>
        <p:grpSpPr>
          <a:xfrm>
            <a:off x="3959002" y="3865893"/>
            <a:ext cx="400072" cy="363618"/>
            <a:chOff x="4562200" y="4968250"/>
            <a:chExt cx="549550" cy="499475"/>
          </a:xfrm>
        </p:grpSpPr>
        <p:sp>
          <p:nvSpPr>
            <p:cNvPr id="675" name="Google Shape;675;p41"/>
            <p:cNvSpPr/>
            <p:nvPr/>
          </p:nvSpPr>
          <p:spPr>
            <a:xfrm>
              <a:off x="4842450" y="5242400"/>
              <a:ext cx="213125" cy="225325"/>
            </a:xfrm>
            <a:custGeom>
              <a:rect b="b" l="l" r="r" t="t"/>
              <a:pathLst>
                <a:path extrusionOk="0" h="9013" w="8525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41"/>
            <p:cNvSpPr/>
            <p:nvPr/>
          </p:nvSpPr>
          <p:spPr>
            <a:xfrm>
              <a:off x="4617775" y="5241800"/>
              <a:ext cx="212500" cy="225925"/>
            </a:xfrm>
            <a:custGeom>
              <a:rect b="b" l="l" r="r" t="t"/>
              <a:pathLst>
                <a:path extrusionOk="0" h="9037" w="850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41"/>
            <p:cNvSpPr/>
            <p:nvPr/>
          </p:nvSpPr>
          <p:spPr>
            <a:xfrm>
              <a:off x="4631200" y="4968250"/>
              <a:ext cx="411550" cy="236325"/>
            </a:xfrm>
            <a:custGeom>
              <a:rect b="b" l="l" r="r" t="t"/>
              <a:pathLst>
                <a:path extrusionOk="0" h="9453" w="16462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41"/>
            <p:cNvSpPr/>
            <p:nvPr/>
          </p:nvSpPr>
          <p:spPr>
            <a:xfrm>
              <a:off x="4562200" y="5094025"/>
              <a:ext cx="274800" cy="226550"/>
            </a:xfrm>
            <a:custGeom>
              <a:rect b="b" l="l" r="r" t="t"/>
              <a:pathLst>
                <a:path extrusionOk="0" h="9062" w="10992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41"/>
            <p:cNvSpPr/>
            <p:nvPr/>
          </p:nvSpPr>
          <p:spPr>
            <a:xfrm>
              <a:off x="4836975" y="5094025"/>
              <a:ext cx="274775" cy="226550"/>
            </a:xfrm>
            <a:custGeom>
              <a:rect b="b" l="l" r="r" t="t"/>
              <a:pathLst>
                <a:path extrusionOk="0" h="9062" w="10991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80" name="Google Shape;680;p41"/>
          <p:cNvGrpSpPr/>
          <p:nvPr/>
        </p:nvGrpSpPr>
        <p:grpSpPr>
          <a:xfrm>
            <a:off x="3529627" y="3886349"/>
            <a:ext cx="277368" cy="322267"/>
            <a:chOff x="3972400" y="4996350"/>
            <a:chExt cx="381000" cy="442675"/>
          </a:xfrm>
        </p:grpSpPr>
        <p:sp>
          <p:nvSpPr>
            <p:cNvPr id="681" name="Google Shape;681;p41"/>
            <p:cNvSpPr/>
            <p:nvPr/>
          </p:nvSpPr>
          <p:spPr>
            <a:xfrm>
              <a:off x="4157400" y="4996350"/>
              <a:ext cx="86725" cy="103200"/>
            </a:xfrm>
            <a:custGeom>
              <a:rect b="b" l="l" r="r" t="t"/>
              <a:pathLst>
                <a:path extrusionOk="0" h="4128" w="3469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41"/>
            <p:cNvSpPr/>
            <p:nvPr/>
          </p:nvSpPr>
          <p:spPr>
            <a:xfrm>
              <a:off x="3972400" y="5048250"/>
              <a:ext cx="381000" cy="390775"/>
            </a:xfrm>
            <a:custGeom>
              <a:rect b="b" l="l" r="r" t="t"/>
              <a:pathLst>
                <a:path extrusionOk="0" h="15631" w="1524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83" name="Google Shape;683;p41"/>
          <p:cNvGrpSpPr/>
          <p:nvPr/>
        </p:nvGrpSpPr>
        <p:grpSpPr>
          <a:xfrm>
            <a:off x="4453295" y="3859231"/>
            <a:ext cx="392956" cy="376940"/>
            <a:chOff x="5241175" y="4959100"/>
            <a:chExt cx="539775" cy="517775"/>
          </a:xfrm>
        </p:grpSpPr>
        <p:sp>
          <p:nvSpPr>
            <p:cNvPr id="684" name="Google Shape;684;p41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41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41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41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41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41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90" name="Google Shape;690;p41"/>
          <p:cNvSpPr/>
          <p:nvPr/>
        </p:nvSpPr>
        <p:spPr>
          <a:xfrm>
            <a:off x="4967470" y="3952040"/>
            <a:ext cx="345836" cy="191155"/>
          </a:xfrm>
          <a:custGeom>
            <a:rect b="b" l="l" r="r" t="t"/>
            <a:pathLst>
              <a:path extrusionOk="0" h="10503" w="19002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91" name="Google Shape;691;p41"/>
          <p:cNvGrpSpPr/>
          <p:nvPr/>
        </p:nvGrpSpPr>
        <p:grpSpPr>
          <a:xfrm>
            <a:off x="5504527" y="3915233"/>
            <a:ext cx="252052" cy="289835"/>
            <a:chOff x="6685175" y="5036025"/>
            <a:chExt cx="346225" cy="398125"/>
          </a:xfrm>
        </p:grpSpPr>
        <p:sp>
          <p:nvSpPr>
            <p:cNvPr id="692" name="Google Shape;692;p41"/>
            <p:cNvSpPr/>
            <p:nvPr/>
          </p:nvSpPr>
          <p:spPr>
            <a:xfrm>
              <a:off x="6743800" y="5036025"/>
              <a:ext cx="105650" cy="147775"/>
            </a:xfrm>
            <a:custGeom>
              <a:rect b="b" l="l" r="r" t="t"/>
              <a:pathLst>
                <a:path extrusionOk="0" h="5911" w="4226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41"/>
            <p:cNvSpPr/>
            <p:nvPr/>
          </p:nvSpPr>
          <p:spPr>
            <a:xfrm>
              <a:off x="6685175" y="5152025"/>
              <a:ext cx="84275" cy="117275"/>
            </a:xfrm>
            <a:custGeom>
              <a:rect b="b" l="l" r="r" t="t"/>
              <a:pathLst>
                <a:path extrusionOk="0" h="4691" w="3371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41"/>
            <p:cNvSpPr/>
            <p:nvPr/>
          </p:nvSpPr>
          <p:spPr>
            <a:xfrm>
              <a:off x="6871400" y="5038475"/>
              <a:ext cx="105650" cy="145325"/>
            </a:xfrm>
            <a:custGeom>
              <a:rect b="b" l="l" r="r" t="t"/>
              <a:pathLst>
                <a:path extrusionOk="0" h="5813" w="4226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41"/>
            <p:cNvSpPr/>
            <p:nvPr/>
          </p:nvSpPr>
          <p:spPr>
            <a:xfrm>
              <a:off x="6944050" y="5155700"/>
              <a:ext cx="87350" cy="116025"/>
            </a:xfrm>
            <a:custGeom>
              <a:rect b="b" l="l" r="r" t="t"/>
              <a:pathLst>
                <a:path extrusionOk="0" h="4641" w="3494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41"/>
            <p:cNvSpPr/>
            <p:nvPr/>
          </p:nvSpPr>
          <p:spPr>
            <a:xfrm>
              <a:off x="6727300" y="5185625"/>
              <a:ext cx="263800" cy="248525"/>
            </a:xfrm>
            <a:custGeom>
              <a:rect b="b" l="l" r="r" t="t"/>
              <a:pathLst>
                <a:path extrusionOk="0" h="9941" w="10552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7" name="Google Shape;697;p41"/>
          <p:cNvGrpSpPr/>
          <p:nvPr/>
        </p:nvGrpSpPr>
        <p:grpSpPr>
          <a:xfrm>
            <a:off x="6131017" y="2563399"/>
            <a:ext cx="432570" cy="421334"/>
            <a:chOff x="5926225" y="921350"/>
            <a:chExt cx="517800" cy="504350"/>
          </a:xfrm>
        </p:grpSpPr>
        <p:sp>
          <p:nvSpPr>
            <p:cNvPr id="698" name="Google Shape;698;p41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699" name="Google Shape;699;p41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700" name="Google Shape;700;p41"/>
          <p:cNvSpPr/>
          <p:nvPr/>
        </p:nvSpPr>
        <p:spPr>
          <a:xfrm>
            <a:off x="6324938" y="2799456"/>
            <a:ext cx="400950" cy="226498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01" name="Google Shape;701;p41"/>
          <p:cNvGrpSpPr/>
          <p:nvPr/>
        </p:nvGrpSpPr>
        <p:grpSpPr>
          <a:xfrm>
            <a:off x="7016005" y="2542779"/>
            <a:ext cx="432570" cy="421334"/>
            <a:chOff x="5926225" y="921350"/>
            <a:chExt cx="517800" cy="504350"/>
          </a:xfrm>
        </p:grpSpPr>
        <p:sp>
          <p:nvSpPr>
            <p:cNvPr id="702" name="Google Shape;702;p41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FFFF00"/>
              </a:solidFill>
              <a:prstDash val="solid"/>
              <a:bevel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41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FFFF00"/>
              </a:solidFill>
              <a:prstDash val="solid"/>
              <a:bevel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4" name="Google Shape;704;p41"/>
          <p:cNvSpPr/>
          <p:nvPr/>
        </p:nvSpPr>
        <p:spPr>
          <a:xfrm>
            <a:off x="7438526" y="2778836"/>
            <a:ext cx="400950" cy="226498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05" name="Google Shape;705;p41"/>
          <p:cNvGrpSpPr/>
          <p:nvPr/>
        </p:nvGrpSpPr>
        <p:grpSpPr>
          <a:xfrm>
            <a:off x="6131285" y="3291821"/>
            <a:ext cx="1075937" cy="1047989"/>
            <a:chOff x="5926225" y="921350"/>
            <a:chExt cx="517800" cy="504350"/>
          </a:xfrm>
        </p:grpSpPr>
        <p:sp>
          <p:nvSpPr>
            <p:cNvPr id="706" name="Google Shape;706;p41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 cap="flat" cmpd="sng" w="28575">
              <a:solidFill>
                <a:srgbClr val="FF6600"/>
              </a:solidFill>
              <a:prstDash val="solid"/>
              <a:bevel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41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 cap="flat" cmpd="sng" w="28575">
              <a:solidFill>
                <a:srgbClr val="FF6600"/>
              </a:solidFill>
              <a:prstDash val="solid"/>
              <a:bevel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8" name="Google Shape;708;p41"/>
          <p:cNvSpPr/>
          <p:nvPr/>
        </p:nvSpPr>
        <p:spPr>
          <a:xfrm>
            <a:off x="6613598" y="3878918"/>
            <a:ext cx="997288" cy="563371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cap="flat" cmpd="sng" w="9525">
            <a:solidFill>
              <a:srgbClr val="33CCFF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9" name="Google Shape;709;p41"/>
          <p:cNvSpPr txBox="1"/>
          <p:nvPr/>
        </p:nvSpPr>
        <p:spPr>
          <a:xfrm>
            <a:off x="6019975" y="312075"/>
            <a:ext cx="1854300" cy="15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SlidesCarnival icons are editable shapes</a:t>
            </a: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. 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This means that you can: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ind"/>
              <a:buChar char="●"/>
            </a:pP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Resize them without losing quality.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ind"/>
              <a:buChar char="●"/>
            </a:pP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Change fill color and opacity.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ind"/>
              <a:buChar char="●"/>
            </a:pP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Change line color, width and style.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Isn’t that nice? :)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Examples: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710" name="Google Shape;710;p41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42"/>
          <p:cNvSpPr txBox="1"/>
          <p:nvPr/>
        </p:nvSpPr>
        <p:spPr>
          <a:xfrm>
            <a:off x="2468650" y="761875"/>
            <a:ext cx="5426700" cy="13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Now you can use any emoji as an icon!</a:t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And of course it resizes without losing quality and you can change the color.</a:t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How? Follow Google instructions </a:t>
            </a:r>
            <a:r>
              <a:rPr lang="en" u="sng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  <a:hlinkClick r:id="rId3"/>
              </a:rPr>
              <a:t>https://twitter.com/googledocs/status/730087240156643328</a:t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716" name="Google Shape;716;p42"/>
          <p:cNvSpPr txBox="1"/>
          <p:nvPr/>
        </p:nvSpPr>
        <p:spPr>
          <a:xfrm>
            <a:off x="1085500" y="2221850"/>
            <a:ext cx="6772800" cy="25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✋👆👉👍👤👦👧👨👩👪💃🏃💑❤😂😉😋😒😭👶😸🐟🍒🍔💣📌📖🔨🎃🎈🎨🏈🏰🌏🔌🔑</a:t>
            </a:r>
            <a:r>
              <a:rPr lang="en" sz="2400">
                <a:solidFill>
                  <a:srgbClr val="FFFFFF"/>
                </a:solidFill>
                <a:highlight>
                  <a:srgbClr val="FF0066"/>
                </a:highlight>
                <a:latin typeface="Hind"/>
                <a:ea typeface="Hind"/>
                <a:cs typeface="Hind"/>
                <a:sym typeface="Hind"/>
              </a:rPr>
              <a:t> and many more...</a:t>
            </a:r>
            <a:endParaRPr sz="2400">
              <a:solidFill>
                <a:srgbClr val="FFFFFF"/>
              </a:solidFill>
              <a:highlight>
                <a:srgbClr val="FF0066"/>
              </a:highlight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717" name="Google Shape;717;p42"/>
          <p:cNvSpPr txBox="1"/>
          <p:nvPr/>
        </p:nvSpPr>
        <p:spPr>
          <a:xfrm>
            <a:off x="953775" y="704014"/>
            <a:ext cx="1440600" cy="12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600">
                <a:solidFill>
                  <a:srgbClr val="FFCC00"/>
                </a:solidFill>
              </a:rPr>
              <a:t>😉</a:t>
            </a:r>
            <a:endParaRPr sz="9600">
              <a:solidFill>
                <a:srgbClr val="FFCC00"/>
              </a:solidFill>
            </a:endParaRPr>
          </a:p>
        </p:txBody>
      </p:sp>
      <p:sp>
        <p:nvSpPr>
          <p:cNvPr id="718" name="Google Shape;718;p42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7"/>
          <p:cNvSpPr txBox="1"/>
          <p:nvPr>
            <p:ph idx="4294967295" type="ctrTitle"/>
          </p:nvPr>
        </p:nvSpPr>
        <p:spPr>
          <a:xfrm>
            <a:off x="2715450" y="1523250"/>
            <a:ext cx="36912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HELLO!</a:t>
            </a:r>
            <a:endParaRPr sz="6000"/>
          </a:p>
        </p:txBody>
      </p:sp>
      <p:sp>
        <p:nvSpPr>
          <p:cNvPr id="211" name="Google Shape;211;p17"/>
          <p:cNvSpPr txBox="1"/>
          <p:nvPr>
            <p:ph idx="4294967295" type="subTitle"/>
          </p:nvPr>
        </p:nvSpPr>
        <p:spPr>
          <a:xfrm>
            <a:off x="2715450" y="2494275"/>
            <a:ext cx="4939200" cy="14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3CCFF"/>
                </a:solidFill>
              </a:rPr>
              <a:t>I am Jayden Smith</a:t>
            </a:r>
            <a:endParaRPr b="1">
              <a:solidFill>
                <a:srgbClr val="33CC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I am here because I love to give presentations. 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You can find me at @username</a:t>
            </a:r>
            <a:endParaRPr b="1" sz="1800"/>
          </a:p>
        </p:txBody>
      </p:sp>
      <p:pic>
        <p:nvPicPr>
          <p:cNvPr descr="10.jpg" id="212" name="Google Shape;212;p17"/>
          <p:cNvPicPr preferRelativeResize="0"/>
          <p:nvPr/>
        </p:nvPicPr>
        <p:blipFill rotWithShape="1">
          <a:blip r:embed="rId3">
            <a:alphaModFix/>
          </a:blip>
          <a:srcRect b="19038" l="22840" r="22840" t="14463"/>
          <a:stretch/>
        </p:blipFill>
        <p:spPr>
          <a:xfrm rot="-5400000">
            <a:off x="-506100" y="506025"/>
            <a:ext cx="3251400" cy="2239200"/>
          </a:xfrm>
          <a:prstGeom prst="parallelogram">
            <a:avLst>
              <a:gd fmla="val 63779" name="adj"/>
            </a:avLst>
          </a:prstGeom>
          <a:noFill/>
          <a:ln>
            <a:noFill/>
          </a:ln>
        </p:spPr>
      </p:pic>
      <p:sp>
        <p:nvSpPr>
          <p:cNvPr id="213" name="Google Shape;213;p17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8"/>
          <p:cNvSpPr txBox="1"/>
          <p:nvPr>
            <p:ph type="ctrTitle"/>
          </p:nvPr>
        </p:nvSpPr>
        <p:spPr>
          <a:xfrm>
            <a:off x="2647900" y="1811950"/>
            <a:ext cx="38481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219" name="Google Shape;219;p18"/>
          <p:cNvSpPr txBox="1"/>
          <p:nvPr>
            <p:ph idx="1" type="subTitle"/>
          </p:nvPr>
        </p:nvSpPr>
        <p:spPr>
          <a:xfrm>
            <a:off x="2647975" y="2916250"/>
            <a:ext cx="38481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220" name="Google Shape;220;p18"/>
          <p:cNvSpPr txBox="1"/>
          <p:nvPr>
            <p:ph idx="4294967295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9"/>
          <p:cNvSpPr txBox="1"/>
          <p:nvPr>
            <p:ph idx="1" type="body"/>
          </p:nvPr>
        </p:nvSpPr>
        <p:spPr>
          <a:xfrm>
            <a:off x="2225675" y="2161800"/>
            <a:ext cx="4692600" cy="81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“Quotations are commonly printed as a means of inspiration and to invoke philosophical thoughts from the reader”</a:t>
            </a:r>
            <a:endParaRPr/>
          </a:p>
        </p:txBody>
      </p:sp>
      <p:sp>
        <p:nvSpPr>
          <p:cNvPr id="226" name="Google Shape;226;p19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0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slide title</a:t>
            </a:r>
            <a:endParaRPr/>
          </a:p>
        </p:txBody>
      </p:sp>
      <p:sp>
        <p:nvSpPr>
          <p:cNvPr id="232" name="Google Shape;232;p20"/>
          <p:cNvSpPr txBox="1"/>
          <p:nvPr>
            <p:ph idx="1" type="body"/>
          </p:nvPr>
        </p:nvSpPr>
        <p:spPr>
          <a:xfrm>
            <a:off x="1067088" y="1650548"/>
            <a:ext cx="5972100" cy="27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›"/>
            </a:pPr>
            <a:r>
              <a:rPr lang="en"/>
              <a:t>Here you have a list of items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›"/>
            </a:pPr>
            <a:r>
              <a:rPr lang="en"/>
              <a:t>And some text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›"/>
            </a:pPr>
            <a:r>
              <a:rPr lang="en"/>
              <a:t>But remember not to overload your slides with content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233" name="Google Shape;233;p20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1"/>
          <p:cNvSpPr txBox="1"/>
          <p:nvPr>
            <p:ph idx="4294967295" type="ctrTitle"/>
          </p:nvPr>
        </p:nvSpPr>
        <p:spPr>
          <a:xfrm>
            <a:off x="1672075" y="2269150"/>
            <a:ext cx="56352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BIG</a:t>
            </a:r>
            <a:br>
              <a:rPr lang="en" sz="7200"/>
            </a:br>
            <a:r>
              <a:rPr lang="en" sz="7200"/>
              <a:t>CONCEPT</a:t>
            </a:r>
            <a:endParaRPr sz="7200"/>
          </a:p>
        </p:txBody>
      </p:sp>
      <p:sp>
        <p:nvSpPr>
          <p:cNvPr id="239" name="Google Shape;239;p21"/>
          <p:cNvSpPr txBox="1"/>
          <p:nvPr>
            <p:ph idx="4294967295" type="subTitle"/>
          </p:nvPr>
        </p:nvSpPr>
        <p:spPr>
          <a:xfrm>
            <a:off x="1672075" y="3411552"/>
            <a:ext cx="56352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Bring the attention of your audience over a key concept using icons or illustrations</a:t>
            </a:r>
            <a:endParaRPr/>
          </a:p>
        </p:txBody>
      </p:sp>
      <p:sp>
        <p:nvSpPr>
          <p:cNvPr id="240" name="Google Shape;240;p21"/>
          <p:cNvSpPr/>
          <p:nvPr/>
        </p:nvSpPr>
        <p:spPr>
          <a:xfrm>
            <a:off x="5066647" y="717180"/>
            <a:ext cx="275621" cy="263172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1" name="Google Shape;241;p21"/>
          <p:cNvGrpSpPr/>
          <p:nvPr/>
        </p:nvGrpSpPr>
        <p:grpSpPr>
          <a:xfrm>
            <a:off x="5424462" y="487507"/>
            <a:ext cx="1333298" cy="1333379"/>
            <a:chOff x="6654650" y="3665275"/>
            <a:chExt cx="409100" cy="409125"/>
          </a:xfrm>
        </p:grpSpPr>
        <p:sp>
          <p:nvSpPr>
            <p:cNvPr id="242" name="Google Shape;242;p21"/>
            <p:cNvSpPr/>
            <p:nvPr/>
          </p:nvSpPr>
          <p:spPr>
            <a:xfrm>
              <a:off x="6808525" y="3819150"/>
              <a:ext cx="211875" cy="211900"/>
            </a:xfrm>
            <a:custGeom>
              <a:rect b="b" l="l" r="r" t="t"/>
              <a:pathLst>
                <a:path extrusionOk="0" h="8476" w="8475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6699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21"/>
            <p:cNvSpPr/>
            <p:nvPr/>
          </p:nvSpPr>
          <p:spPr>
            <a:xfrm>
              <a:off x="6654650" y="3665275"/>
              <a:ext cx="409100" cy="409125"/>
            </a:xfrm>
            <a:custGeom>
              <a:rect b="b" l="l" r="r" t="t"/>
              <a:pathLst>
                <a:path extrusionOk="0" h="16365" w="16364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6699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4" name="Google Shape;244;p21"/>
          <p:cNvGrpSpPr/>
          <p:nvPr/>
        </p:nvGrpSpPr>
        <p:grpSpPr>
          <a:xfrm>
            <a:off x="4582487" y="1550340"/>
            <a:ext cx="484172" cy="484200"/>
            <a:chOff x="570875" y="4322250"/>
            <a:chExt cx="443300" cy="443325"/>
          </a:xfrm>
        </p:grpSpPr>
        <p:sp>
          <p:nvSpPr>
            <p:cNvPr id="245" name="Google Shape;245;p21"/>
            <p:cNvSpPr/>
            <p:nvPr/>
          </p:nvSpPr>
          <p:spPr>
            <a:xfrm>
              <a:off x="570875" y="4322250"/>
              <a:ext cx="443300" cy="443325"/>
            </a:xfrm>
            <a:custGeom>
              <a:rect b="b" l="l" r="r" t="t"/>
              <a:pathLst>
                <a:path extrusionOk="0" h="17733" w="17732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1"/>
            <p:cNvSpPr/>
            <p:nvPr/>
          </p:nvSpPr>
          <p:spPr>
            <a:xfrm>
              <a:off x="597725" y="4665400"/>
              <a:ext cx="73300" cy="73300"/>
            </a:xfrm>
            <a:custGeom>
              <a:rect b="b" l="l" r="r" t="t"/>
              <a:pathLst>
                <a:path extrusionOk="0" h="2932" w="2932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1"/>
            <p:cNvSpPr/>
            <p:nvPr/>
          </p:nvSpPr>
          <p:spPr>
            <a:xfrm>
              <a:off x="654525" y="4708150"/>
              <a:ext cx="47025" cy="47025"/>
            </a:xfrm>
            <a:custGeom>
              <a:rect b="b" l="l" r="r" t="t"/>
              <a:pathLst>
                <a:path extrusionOk="0" h="1881" w="1881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1"/>
            <p:cNvSpPr/>
            <p:nvPr/>
          </p:nvSpPr>
          <p:spPr>
            <a:xfrm>
              <a:off x="581250" y="4634875"/>
              <a:ext cx="47050" cy="47050"/>
            </a:xfrm>
            <a:custGeom>
              <a:rect b="b" l="l" r="r" t="t"/>
              <a:pathLst>
                <a:path extrusionOk="0" h="1882" w="1882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9" name="Google Shape;249;p21"/>
          <p:cNvSpPr/>
          <p:nvPr/>
        </p:nvSpPr>
        <p:spPr>
          <a:xfrm rot="1892490">
            <a:off x="6821707" y="1112575"/>
            <a:ext cx="275600" cy="263152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1"/>
          <p:cNvSpPr/>
          <p:nvPr/>
        </p:nvSpPr>
        <p:spPr>
          <a:xfrm rot="-931596">
            <a:off x="6258096" y="1950628"/>
            <a:ext cx="186411" cy="177991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21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2"/>
          <p:cNvSpPr txBox="1"/>
          <p:nvPr>
            <p:ph idx="1" type="body"/>
          </p:nvPr>
        </p:nvSpPr>
        <p:spPr>
          <a:xfrm>
            <a:off x="1067100" y="1706950"/>
            <a:ext cx="2977800" cy="32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White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257" name="Google Shape;257;p22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258" name="Google Shape;258;p22"/>
          <p:cNvSpPr txBox="1"/>
          <p:nvPr>
            <p:ph idx="2" type="body"/>
          </p:nvPr>
        </p:nvSpPr>
        <p:spPr>
          <a:xfrm>
            <a:off x="4224149" y="1706950"/>
            <a:ext cx="2977800" cy="32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Black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  <a:endParaRPr/>
          </a:p>
        </p:txBody>
      </p:sp>
      <p:sp>
        <p:nvSpPr>
          <p:cNvPr id="259" name="Google Shape;259;p22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3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265" name="Google Shape;265;p23"/>
          <p:cNvSpPr txBox="1"/>
          <p:nvPr>
            <p:ph idx="1" type="body"/>
          </p:nvPr>
        </p:nvSpPr>
        <p:spPr>
          <a:xfrm>
            <a:off x="1067100" y="1676800"/>
            <a:ext cx="2024100" cy="32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Yellow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266" name="Google Shape;266;p23"/>
          <p:cNvSpPr txBox="1"/>
          <p:nvPr>
            <p:ph idx="2" type="body"/>
          </p:nvPr>
        </p:nvSpPr>
        <p:spPr>
          <a:xfrm>
            <a:off x="3194801" y="1676800"/>
            <a:ext cx="2024100" cy="32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Blue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267" name="Google Shape;267;p23"/>
          <p:cNvSpPr txBox="1"/>
          <p:nvPr>
            <p:ph idx="3" type="body"/>
          </p:nvPr>
        </p:nvSpPr>
        <p:spPr>
          <a:xfrm>
            <a:off x="5322501" y="1676800"/>
            <a:ext cx="2024100" cy="32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Red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3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umain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