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x="6858000" cy="9144000"/>
  <p:embeddedFontLst>
    <p:embeddedFont>
      <p:font typeface="Lato Hairline"/>
      <p:regular r:id="rId34"/>
      <p:bold r:id="rId35"/>
      <p:italic r:id="rId36"/>
      <p:boldItalic r:id="rId37"/>
    </p:embeddedFont>
    <p:embeddedFont>
      <p:font typeface="Lato Light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B039896-8F3E-4625-A8DB-C672710D7BA5}">
  <a:tblStyle styleId="{7B039896-8F3E-4625-A8DB-C672710D7BA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Light-italic.fntdata"/><Relationship Id="rId20" Type="http://schemas.openxmlformats.org/officeDocument/2006/relationships/slide" Target="slides/slide15.xml"/><Relationship Id="rId41" Type="http://schemas.openxmlformats.org/officeDocument/2006/relationships/font" Target="fonts/LatoLight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LatoHairline-bold.fntdata"/><Relationship Id="rId12" Type="http://schemas.openxmlformats.org/officeDocument/2006/relationships/slide" Target="slides/slide7.xml"/><Relationship Id="rId34" Type="http://schemas.openxmlformats.org/officeDocument/2006/relationships/font" Target="fonts/LatoHairline-regular.fntdata"/><Relationship Id="rId15" Type="http://schemas.openxmlformats.org/officeDocument/2006/relationships/slide" Target="slides/slide10.xml"/><Relationship Id="rId37" Type="http://schemas.openxmlformats.org/officeDocument/2006/relationships/font" Target="fonts/LatoHairline-boldItalic.fntdata"/><Relationship Id="rId14" Type="http://schemas.openxmlformats.org/officeDocument/2006/relationships/slide" Target="slides/slide9.xml"/><Relationship Id="rId36" Type="http://schemas.openxmlformats.org/officeDocument/2006/relationships/font" Target="fonts/LatoHairline-italic.fntdata"/><Relationship Id="rId17" Type="http://schemas.openxmlformats.org/officeDocument/2006/relationships/slide" Target="slides/slide12.xml"/><Relationship Id="rId39" Type="http://schemas.openxmlformats.org/officeDocument/2006/relationships/font" Target="fonts/LatoLight-bold.fntdata"/><Relationship Id="rId16" Type="http://schemas.openxmlformats.org/officeDocument/2006/relationships/slide" Target="slides/slide11.xml"/><Relationship Id="rId38" Type="http://schemas.openxmlformats.org/officeDocument/2006/relationships/font" Target="fonts/LatoLight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f391192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f391192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f391192_0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5f391192_0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f391192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5f391192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5f391192_0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5f391192_0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5ed75ccf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5ed75ccf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5ed75ccf_0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5ed75ccf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5ed75ccf_03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5ed75ccf_0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ed75ccf_04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5ed75ccf_0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5ed75ccf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5ed75ccf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5ed75ccf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5ed75ccf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606f1c2d_3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606f1c2d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ed75ccf_08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ed75ccf_0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5ed75ccf_09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5ed75ccf_0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5ed75ccf_010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5ed75ccf_0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5ed75ccf_01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5ed75ccf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5ed75ccf_0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5ed75ccf_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5ed75ccf_01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5ed75ccf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5ed75ccf_014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35ed75ccf_0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5694cd56_019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5694cd56_0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34fb1cf8c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34fb1cf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f391192_0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5f391192_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5f391192_0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5f391192_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f391192_01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f391192_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5f391192_0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5f391192_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1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19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1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1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1.png" id="10" name="Google Shape;10;p2"/>
          <p:cNvPicPr preferRelativeResize="0"/>
          <p:nvPr/>
        </p:nvPicPr>
        <p:blipFill rotWithShape="1">
          <a:blip r:embed="rId3">
            <a:alphaModFix/>
          </a:blip>
          <a:srcRect b="0" l="55211" r="0" t="0"/>
          <a:stretch/>
        </p:blipFill>
        <p:spPr>
          <a:xfrm>
            <a:off x="1" y="0"/>
            <a:ext cx="409567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ctrTitle"/>
          </p:nvPr>
        </p:nvSpPr>
        <p:spPr>
          <a:xfrm>
            <a:off x="3208125" y="3287225"/>
            <a:ext cx="52503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"/>
              <a:buFont typeface="Lato Light"/>
              <a:buNone/>
              <a:defRPr sz="50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rectangle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3.png" id="51" name="Google Shape;5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4297650" y="444797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rgbClr val="999999"/>
                </a:solidFill>
              </a:defRPr>
            </a:lvl1pPr>
            <a:lvl2pPr lvl="1" rtl="0" algn="ctr">
              <a:buNone/>
              <a:defRPr>
                <a:solidFill>
                  <a:srgbClr val="999999"/>
                </a:solidFill>
              </a:defRPr>
            </a:lvl2pPr>
            <a:lvl3pPr lvl="2" rtl="0" algn="ctr">
              <a:buNone/>
              <a:defRPr>
                <a:solidFill>
                  <a:srgbClr val="999999"/>
                </a:solidFill>
              </a:defRPr>
            </a:lvl3pPr>
            <a:lvl4pPr lvl="3" rtl="0" algn="ctr">
              <a:buNone/>
              <a:defRPr>
                <a:solidFill>
                  <a:srgbClr val="999999"/>
                </a:solidFill>
              </a:defRPr>
            </a:lvl4pPr>
            <a:lvl5pPr lvl="4" rtl="0" algn="ctr">
              <a:buNone/>
              <a:defRPr>
                <a:solidFill>
                  <a:srgbClr val="999999"/>
                </a:solidFill>
              </a:defRPr>
            </a:lvl5pPr>
            <a:lvl6pPr lvl="5" rtl="0" algn="ctr">
              <a:buNone/>
              <a:defRPr>
                <a:solidFill>
                  <a:srgbClr val="999999"/>
                </a:solidFill>
              </a:defRPr>
            </a:lvl6pPr>
            <a:lvl7pPr lvl="6" rtl="0" algn="ctr">
              <a:buNone/>
              <a:defRPr>
                <a:solidFill>
                  <a:srgbClr val="999999"/>
                </a:solidFill>
              </a:defRPr>
            </a:lvl7pPr>
            <a:lvl8pPr lvl="7" rtl="0" algn="ctr">
              <a:buNone/>
              <a:defRPr>
                <a:solidFill>
                  <a:srgbClr val="999999"/>
                </a:solidFill>
              </a:defRPr>
            </a:lvl8pPr>
            <a:lvl9pPr lvl="8" rtl="0" algn="ctr">
              <a:buNone/>
              <a:defRPr>
                <a:solidFill>
                  <a:srgbClr val="999999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half">
  <p:cSld name="BLANK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paint_transparent1.png" id="55" name="Google Shape;55;p12"/>
          <p:cNvPicPr preferRelativeResize="0"/>
          <p:nvPr/>
        </p:nvPicPr>
        <p:blipFill rotWithShape="1">
          <a:blip r:embed="rId3">
            <a:alphaModFix/>
          </a:blip>
          <a:srcRect b="0" l="27161" r="0" t="0"/>
          <a:stretch/>
        </p:blipFill>
        <p:spPr>
          <a:xfrm>
            <a:off x="0" y="0"/>
            <a:ext cx="666055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4.png" id="13" name="Google Shape;13;p3"/>
          <p:cNvPicPr preferRelativeResize="0"/>
          <p:nvPr/>
        </p:nvPicPr>
        <p:blipFill rotWithShape="1">
          <a:blip r:embed="rId3">
            <a:alphaModFix/>
          </a:blip>
          <a:srcRect b="0" l="0" r="49954" t="0"/>
          <a:stretch/>
        </p:blipFill>
        <p:spPr>
          <a:xfrm>
            <a:off x="4567925" y="0"/>
            <a:ext cx="4576075" cy="514352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/>
          <p:nvPr/>
        </p:nvSpPr>
        <p:spPr>
          <a:xfrm>
            <a:off x="0" y="-150"/>
            <a:ext cx="53007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"/>
          <p:cNvSpPr txBox="1"/>
          <p:nvPr>
            <p:ph type="ctrTitle"/>
          </p:nvPr>
        </p:nvSpPr>
        <p:spPr>
          <a:xfrm>
            <a:off x="685800" y="2878750"/>
            <a:ext cx="39147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685800" y="4135454"/>
            <a:ext cx="39147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4.png" id="18" name="Google Shape;18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2"/>
            <a:ext cx="9144000" cy="514351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/>
          <p:nvPr>
            <p:ph idx="1" type="body"/>
          </p:nvPr>
        </p:nvSpPr>
        <p:spPr>
          <a:xfrm>
            <a:off x="2483350" y="836125"/>
            <a:ext cx="4177200" cy="347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i="1" sz="2400">
                <a:solidFill>
                  <a:srgbClr val="FFFFFF"/>
                </a:solidFill>
              </a:defRPr>
            </a:lvl1pPr>
            <a:lvl2pPr indent="-381000" lvl="1" marL="9144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i="1" sz="2400">
                <a:solidFill>
                  <a:srgbClr val="FFFFFF"/>
                </a:solidFill>
              </a:defRPr>
            </a:lvl2pPr>
            <a:lvl3pPr indent="-381000" lvl="2" marL="13716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i="1" sz="2400">
                <a:solidFill>
                  <a:srgbClr val="FFFFFF"/>
                </a:solidFill>
              </a:defRPr>
            </a:lvl3pPr>
            <a:lvl4pPr indent="-381000" lvl="3" marL="18288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×"/>
              <a:defRPr i="1" sz="2400">
                <a:solidFill>
                  <a:srgbClr val="FFFFFF"/>
                </a:solidFill>
              </a:defRPr>
            </a:lvl4pPr>
            <a:lvl5pPr indent="-381000" lvl="4" marL="22860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i="1" sz="2400">
                <a:solidFill>
                  <a:srgbClr val="FFFFFF"/>
                </a:solidFill>
              </a:defRPr>
            </a:lvl5pPr>
            <a:lvl6pPr indent="-381000" lvl="5" marL="27432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i="1" sz="2400">
                <a:solidFill>
                  <a:srgbClr val="FFFFFF"/>
                </a:solidFill>
              </a:defRPr>
            </a:lvl6pPr>
            <a:lvl7pPr indent="-381000" lvl="6" marL="32004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i="1" sz="2400">
                <a:solidFill>
                  <a:srgbClr val="FFFFFF"/>
                </a:solidFill>
              </a:defRPr>
            </a:lvl7pPr>
            <a:lvl8pPr indent="-381000" lvl="7" marL="36576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i="1" sz="2400">
                <a:solidFill>
                  <a:srgbClr val="FFFFFF"/>
                </a:solidFill>
              </a:defRPr>
            </a:lvl8pPr>
            <a:lvl9pPr indent="-381000" lvl="8" marL="41148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i="1"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1.png" id="22" name="Google Shape;22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457200" y="2244400"/>
            <a:ext cx="5511300" cy="26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1.png" id="27" name="Google Shape;27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457200" y="2211825"/>
            <a:ext cx="2675100" cy="26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0" name="Google Shape;30;p6"/>
          <p:cNvSpPr txBox="1"/>
          <p:nvPr>
            <p:ph idx="2" type="body"/>
          </p:nvPr>
        </p:nvSpPr>
        <p:spPr>
          <a:xfrm>
            <a:off x="3293406" y="2211825"/>
            <a:ext cx="2675100" cy="26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indent="-330200" lvl="2" marL="13716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indent="-330200" lvl="3" marL="18288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indent="-330200" lvl="4" marL="22860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1.png" id="33" name="Google Shape;33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489775" y="2312475"/>
            <a:ext cx="1831500" cy="26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2" type="body"/>
          </p:nvPr>
        </p:nvSpPr>
        <p:spPr>
          <a:xfrm>
            <a:off x="2415136" y="2312475"/>
            <a:ext cx="1831500" cy="26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7"/>
          <p:cNvSpPr txBox="1"/>
          <p:nvPr>
            <p:ph idx="3" type="body"/>
          </p:nvPr>
        </p:nvSpPr>
        <p:spPr>
          <a:xfrm>
            <a:off x="4340497" y="2312475"/>
            <a:ext cx="1831500" cy="26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1.png" id="40" name="Google Shape;40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1.png" id="44" name="Google Shape;44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9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/>
        </p:txBody>
      </p:sp>
      <p:sp>
        <p:nvSpPr>
          <p:cNvPr id="46" name="Google Shape;46;p9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circle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int_transparent4.png" id="48" name="Google Shape;4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13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rgbClr val="CCCCCC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ato Hairline"/>
              <a:buNone/>
              <a:defRPr sz="4800">
                <a:solidFill>
                  <a:schemeClr val="dk1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ato Hairline"/>
              <a:buNone/>
              <a:defRPr sz="4800">
                <a:solidFill>
                  <a:schemeClr val="dk1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ato Hairline"/>
              <a:buNone/>
              <a:defRPr sz="4800">
                <a:solidFill>
                  <a:schemeClr val="dk1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ato Hairline"/>
              <a:buNone/>
              <a:defRPr sz="4800">
                <a:solidFill>
                  <a:schemeClr val="dk1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ato Hairline"/>
              <a:buNone/>
              <a:defRPr sz="4800">
                <a:solidFill>
                  <a:schemeClr val="dk1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ato Hairline"/>
              <a:buNone/>
              <a:defRPr sz="4800">
                <a:solidFill>
                  <a:schemeClr val="dk1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ato Hairline"/>
              <a:buNone/>
              <a:defRPr sz="4800">
                <a:solidFill>
                  <a:schemeClr val="dk1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ato Hairline"/>
              <a:buNone/>
              <a:defRPr sz="4800">
                <a:solidFill>
                  <a:schemeClr val="dk1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Lato Hairline"/>
              <a:buNone/>
              <a:defRPr sz="4800">
                <a:solidFill>
                  <a:schemeClr val="dk1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2244400"/>
            <a:ext cx="5511300" cy="26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Lato Light"/>
              <a:buChar char="×"/>
              <a:defRPr sz="18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Lato Light"/>
              <a:buChar char="×"/>
              <a:defRPr sz="18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Lato Light"/>
              <a:buChar char="×"/>
              <a:defRPr sz="18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 Light"/>
              <a:buChar char="×"/>
              <a:defRPr sz="18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 Light"/>
              <a:buChar char="○"/>
              <a:defRPr sz="18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 Light"/>
              <a:buChar char="■"/>
              <a:defRPr sz="18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 Light"/>
              <a:buChar char="●"/>
              <a:defRPr sz="18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 Light"/>
              <a:buChar char="○"/>
              <a:defRPr sz="18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 Light"/>
              <a:buChar char="■"/>
              <a:defRPr sz="18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8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8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8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8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8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8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8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8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800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www.google.com/sheets/about/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26.xml"/><Relationship Id="rId4" Type="http://schemas.openxmlformats.org/officeDocument/2006/relationships/hyperlink" Target="http://www.slidescarnival.com/help-use-presentation-template" TargetMode="External"/><Relationship Id="rId5" Type="http://schemas.openxmlformats.org/officeDocument/2006/relationships/hyperlink" Target="http://www.slidescarnival.com/copyright-and-legal-information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://www.slidescarnival.com/" TargetMode="External"/><Relationship Id="rId4" Type="http://schemas.openxmlformats.org/officeDocument/2006/relationships/hyperlink" Target="http://unsplash.com/" TargetMode="External"/><Relationship Id="rId5" Type="http://schemas.openxmlformats.org/officeDocument/2006/relationships/hyperlink" Target="http://graphicburger.com/?s=watercolor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://www.latofonts.com/lato-free-fonts/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6.jpg"/><Relationship Id="rId4" Type="http://schemas.openxmlformats.org/officeDocument/2006/relationships/hyperlink" Target="https://twitter.com/googledocs/status/730087240156643328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>
            <p:ph type="ctrTitle"/>
          </p:nvPr>
        </p:nvSpPr>
        <p:spPr>
          <a:xfrm>
            <a:off x="3208125" y="3287225"/>
            <a:ext cx="52503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r>
              <a:rPr lang="en"/>
              <a:t>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>
            <p:ph idx="4294967295" type="title"/>
          </p:nvPr>
        </p:nvSpPr>
        <p:spPr>
          <a:xfrm>
            <a:off x="457200" y="2720575"/>
            <a:ext cx="32508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thousand words</a:t>
            </a:r>
            <a:endParaRPr/>
          </a:p>
        </p:txBody>
      </p:sp>
      <p:sp>
        <p:nvSpPr>
          <p:cNvPr id="130" name="Google Shape;130;p22"/>
          <p:cNvSpPr txBox="1"/>
          <p:nvPr>
            <p:ph idx="4294967295" type="body"/>
          </p:nvPr>
        </p:nvSpPr>
        <p:spPr>
          <a:xfrm>
            <a:off x="457200" y="3536625"/>
            <a:ext cx="3250800" cy="111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A complex idea can be conveyed with just a single still image, namely making it possible to absorb large amounts of data quickly.</a:t>
            </a:r>
            <a:endParaRPr sz="1400"/>
          </a:p>
        </p:txBody>
      </p:sp>
      <p:sp>
        <p:nvSpPr>
          <p:cNvPr id="131" name="Google Shape;131;p22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idx="4294967295" type="title"/>
          </p:nvPr>
        </p:nvSpPr>
        <p:spPr>
          <a:xfrm>
            <a:off x="2194950" y="2714525"/>
            <a:ext cx="4754100" cy="1380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Want big impact?</a:t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Use big image.</a:t>
            </a:r>
            <a:endParaRPr sz="14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37" name="Google Shape;137;p23"/>
          <p:cNvSpPr txBox="1"/>
          <p:nvPr>
            <p:ph idx="12" type="sldNum"/>
          </p:nvPr>
        </p:nvSpPr>
        <p:spPr>
          <a:xfrm>
            <a:off x="4297650" y="444797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999999"/>
                </a:solidFill>
              </a:rPr>
              <a:t>‹#›</a:t>
            </a:fld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143" name="Google Shape;143;p24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24"/>
          <p:cNvSpPr/>
          <p:nvPr/>
        </p:nvSpPr>
        <p:spPr>
          <a:xfrm>
            <a:off x="2194546" y="2382972"/>
            <a:ext cx="2033700" cy="2033700"/>
          </a:xfrm>
          <a:prstGeom prst="ellipse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Gray</a:t>
            </a:r>
            <a:endParaRPr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45" name="Google Shape;145;p24"/>
          <p:cNvSpPr/>
          <p:nvPr/>
        </p:nvSpPr>
        <p:spPr>
          <a:xfrm>
            <a:off x="457200" y="2382972"/>
            <a:ext cx="2033700" cy="2033700"/>
          </a:xfrm>
          <a:prstGeom prst="ellipse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White</a:t>
            </a:r>
            <a:endParaRPr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46" name="Google Shape;146;p24"/>
          <p:cNvSpPr/>
          <p:nvPr/>
        </p:nvSpPr>
        <p:spPr>
          <a:xfrm>
            <a:off x="3931892" y="2382972"/>
            <a:ext cx="2033700" cy="2033700"/>
          </a:xfrm>
          <a:prstGeom prst="ellipse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Black</a:t>
            </a:r>
            <a:endParaRPr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152" name="Google Shape;152;p25"/>
          <p:cNvGraphicFramePr/>
          <p:nvPr/>
        </p:nvGraphicFramePr>
        <p:xfrm>
          <a:off x="573800" y="24517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{7B039896-8F3E-4625-A8DB-C672710D7BA5}</a:tableStyleId>
              </a:tblPr>
              <a:tblGrid>
                <a:gridCol w="1215525"/>
                <a:gridCol w="1215525"/>
                <a:gridCol w="1215525"/>
                <a:gridCol w="1215525"/>
              </a:tblGrid>
              <a:tr h="53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A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B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C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530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Yellow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10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20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7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0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Blue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30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15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10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0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Orange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5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24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66666"/>
                          </a:solidFill>
                          <a:latin typeface="Lato Light"/>
                          <a:ea typeface="Lato Light"/>
                          <a:cs typeface="Lato Light"/>
                          <a:sym typeface="Lato Light"/>
                        </a:rPr>
                        <a:t>16</a:t>
                      </a:r>
                      <a:endParaRPr sz="1100">
                        <a:solidFill>
                          <a:srgbClr val="666666"/>
                        </a:solidFill>
                        <a:latin typeface="Lato Light"/>
                        <a:ea typeface="Lato Light"/>
                        <a:cs typeface="Lato Light"/>
                        <a:sym typeface="Lato Light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3" name="Google Shape;153;p25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/>
          <p:nvPr/>
        </p:nvSpPr>
        <p:spPr>
          <a:xfrm>
            <a:off x="1328047" y="949025"/>
            <a:ext cx="6545104" cy="3117943"/>
          </a:xfrm>
          <a:custGeom>
            <a:rect b="b" l="l" r="r" t="t"/>
            <a:pathLst>
              <a:path extrusionOk="0" h="136125" w="28575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6"/>
          <p:cNvSpPr txBox="1"/>
          <p:nvPr>
            <p:ph idx="4294967295" type="title"/>
          </p:nvPr>
        </p:nvSpPr>
        <p:spPr>
          <a:xfrm>
            <a:off x="1816350" y="167825"/>
            <a:ext cx="5511300" cy="4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Maps</a:t>
            </a:r>
            <a:endParaRPr sz="14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0" name="Google Shape;160;p26"/>
          <p:cNvSpPr/>
          <p:nvPr/>
        </p:nvSpPr>
        <p:spPr>
          <a:xfrm>
            <a:off x="2504325" y="1550075"/>
            <a:ext cx="655200" cy="202800"/>
          </a:xfrm>
          <a:prstGeom prst="wedgeRectCallout">
            <a:avLst>
              <a:gd fmla="val -21428" name="adj1"/>
              <a:gd fmla="val 84287" name="adj2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our office</a:t>
            </a:r>
            <a:endParaRPr sz="800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61" name="Google Shape;161;p26"/>
          <p:cNvSpPr txBox="1"/>
          <p:nvPr>
            <p:ph idx="12" type="sldNum"/>
          </p:nvPr>
        </p:nvSpPr>
        <p:spPr>
          <a:xfrm>
            <a:off x="4297650" y="444797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999999"/>
                </a:solidFill>
              </a:rPr>
              <a:t>‹#›</a:t>
            </a:fld>
            <a:endParaRPr>
              <a:solidFill>
                <a:srgbClr val="999999"/>
              </a:solidFill>
            </a:endParaRPr>
          </a:p>
        </p:txBody>
      </p:sp>
      <p:sp>
        <p:nvSpPr>
          <p:cNvPr id="162" name="Google Shape;162;p26"/>
          <p:cNvSpPr/>
          <p:nvPr/>
        </p:nvSpPr>
        <p:spPr>
          <a:xfrm>
            <a:off x="1863218" y="1926549"/>
            <a:ext cx="113397" cy="150888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6"/>
          <p:cNvSpPr/>
          <p:nvPr/>
        </p:nvSpPr>
        <p:spPr>
          <a:xfrm>
            <a:off x="3191493" y="3175474"/>
            <a:ext cx="113397" cy="150888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6"/>
          <p:cNvSpPr/>
          <p:nvPr/>
        </p:nvSpPr>
        <p:spPr>
          <a:xfrm>
            <a:off x="4029193" y="1711949"/>
            <a:ext cx="113397" cy="150888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6"/>
          <p:cNvSpPr/>
          <p:nvPr/>
        </p:nvSpPr>
        <p:spPr>
          <a:xfrm>
            <a:off x="6316893" y="2131249"/>
            <a:ext cx="113397" cy="150888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6"/>
          <p:cNvSpPr/>
          <p:nvPr/>
        </p:nvSpPr>
        <p:spPr>
          <a:xfrm>
            <a:off x="6930993" y="3495599"/>
            <a:ext cx="113397" cy="150888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6"/>
          <p:cNvSpPr/>
          <p:nvPr/>
        </p:nvSpPr>
        <p:spPr>
          <a:xfrm>
            <a:off x="4543893" y="3409924"/>
            <a:ext cx="113397" cy="150888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>
            <p:ph idx="4294967295" type="ctrTitle"/>
          </p:nvPr>
        </p:nvSpPr>
        <p:spPr>
          <a:xfrm>
            <a:off x="1752975" y="1811950"/>
            <a:ext cx="56379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FFFF"/>
                </a:solidFill>
              </a:rPr>
              <a:t>89,526,124</a:t>
            </a:r>
            <a:endParaRPr sz="7200">
              <a:solidFill>
                <a:srgbClr val="FFFFFF"/>
              </a:solidFill>
            </a:endParaRPr>
          </a:p>
        </p:txBody>
      </p:sp>
      <p:sp>
        <p:nvSpPr>
          <p:cNvPr id="173" name="Google Shape;173;p27"/>
          <p:cNvSpPr txBox="1"/>
          <p:nvPr>
            <p:ph idx="4294967295" type="subTitle"/>
          </p:nvPr>
        </p:nvSpPr>
        <p:spPr>
          <a:xfrm>
            <a:off x="1752975" y="2763854"/>
            <a:ext cx="56379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Whoa! That’s a big number, aren’t you proud?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4" name="Google Shape;174;p27"/>
          <p:cNvSpPr txBox="1"/>
          <p:nvPr>
            <p:ph idx="12" type="sldNum"/>
          </p:nvPr>
        </p:nvSpPr>
        <p:spPr>
          <a:xfrm>
            <a:off x="4297650" y="444797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999999"/>
                </a:solidFill>
              </a:rPr>
              <a:t>‹#›</a:t>
            </a:fld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/>
          <p:nvPr>
            <p:ph idx="4294967295" type="ctrTitle"/>
          </p:nvPr>
        </p:nvSpPr>
        <p:spPr>
          <a:xfrm>
            <a:off x="685800" y="648000"/>
            <a:ext cx="77724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89,526,124$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0" name="Google Shape;180;p28"/>
          <p:cNvSpPr txBox="1"/>
          <p:nvPr>
            <p:ph idx="4294967295" type="subTitle"/>
          </p:nvPr>
        </p:nvSpPr>
        <p:spPr>
          <a:xfrm>
            <a:off x="685800" y="1258909"/>
            <a:ext cx="77724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That’s a lot of money</a:t>
            </a:r>
            <a:endParaRPr sz="1400">
              <a:solidFill>
                <a:srgbClr val="FFFFFF"/>
              </a:solidFill>
            </a:endParaRPr>
          </a:p>
        </p:txBody>
      </p:sp>
      <p:sp>
        <p:nvSpPr>
          <p:cNvPr id="181" name="Google Shape;181;p28"/>
          <p:cNvSpPr txBox="1"/>
          <p:nvPr>
            <p:ph idx="4294967295" type="ctrTitle"/>
          </p:nvPr>
        </p:nvSpPr>
        <p:spPr>
          <a:xfrm>
            <a:off x="685800" y="3276900"/>
            <a:ext cx="77724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100%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2" name="Google Shape;182;p28"/>
          <p:cNvSpPr txBox="1"/>
          <p:nvPr>
            <p:ph idx="4294967295" type="subTitle"/>
          </p:nvPr>
        </p:nvSpPr>
        <p:spPr>
          <a:xfrm>
            <a:off x="685800" y="3887809"/>
            <a:ext cx="77724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Total success!</a:t>
            </a:r>
            <a:endParaRPr sz="1400">
              <a:solidFill>
                <a:srgbClr val="FFFFFF"/>
              </a:solidFill>
            </a:endParaRPr>
          </a:p>
        </p:txBody>
      </p:sp>
      <p:sp>
        <p:nvSpPr>
          <p:cNvPr id="183" name="Google Shape;183;p28"/>
          <p:cNvSpPr txBox="1"/>
          <p:nvPr>
            <p:ph idx="4294967295" type="ctrTitle"/>
          </p:nvPr>
        </p:nvSpPr>
        <p:spPr>
          <a:xfrm>
            <a:off x="685800" y="1962450"/>
            <a:ext cx="77724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185,244 users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4" name="Google Shape;184;p28"/>
          <p:cNvSpPr txBox="1"/>
          <p:nvPr>
            <p:ph idx="4294967295" type="subTitle"/>
          </p:nvPr>
        </p:nvSpPr>
        <p:spPr>
          <a:xfrm>
            <a:off x="685800" y="2573359"/>
            <a:ext cx="77724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And a lot of users</a:t>
            </a:r>
            <a:endParaRPr sz="1400">
              <a:solidFill>
                <a:srgbClr val="FFFFFF"/>
              </a:solidFill>
            </a:endParaRPr>
          </a:p>
        </p:txBody>
      </p:sp>
      <p:sp>
        <p:nvSpPr>
          <p:cNvPr id="185" name="Google Shape;185;p28"/>
          <p:cNvSpPr txBox="1"/>
          <p:nvPr>
            <p:ph idx="12" type="sldNum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191" name="Google Shape;191;p29"/>
          <p:cNvSpPr/>
          <p:nvPr/>
        </p:nvSpPr>
        <p:spPr>
          <a:xfrm>
            <a:off x="611475" y="2513578"/>
            <a:ext cx="1816800" cy="1495800"/>
          </a:xfrm>
          <a:prstGeom prst="homePlate">
            <a:avLst>
              <a:gd fmla="val 30129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first</a:t>
            </a:r>
            <a:endParaRPr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92" name="Google Shape;192;p29"/>
          <p:cNvSpPr/>
          <p:nvPr/>
        </p:nvSpPr>
        <p:spPr>
          <a:xfrm>
            <a:off x="2187129" y="2513578"/>
            <a:ext cx="1851900" cy="1495800"/>
          </a:xfrm>
          <a:prstGeom prst="chevron">
            <a:avLst>
              <a:gd fmla="val 29853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second</a:t>
            </a:r>
            <a:endParaRPr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93" name="Google Shape;193;p29"/>
          <p:cNvSpPr/>
          <p:nvPr/>
        </p:nvSpPr>
        <p:spPr>
          <a:xfrm>
            <a:off x="3797724" y="2513578"/>
            <a:ext cx="1851900" cy="1495800"/>
          </a:xfrm>
          <a:prstGeom prst="chevron">
            <a:avLst>
              <a:gd fmla="val 29853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last</a:t>
            </a:r>
            <a:endParaRPr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94" name="Google Shape;194;p29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0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200" name="Google Shape;200;p30"/>
          <p:cNvSpPr txBox="1"/>
          <p:nvPr>
            <p:ph idx="1" type="body"/>
          </p:nvPr>
        </p:nvSpPr>
        <p:spPr>
          <a:xfrm>
            <a:off x="489775" y="2083875"/>
            <a:ext cx="1831500" cy="13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100"/>
              <a:t>Yellow</a:t>
            </a:r>
            <a:endParaRPr b="1" sz="1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Is the color of gold, butter and ripe lemons. In the spectrum of visible light, yellow is found between green and orange.</a:t>
            </a:r>
            <a:endParaRPr sz="1100"/>
          </a:p>
        </p:txBody>
      </p:sp>
      <p:sp>
        <p:nvSpPr>
          <p:cNvPr id="201" name="Google Shape;201;p30"/>
          <p:cNvSpPr txBox="1"/>
          <p:nvPr>
            <p:ph idx="2" type="body"/>
          </p:nvPr>
        </p:nvSpPr>
        <p:spPr>
          <a:xfrm>
            <a:off x="2415137" y="2083875"/>
            <a:ext cx="1831500" cy="13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100"/>
              <a:t>Blue</a:t>
            </a:r>
            <a:endParaRPr b="1" sz="1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Is the colour of the clear sky and the deep sea. It is located between violet and green on the optical spectrum.</a:t>
            </a:r>
            <a:endParaRPr sz="1100"/>
          </a:p>
        </p:txBody>
      </p:sp>
      <p:sp>
        <p:nvSpPr>
          <p:cNvPr id="202" name="Google Shape;202;p30"/>
          <p:cNvSpPr txBox="1"/>
          <p:nvPr>
            <p:ph idx="3" type="body"/>
          </p:nvPr>
        </p:nvSpPr>
        <p:spPr>
          <a:xfrm>
            <a:off x="4340500" y="2083875"/>
            <a:ext cx="1831500" cy="13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100"/>
              <a:t>Red</a:t>
            </a:r>
            <a:endParaRPr b="1" sz="1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Is the color of blood, and because of this it has historically been associated with sacrifice, danger and courage. </a:t>
            </a:r>
            <a:endParaRPr sz="1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203" name="Google Shape;203;p30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4" name="Google Shape;204;p30"/>
          <p:cNvSpPr txBox="1"/>
          <p:nvPr>
            <p:ph idx="1" type="body"/>
          </p:nvPr>
        </p:nvSpPr>
        <p:spPr>
          <a:xfrm>
            <a:off x="489775" y="3455475"/>
            <a:ext cx="1831500" cy="13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100"/>
              <a:t>Yellow</a:t>
            </a:r>
            <a:endParaRPr b="1" sz="1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Is the color of gold, butter and ripe lemons. In the spectrum of visible light, yellow is found between green and orange.</a:t>
            </a:r>
            <a:endParaRPr sz="1100"/>
          </a:p>
        </p:txBody>
      </p:sp>
      <p:sp>
        <p:nvSpPr>
          <p:cNvPr id="205" name="Google Shape;205;p30"/>
          <p:cNvSpPr txBox="1"/>
          <p:nvPr>
            <p:ph idx="2" type="body"/>
          </p:nvPr>
        </p:nvSpPr>
        <p:spPr>
          <a:xfrm>
            <a:off x="2415137" y="3455475"/>
            <a:ext cx="1831500" cy="13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100"/>
              <a:t>Blue</a:t>
            </a:r>
            <a:endParaRPr b="1" sz="1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Is the colour of the clear sky and the deep sea. It is located between violet and green on the optical spectrum.</a:t>
            </a:r>
            <a:endParaRPr sz="1100"/>
          </a:p>
        </p:txBody>
      </p:sp>
      <p:sp>
        <p:nvSpPr>
          <p:cNvPr id="206" name="Google Shape;206;p30"/>
          <p:cNvSpPr txBox="1"/>
          <p:nvPr>
            <p:ph idx="3" type="body"/>
          </p:nvPr>
        </p:nvSpPr>
        <p:spPr>
          <a:xfrm>
            <a:off x="4340500" y="3455475"/>
            <a:ext cx="1831500" cy="13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100"/>
              <a:t>Red</a:t>
            </a:r>
            <a:endParaRPr b="1" sz="1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100"/>
              <a:t>Is the color of blood, and because of this it has historically been associated with sacrifice, danger and courage. </a:t>
            </a:r>
            <a:endParaRPr sz="11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1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</a:t>
            </a:r>
            <a:r>
              <a:rPr lang="en" u="sng">
                <a:hlinkClick r:id="rId3"/>
              </a:rPr>
              <a:t>Google Sheets</a:t>
            </a:r>
            <a:endParaRPr/>
          </a:p>
        </p:txBody>
      </p:sp>
      <p:sp>
        <p:nvSpPr>
          <p:cNvPr id="212" name="Google Shape;212;p31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3" name="Google Shape;213;p31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4945132" cy="4101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457200" y="4345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Instructions for use</a:t>
            </a:r>
            <a:endParaRPr/>
          </a:p>
        </p:txBody>
      </p:sp>
      <p:sp>
        <p:nvSpPr>
          <p:cNvPr id="66" name="Google Shape;66;p14"/>
          <p:cNvSpPr txBox="1"/>
          <p:nvPr>
            <p:ph idx="2" type="body"/>
          </p:nvPr>
        </p:nvSpPr>
        <p:spPr>
          <a:xfrm>
            <a:off x="3293406" y="1297425"/>
            <a:ext cx="2675100" cy="26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/>
              <a:t>EDIT IN POWERPOINT®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Click on the button under the presentation preview that says </a:t>
            </a:r>
            <a:r>
              <a:rPr b="1" lang="en" sz="1200"/>
              <a:t>"Download as PowerPoint template"</a:t>
            </a:r>
            <a:r>
              <a:rPr lang="en" sz="1200"/>
              <a:t>. You will get a .pptx file that you can edit in PowerPoint.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Remember to download and install the fonts used in this presentation (you’ll find the links to the font files needed in the </a:t>
            </a:r>
            <a:r>
              <a:rPr lang="en" sz="1200" u="sng">
                <a:hlinkClick action="ppaction://hlinksldjump" r:id="rId3"/>
              </a:rPr>
              <a:t>Presentation design slide</a:t>
            </a:r>
            <a:r>
              <a:rPr lang="en" sz="1200"/>
              <a:t>)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457200" y="1297425"/>
            <a:ext cx="2675100" cy="26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/>
              <a:t>EDIT IN GOOGLE SLIDES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Click on the button under the presentation preview that says </a:t>
            </a:r>
            <a:r>
              <a:rPr b="1" lang="en" sz="1200"/>
              <a:t>"Use as Google Slides Theme"</a:t>
            </a:r>
            <a:r>
              <a:rPr lang="en" sz="1200"/>
              <a:t>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You will get a copy of this document on your Google Drive and will be able to edit, add or delete slides.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/>
              <a:t>You have to be signed in to your Google account.</a:t>
            </a:r>
            <a:endParaRPr/>
          </a:p>
        </p:txBody>
      </p:sp>
      <p:sp>
        <p:nvSpPr>
          <p:cNvPr id="68" name="Google Shape;68;p14"/>
          <p:cNvSpPr txBox="1"/>
          <p:nvPr>
            <p:ph idx="2" type="body"/>
          </p:nvPr>
        </p:nvSpPr>
        <p:spPr>
          <a:xfrm>
            <a:off x="457200" y="3823850"/>
            <a:ext cx="5511300" cy="11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B45F06"/>
                </a:solidFill>
              </a:rPr>
              <a:t>More info on how to use this template at </a:t>
            </a:r>
            <a:r>
              <a:rPr b="1" lang="en" sz="1000" u="sng">
                <a:solidFill>
                  <a:srgbClr val="B45F06"/>
                </a:solidFill>
                <a:hlinkClick r:id="rId4"/>
              </a:rPr>
              <a:t>www.slidescarnival.com/help-use-presentation-template</a:t>
            </a:r>
            <a:endParaRPr b="1" sz="1000">
              <a:solidFill>
                <a:srgbClr val="B45F0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B45F06"/>
                </a:solidFill>
              </a:rPr>
              <a:t>This template is free to use under </a:t>
            </a:r>
            <a:r>
              <a:rPr lang="en" sz="1000" u="sng">
                <a:solidFill>
                  <a:srgbClr val="B45F06"/>
                </a:solidFill>
                <a:hlinkClick r:id="rId5"/>
              </a:rPr>
              <a:t>Creative Commons Attribution license</a:t>
            </a:r>
            <a:r>
              <a:rPr lang="en" sz="1000">
                <a:solidFill>
                  <a:srgbClr val="B45F06"/>
                </a:solidFill>
              </a:rPr>
              <a:t>. You can keep the Credits slide or mention SlidesCarnival and other resources used in a slide footer.</a:t>
            </a:r>
            <a:endParaRPr sz="1000">
              <a:solidFill>
                <a:srgbClr val="B45F0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B45F0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B45F06"/>
              </a:solidFill>
            </a:endParaRPr>
          </a:p>
        </p:txBody>
      </p:sp>
      <p:sp>
        <p:nvSpPr>
          <p:cNvPr id="69" name="Google Shape;69;p14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2"/>
          <p:cNvSpPr/>
          <p:nvPr/>
        </p:nvSpPr>
        <p:spPr>
          <a:xfrm>
            <a:off x="955810" y="489800"/>
            <a:ext cx="2075120" cy="4163909"/>
          </a:xfrm>
          <a:custGeom>
            <a:rect b="b" l="l" r="r" t="t"/>
            <a:pathLst>
              <a:path extrusionOk="0" h="61841" w="30819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2"/>
          <p:cNvSpPr txBox="1"/>
          <p:nvPr>
            <p:ph idx="4294967295" type="body"/>
          </p:nvPr>
        </p:nvSpPr>
        <p:spPr>
          <a:xfrm>
            <a:off x="5889250" y="444300"/>
            <a:ext cx="2738700" cy="425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Lato Hairline"/>
                <a:ea typeface="Lato Hairline"/>
                <a:cs typeface="Lato Hairline"/>
                <a:sym typeface="Lato Hairline"/>
              </a:rPr>
              <a:t>Android project</a:t>
            </a:r>
            <a:endParaRPr sz="4800">
              <a:solidFill>
                <a:srgbClr val="FFFFFF"/>
              </a:solidFill>
              <a:latin typeface="Lato Hairline"/>
              <a:ea typeface="Lato Hairline"/>
              <a:cs typeface="Lato Hairline"/>
              <a:sym typeface="Lato Hairline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400">
              <a:solidFill>
                <a:srgbClr val="FFFFFF"/>
              </a:solidFill>
            </a:endParaRPr>
          </a:p>
        </p:txBody>
      </p:sp>
      <p:sp>
        <p:nvSpPr>
          <p:cNvPr id="220" name="Google Shape;220;p32"/>
          <p:cNvSpPr/>
          <p:nvPr/>
        </p:nvSpPr>
        <p:spPr>
          <a:xfrm>
            <a:off x="1049125" y="839000"/>
            <a:ext cx="1888500" cy="335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Place your screenshot here</a:t>
            </a:r>
            <a:endParaRPr sz="10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21" name="Google Shape;221;p32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3"/>
          <p:cNvSpPr/>
          <p:nvPr/>
        </p:nvSpPr>
        <p:spPr>
          <a:xfrm>
            <a:off x="953221" y="623036"/>
            <a:ext cx="1863608" cy="3921828"/>
          </a:xfrm>
          <a:custGeom>
            <a:rect b="b" l="l" r="r" t="t"/>
            <a:pathLst>
              <a:path extrusionOk="0" h="54713" w="25999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3"/>
          <p:cNvSpPr/>
          <p:nvPr/>
        </p:nvSpPr>
        <p:spPr>
          <a:xfrm>
            <a:off x="1084950" y="1188850"/>
            <a:ext cx="1589700" cy="28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Place your screenshot here</a:t>
            </a:r>
            <a:endParaRPr sz="10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28" name="Google Shape;228;p33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9" name="Google Shape;229;p33"/>
          <p:cNvSpPr txBox="1"/>
          <p:nvPr>
            <p:ph idx="4294967295" type="body"/>
          </p:nvPr>
        </p:nvSpPr>
        <p:spPr>
          <a:xfrm>
            <a:off x="5889250" y="444300"/>
            <a:ext cx="2738700" cy="425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Lato Hairline"/>
                <a:ea typeface="Lato Hairline"/>
                <a:cs typeface="Lato Hairline"/>
                <a:sym typeface="Lato Hairline"/>
              </a:rPr>
              <a:t>iPhone</a:t>
            </a:r>
            <a:r>
              <a:rPr lang="en" sz="4800">
                <a:solidFill>
                  <a:srgbClr val="FFFFFF"/>
                </a:solidFill>
                <a:latin typeface="Lato Hairline"/>
                <a:ea typeface="Lato Hairline"/>
                <a:cs typeface="Lato Hairline"/>
                <a:sym typeface="Lato Hairline"/>
              </a:rPr>
              <a:t> project</a:t>
            </a:r>
            <a:endParaRPr sz="4800">
              <a:solidFill>
                <a:srgbClr val="FFFFFF"/>
              </a:solidFill>
              <a:latin typeface="Lato Hairline"/>
              <a:ea typeface="Lato Hairline"/>
              <a:cs typeface="Lato Hairline"/>
              <a:sym typeface="Lato Hairline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/>
          <p:nvPr/>
        </p:nvSpPr>
        <p:spPr>
          <a:xfrm>
            <a:off x="408877" y="535613"/>
            <a:ext cx="2879504" cy="4072345"/>
          </a:xfrm>
          <a:custGeom>
            <a:rect b="b" l="l" r="r" t="t"/>
            <a:pathLst>
              <a:path extrusionOk="0" h="86210" w="60958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34"/>
          <p:cNvSpPr/>
          <p:nvPr/>
        </p:nvSpPr>
        <p:spPr>
          <a:xfrm>
            <a:off x="607575" y="910325"/>
            <a:ext cx="2493300" cy="333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Place your screenshot here</a:t>
            </a:r>
            <a:endParaRPr sz="10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36" name="Google Shape;236;p34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7" name="Google Shape;237;p34"/>
          <p:cNvSpPr txBox="1"/>
          <p:nvPr>
            <p:ph idx="4294967295" type="body"/>
          </p:nvPr>
        </p:nvSpPr>
        <p:spPr>
          <a:xfrm>
            <a:off x="5889250" y="444300"/>
            <a:ext cx="2738700" cy="425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Lato Hairline"/>
                <a:ea typeface="Lato Hairline"/>
                <a:cs typeface="Lato Hairline"/>
                <a:sym typeface="Lato Hairline"/>
              </a:rPr>
              <a:t>Tablet</a:t>
            </a:r>
            <a:r>
              <a:rPr lang="en" sz="4800">
                <a:solidFill>
                  <a:srgbClr val="FFFFFF"/>
                </a:solidFill>
                <a:latin typeface="Lato Hairline"/>
                <a:ea typeface="Lato Hairline"/>
                <a:cs typeface="Lato Hairline"/>
                <a:sym typeface="Lato Hairline"/>
              </a:rPr>
              <a:t> project</a:t>
            </a:r>
            <a:endParaRPr sz="4800">
              <a:solidFill>
                <a:srgbClr val="FFFFFF"/>
              </a:solidFill>
              <a:latin typeface="Lato Hairline"/>
              <a:ea typeface="Lato Hairline"/>
              <a:cs typeface="Lato Hairline"/>
              <a:sym typeface="Lato Hairline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5"/>
          <p:cNvSpPr/>
          <p:nvPr/>
        </p:nvSpPr>
        <p:spPr>
          <a:xfrm>
            <a:off x="516325" y="1071107"/>
            <a:ext cx="3855147" cy="3001276"/>
          </a:xfrm>
          <a:custGeom>
            <a:rect b="b" l="l" r="r" t="t"/>
            <a:pathLst>
              <a:path extrusionOk="0" h="111665" w="143434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35"/>
          <p:cNvSpPr/>
          <p:nvPr/>
        </p:nvSpPr>
        <p:spPr>
          <a:xfrm>
            <a:off x="677650" y="1230488"/>
            <a:ext cx="3532500" cy="22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Place your screenshot here</a:t>
            </a:r>
            <a:endParaRPr sz="10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44" name="Google Shape;244;p35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5" name="Google Shape;245;p35"/>
          <p:cNvSpPr txBox="1"/>
          <p:nvPr>
            <p:ph idx="4294967295" type="body"/>
          </p:nvPr>
        </p:nvSpPr>
        <p:spPr>
          <a:xfrm>
            <a:off x="5889250" y="444300"/>
            <a:ext cx="2738700" cy="425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Lato Hairline"/>
                <a:ea typeface="Lato Hairline"/>
                <a:cs typeface="Lato Hairline"/>
                <a:sym typeface="Lato Hairline"/>
              </a:rPr>
              <a:t>Desktop </a:t>
            </a:r>
            <a:r>
              <a:rPr lang="en" sz="4800">
                <a:solidFill>
                  <a:srgbClr val="FFFFFF"/>
                </a:solidFill>
                <a:latin typeface="Lato Hairline"/>
                <a:ea typeface="Lato Hairline"/>
                <a:cs typeface="Lato Hairline"/>
                <a:sym typeface="Lato Hairline"/>
              </a:rPr>
              <a:t>project</a:t>
            </a:r>
            <a:endParaRPr sz="4800">
              <a:solidFill>
                <a:srgbClr val="FFFFFF"/>
              </a:solidFill>
              <a:latin typeface="Lato Hairline"/>
              <a:ea typeface="Lato Hairline"/>
              <a:cs typeface="Lato Hairline"/>
              <a:sym typeface="Lato Hairline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6"/>
          <p:cNvSpPr txBox="1"/>
          <p:nvPr>
            <p:ph idx="4294967295" type="ctrTitle"/>
          </p:nvPr>
        </p:nvSpPr>
        <p:spPr>
          <a:xfrm>
            <a:off x="2140050" y="872875"/>
            <a:ext cx="48639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Thanks!</a:t>
            </a:r>
            <a:endParaRPr sz="6000">
              <a:solidFill>
                <a:srgbClr val="FFFFFF"/>
              </a:solidFill>
            </a:endParaRPr>
          </a:p>
        </p:txBody>
      </p:sp>
      <p:sp>
        <p:nvSpPr>
          <p:cNvPr id="251" name="Google Shape;251;p36"/>
          <p:cNvSpPr txBox="1"/>
          <p:nvPr>
            <p:ph idx="4294967295" type="subTitle"/>
          </p:nvPr>
        </p:nvSpPr>
        <p:spPr>
          <a:xfrm>
            <a:off x="2140050" y="2072430"/>
            <a:ext cx="48639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</a:rPr>
              <a:t>Any questions?</a:t>
            </a:r>
            <a:endParaRPr sz="3600">
              <a:solidFill>
                <a:srgbClr val="FFFFFF"/>
              </a:solidFill>
            </a:endParaRPr>
          </a:p>
        </p:txBody>
      </p:sp>
      <p:sp>
        <p:nvSpPr>
          <p:cNvPr id="252" name="Google Shape;252;p36"/>
          <p:cNvSpPr txBox="1"/>
          <p:nvPr>
            <p:ph idx="4294967295" type="body"/>
          </p:nvPr>
        </p:nvSpPr>
        <p:spPr>
          <a:xfrm>
            <a:off x="2140050" y="2896928"/>
            <a:ext cx="4863900" cy="137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You can find me at:</a:t>
            </a:r>
            <a:endParaRPr sz="14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@username</a:t>
            </a:r>
            <a:endParaRPr sz="14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user@mail.me</a:t>
            </a:r>
            <a:endParaRPr sz="1400">
              <a:solidFill>
                <a:srgbClr val="FFFFFF"/>
              </a:solidFill>
            </a:endParaRPr>
          </a:p>
        </p:txBody>
      </p:sp>
      <p:sp>
        <p:nvSpPr>
          <p:cNvPr id="253" name="Google Shape;253;p36"/>
          <p:cNvSpPr txBox="1"/>
          <p:nvPr>
            <p:ph idx="12" type="sldNum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7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259" name="Google Shape;259;p37"/>
          <p:cNvSpPr txBox="1"/>
          <p:nvPr>
            <p:ph idx="1" type="body"/>
          </p:nvPr>
        </p:nvSpPr>
        <p:spPr>
          <a:xfrm>
            <a:off x="457200" y="2244400"/>
            <a:ext cx="5511300" cy="26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Special thanks to all the people who made and released these awesome resources for free: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×"/>
            </a:pPr>
            <a:r>
              <a:rPr lang="en"/>
              <a:t>Presentation template by </a:t>
            </a:r>
            <a:r>
              <a:rPr lang="en" u="sng">
                <a:solidFill>
                  <a:srgbClr val="3D85C6"/>
                </a:solidFill>
                <a:hlinkClick r:id="rId3"/>
              </a:rPr>
              <a:t>SlidesCarnival</a:t>
            </a:r>
            <a:endParaRPr>
              <a:solidFill>
                <a:srgbClr val="3D85C6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×"/>
            </a:pPr>
            <a:r>
              <a:rPr lang="en"/>
              <a:t>Photographs by </a:t>
            </a:r>
            <a:r>
              <a:rPr lang="en" u="sng">
                <a:solidFill>
                  <a:srgbClr val="3D85C6"/>
                </a:solidFill>
                <a:hlinkClick r:id="rId4"/>
              </a:rPr>
              <a:t>Unsplash</a:t>
            </a:r>
            <a:endParaRPr>
              <a:solidFill>
                <a:srgbClr val="3D85C6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×"/>
            </a:pPr>
            <a:r>
              <a:rPr lang="en"/>
              <a:t>Watercolor textures</a:t>
            </a:r>
            <a:r>
              <a:rPr lang="en"/>
              <a:t> by </a:t>
            </a:r>
            <a:r>
              <a:rPr lang="en" u="sng">
                <a:solidFill>
                  <a:srgbClr val="3D85C6"/>
                </a:solidFill>
                <a:hlinkClick r:id="rId5"/>
              </a:rPr>
              <a:t>GraphicBurguer</a:t>
            </a:r>
            <a:endParaRPr>
              <a:solidFill>
                <a:srgbClr val="3D85C6"/>
              </a:solidFill>
            </a:endParaRPr>
          </a:p>
        </p:txBody>
      </p:sp>
      <p:sp>
        <p:nvSpPr>
          <p:cNvPr id="260" name="Google Shape;260;p37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8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design</a:t>
            </a:r>
            <a:endParaRPr/>
          </a:p>
        </p:txBody>
      </p:sp>
      <p:sp>
        <p:nvSpPr>
          <p:cNvPr id="266" name="Google Shape;266;p38"/>
          <p:cNvSpPr txBox="1"/>
          <p:nvPr>
            <p:ph idx="1" type="body"/>
          </p:nvPr>
        </p:nvSpPr>
        <p:spPr>
          <a:xfrm>
            <a:off x="457200" y="2244400"/>
            <a:ext cx="5511300" cy="26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This presentation uses the following typographies and colors: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Char char="×"/>
            </a:pPr>
            <a:r>
              <a:rPr lang="en" sz="1400"/>
              <a:t>Titles: Lato Thin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×"/>
            </a:pPr>
            <a:r>
              <a:rPr lang="en" sz="1400"/>
              <a:t>Body copy: Lato Light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You can download the fonts on this page: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rgbClr val="3D85C6"/>
                </a:solidFill>
                <a:hlinkClick r:id="rId3"/>
              </a:rPr>
              <a:t>http://www.latofonts.com/lato-free-fonts/</a:t>
            </a:r>
            <a:endParaRPr sz="1400">
              <a:solidFill>
                <a:srgbClr val="3D85C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67" name="Google Shape;267;p38"/>
          <p:cNvSpPr txBox="1"/>
          <p:nvPr/>
        </p:nvSpPr>
        <p:spPr>
          <a:xfrm>
            <a:off x="457200" y="4095450"/>
            <a:ext cx="55113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200">
                <a:solidFill>
                  <a:srgbClr val="0B5394"/>
                </a:solidFill>
                <a:latin typeface="Lato Light"/>
                <a:ea typeface="Lato Light"/>
                <a:cs typeface="Lato Light"/>
                <a:sym typeface="Lato Light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 i="1" sz="1200">
              <a:solidFill>
                <a:srgbClr val="0B5394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200">
              <a:solidFill>
                <a:srgbClr val="0B5394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0B5394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68" name="Google Shape;268;p38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/>
          <p:nvPr/>
        </p:nvSpPr>
        <p:spPr>
          <a:xfrm>
            <a:off x="6248575" y="312075"/>
            <a:ext cx="2592000" cy="15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SlidesCarnival icons are editable shapes. </a:t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This means that you can:</a:t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Lato Light"/>
              <a:buChar char="●"/>
            </a:pPr>
            <a:r>
              <a:rPr lang="en" sz="9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Resize them without losing quality.</a:t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900"/>
              <a:buFont typeface="Lato Light"/>
              <a:buChar char="●"/>
            </a:pPr>
            <a:r>
              <a:rPr lang="en" sz="9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Change fill color and opacity.</a:t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Isn’t that nice? :)</a:t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Examples:</a:t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74" name="Google Shape;274;p39"/>
          <p:cNvSpPr/>
          <p:nvPr/>
        </p:nvSpPr>
        <p:spPr>
          <a:xfrm>
            <a:off x="277965" y="271963"/>
            <a:ext cx="373873" cy="479695"/>
          </a:xfrm>
          <a:custGeom>
            <a:rect b="b" l="l" r="r" t="t"/>
            <a:pathLst>
              <a:path extrusionOk="0" h="21949" w="17107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39"/>
          <p:cNvSpPr/>
          <p:nvPr/>
        </p:nvSpPr>
        <p:spPr>
          <a:xfrm>
            <a:off x="852801" y="338968"/>
            <a:ext cx="398876" cy="337703"/>
          </a:xfrm>
          <a:custGeom>
            <a:rect b="b" l="l" r="r" t="t"/>
            <a:pathLst>
              <a:path extrusionOk="0" h="15452" w="18251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39"/>
          <p:cNvSpPr/>
          <p:nvPr/>
        </p:nvSpPr>
        <p:spPr>
          <a:xfrm>
            <a:off x="1445208" y="340017"/>
            <a:ext cx="387139" cy="341965"/>
          </a:xfrm>
          <a:custGeom>
            <a:rect b="b" l="l" r="r" t="t"/>
            <a:pathLst>
              <a:path extrusionOk="0" h="15647" w="17714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39"/>
          <p:cNvSpPr/>
          <p:nvPr/>
        </p:nvSpPr>
        <p:spPr>
          <a:xfrm>
            <a:off x="2071095" y="330991"/>
            <a:ext cx="315368" cy="354182"/>
          </a:xfrm>
          <a:custGeom>
            <a:rect b="b" l="l" r="r" t="t"/>
            <a:pathLst>
              <a:path extrusionOk="0" h="16206" w="1443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9"/>
          <p:cNvSpPr/>
          <p:nvPr/>
        </p:nvSpPr>
        <p:spPr>
          <a:xfrm>
            <a:off x="2678363" y="327801"/>
            <a:ext cx="268576" cy="357373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39"/>
          <p:cNvSpPr/>
          <p:nvPr/>
        </p:nvSpPr>
        <p:spPr>
          <a:xfrm>
            <a:off x="3190980" y="323539"/>
            <a:ext cx="414830" cy="366421"/>
          </a:xfrm>
          <a:custGeom>
            <a:rect b="b" l="l" r="r" t="t"/>
            <a:pathLst>
              <a:path extrusionOk="0" h="16766" w="18981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39"/>
          <p:cNvSpPr/>
          <p:nvPr/>
        </p:nvSpPr>
        <p:spPr>
          <a:xfrm>
            <a:off x="3808913" y="301728"/>
            <a:ext cx="355778" cy="411093"/>
          </a:xfrm>
          <a:custGeom>
            <a:rect b="b" l="l" r="r" t="t"/>
            <a:pathLst>
              <a:path extrusionOk="0" h="18810" w="16279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39"/>
          <p:cNvSpPr/>
          <p:nvPr/>
        </p:nvSpPr>
        <p:spPr>
          <a:xfrm>
            <a:off x="4367795" y="328325"/>
            <a:ext cx="414283" cy="362159"/>
          </a:xfrm>
          <a:custGeom>
            <a:rect b="b" l="l" r="r" t="t"/>
            <a:pathLst>
              <a:path extrusionOk="0" h="16571" w="18956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39"/>
          <p:cNvSpPr/>
          <p:nvPr/>
        </p:nvSpPr>
        <p:spPr>
          <a:xfrm>
            <a:off x="4977729" y="334707"/>
            <a:ext cx="366421" cy="349396"/>
          </a:xfrm>
          <a:custGeom>
            <a:rect b="b" l="l" r="r" t="t"/>
            <a:pathLst>
              <a:path extrusionOk="0" h="15987" w="16766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39"/>
          <p:cNvSpPr/>
          <p:nvPr/>
        </p:nvSpPr>
        <p:spPr>
          <a:xfrm>
            <a:off x="5571185" y="326205"/>
            <a:ext cx="355778" cy="363230"/>
          </a:xfrm>
          <a:custGeom>
            <a:rect b="b" l="l" r="r" t="t"/>
            <a:pathLst>
              <a:path extrusionOk="0" h="16620" w="16279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39"/>
          <p:cNvSpPr/>
          <p:nvPr/>
        </p:nvSpPr>
        <p:spPr>
          <a:xfrm>
            <a:off x="282226" y="865419"/>
            <a:ext cx="368541" cy="456289"/>
          </a:xfrm>
          <a:custGeom>
            <a:rect b="b" l="l" r="r" t="t"/>
            <a:pathLst>
              <a:path extrusionOk="0" h="20878" w="16863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39"/>
          <p:cNvSpPr/>
          <p:nvPr/>
        </p:nvSpPr>
        <p:spPr>
          <a:xfrm>
            <a:off x="869825" y="865419"/>
            <a:ext cx="368541" cy="456289"/>
          </a:xfrm>
          <a:custGeom>
            <a:rect b="b" l="l" r="r" t="t"/>
            <a:pathLst>
              <a:path extrusionOk="0" h="20878" w="16863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39"/>
          <p:cNvSpPr/>
          <p:nvPr/>
        </p:nvSpPr>
        <p:spPr>
          <a:xfrm>
            <a:off x="1447327" y="934019"/>
            <a:ext cx="380233" cy="327060"/>
          </a:xfrm>
          <a:custGeom>
            <a:rect b="b" l="l" r="r" t="t"/>
            <a:pathLst>
              <a:path extrusionOk="0" h="14965" w="17398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39"/>
          <p:cNvSpPr/>
          <p:nvPr/>
        </p:nvSpPr>
        <p:spPr>
          <a:xfrm>
            <a:off x="2034402" y="901041"/>
            <a:ext cx="379709" cy="384495"/>
          </a:xfrm>
          <a:custGeom>
            <a:rect b="b" l="l" r="r" t="t"/>
            <a:pathLst>
              <a:path extrusionOk="0" h="17593" w="17374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39"/>
          <p:cNvSpPr/>
          <p:nvPr/>
        </p:nvSpPr>
        <p:spPr>
          <a:xfrm>
            <a:off x="2624667" y="926043"/>
            <a:ext cx="376518" cy="332917"/>
          </a:xfrm>
          <a:custGeom>
            <a:rect b="b" l="l" r="r" t="t"/>
            <a:pathLst>
              <a:path extrusionOk="0" h="15233" w="17228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39"/>
          <p:cNvSpPr/>
          <p:nvPr/>
        </p:nvSpPr>
        <p:spPr>
          <a:xfrm>
            <a:off x="3218647" y="926043"/>
            <a:ext cx="365350" cy="336633"/>
          </a:xfrm>
          <a:custGeom>
            <a:rect b="b" l="l" r="r" t="t"/>
            <a:pathLst>
              <a:path extrusionOk="0" h="15403" w="16717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39"/>
          <p:cNvSpPr/>
          <p:nvPr/>
        </p:nvSpPr>
        <p:spPr>
          <a:xfrm>
            <a:off x="3815818" y="929758"/>
            <a:ext cx="338774" cy="329202"/>
          </a:xfrm>
          <a:custGeom>
            <a:rect b="b" l="l" r="r" t="t"/>
            <a:pathLst>
              <a:path extrusionOk="0" h="15063" w="15501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39"/>
          <p:cNvSpPr/>
          <p:nvPr/>
        </p:nvSpPr>
        <p:spPr>
          <a:xfrm>
            <a:off x="4384820" y="911138"/>
            <a:ext cx="375447" cy="368016"/>
          </a:xfrm>
          <a:custGeom>
            <a:rect b="b" l="l" r="r" t="t"/>
            <a:pathLst>
              <a:path extrusionOk="0" h="16839" w="17179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39"/>
          <p:cNvSpPr/>
          <p:nvPr/>
        </p:nvSpPr>
        <p:spPr>
          <a:xfrm>
            <a:off x="4934129" y="870729"/>
            <a:ext cx="458409" cy="451502"/>
          </a:xfrm>
          <a:custGeom>
            <a:rect b="b" l="l" r="r" t="t"/>
            <a:pathLst>
              <a:path extrusionOk="0" h="20659" w="20975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39"/>
          <p:cNvSpPr/>
          <p:nvPr/>
        </p:nvSpPr>
        <p:spPr>
          <a:xfrm>
            <a:off x="5532896" y="886683"/>
            <a:ext cx="429691" cy="410568"/>
          </a:xfrm>
          <a:custGeom>
            <a:rect b="b" l="l" r="r" t="t"/>
            <a:pathLst>
              <a:path extrusionOk="0" h="18786" w="19661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39"/>
          <p:cNvSpPr/>
          <p:nvPr/>
        </p:nvSpPr>
        <p:spPr>
          <a:xfrm>
            <a:off x="252963" y="1538097"/>
            <a:ext cx="421211" cy="298889"/>
          </a:xfrm>
          <a:custGeom>
            <a:rect b="b" l="l" r="r" t="t"/>
            <a:pathLst>
              <a:path extrusionOk="0" h="13676" w="19273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39"/>
          <p:cNvSpPr/>
          <p:nvPr/>
        </p:nvSpPr>
        <p:spPr>
          <a:xfrm>
            <a:off x="842704" y="1481734"/>
            <a:ext cx="417999" cy="404711"/>
          </a:xfrm>
          <a:custGeom>
            <a:rect b="b" l="l" r="r" t="t"/>
            <a:pathLst>
              <a:path extrusionOk="0" h="18518" w="19126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39"/>
          <p:cNvSpPr/>
          <p:nvPr/>
        </p:nvSpPr>
        <p:spPr>
          <a:xfrm>
            <a:off x="1445732" y="1499808"/>
            <a:ext cx="376518" cy="380255"/>
          </a:xfrm>
          <a:custGeom>
            <a:rect b="b" l="l" r="r" t="t"/>
            <a:pathLst>
              <a:path extrusionOk="0" h="17399" w="17228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9"/>
          <p:cNvSpPr/>
          <p:nvPr/>
        </p:nvSpPr>
        <p:spPr>
          <a:xfrm>
            <a:off x="2029616" y="1488116"/>
            <a:ext cx="392472" cy="391401"/>
          </a:xfrm>
          <a:custGeom>
            <a:rect b="b" l="l" r="r" t="t"/>
            <a:pathLst>
              <a:path extrusionOk="0" h="17909" w="17958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39"/>
          <p:cNvSpPr/>
          <p:nvPr/>
        </p:nvSpPr>
        <p:spPr>
          <a:xfrm>
            <a:off x="2629978" y="1500354"/>
            <a:ext cx="365350" cy="366945"/>
          </a:xfrm>
          <a:custGeom>
            <a:rect b="b" l="l" r="r" t="t"/>
            <a:pathLst>
              <a:path extrusionOk="0" h="16790" w="16717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39"/>
          <p:cNvSpPr/>
          <p:nvPr/>
        </p:nvSpPr>
        <p:spPr>
          <a:xfrm>
            <a:off x="3234055" y="1457279"/>
            <a:ext cx="332917" cy="452551"/>
          </a:xfrm>
          <a:custGeom>
            <a:rect b="b" l="l" r="r" t="t"/>
            <a:pathLst>
              <a:path extrusionOk="0" h="20707" w="15233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39"/>
          <p:cNvSpPr/>
          <p:nvPr/>
        </p:nvSpPr>
        <p:spPr>
          <a:xfrm>
            <a:off x="3777530" y="1547144"/>
            <a:ext cx="417999" cy="269625"/>
          </a:xfrm>
          <a:custGeom>
            <a:rect b="b" l="l" r="r" t="t"/>
            <a:pathLst>
              <a:path extrusionOk="0" h="12337" w="19126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39"/>
          <p:cNvSpPr/>
          <p:nvPr/>
        </p:nvSpPr>
        <p:spPr>
          <a:xfrm>
            <a:off x="4382678" y="1489711"/>
            <a:ext cx="385041" cy="389281"/>
          </a:xfrm>
          <a:custGeom>
            <a:rect b="b" l="l" r="r" t="t"/>
            <a:pathLst>
              <a:path extrusionOk="0" h="17812" w="17618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39"/>
          <p:cNvSpPr/>
          <p:nvPr/>
        </p:nvSpPr>
        <p:spPr>
          <a:xfrm>
            <a:off x="4969227" y="1474828"/>
            <a:ext cx="387161" cy="402569"/>
          </a:xfrm>
          <a:custGeom>
            <a:rect b="b" l="l" r="r" t="t"/>
            <a:pathLst>
              <a:path extrusionOk="0" h="18420" w="17715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39"/>
          <p:cNvSpPr/>
          <p:nvPr/>
        </p:nvSpPr>
        <p:spPr>
          <a:xfrm>
            <a:off x="5538753" y="1486520"/>
            <a:ext cx="414283" cy="388210"/>
          </a:xfrm>
          <a:custGeom>
            <a:rect b="b" l="l" r="r" t="t"/>
            <a:pathLst>
              <a:path extrusionOk="0" h="17763" w="18956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39"/>
          <p:cNvSpPr/>
          <p:nvPr/>
        </p:nvSpPr>
        <p:spPr>
          <a:xfrm>
            <a:off x="301895" y="2092193"/>
            <a:ext cx="324416" cy="354204"/>
          </a:xfrm>
          <a:custGeom>
            <a:rect b="b" l="l" r="r" t="t"/>
            <a:pathLst>
              <a:path extrusionOk="0" h="16207" w="14844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39"/>
          <p:cNvSpPr/>
          <p:nvPr/>
        </p:nvSpPr>
        <p:spPr>
          <a:xfrm>
            <a:off x="875136" y="2092739"/>
            <a:ext cx="346227" cy="348325"/>
          </a:xfrm>
          <a:custGeom>
            <a:rect b="b" l="l" r="r" t="t"/>
            <a:pathLst>
              <a:path extrusionOk="0" h="15938" w="15842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39"/>
          <p:cNvSpPr/>
          <p:nvPr/>
        </p:nvSpPr>
        <p:spPr>
          <a:xfrm>
            <a:off x="1469663" y="2092739"/>
            <a:ext cx="346205" cy="348325"/>
          </a:xfrm>
          <a:custGeom>
            <a:rect b="b" l="l" r="r" t="t"/>
            <a:pathLst>
              <a:path extrusionOk="0" h="15938" w="15841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39"/>
          <p:cNvSpPr/>
          <p:nvPr/>
        </p:nvSpPr>
        <p:spPr>
          <a:xfrm>
            <a:off x="2052475" y="2092739"/>
            <a:ext cx="345681" cy="348325"/>
          </a:xfrm>
          <a:custGeom>
            <a:rect b="b" l="l" r="r" t="t"/>
            <a:pathLst>
              <a:path extrusionOk="0" h="15938" w="15817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39"/>
          <p:cNvSpPr/>
          <p:nvPr/>
        </p:nvSpPr>
        <p:spPr>
          <a:xfrm>
            <a:off x="2720367" y="2038496"/>
            <a:ext cx="186685" cy="46055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39"/>
          <p:cNvSpPr/>
          <p:nvPr/>
        </p:nvSpPr>
        <p:spPr>
          <a:xfrm>
            <a:off x="3319156" y="2041687"/>
            <a:ext cx="161683" cy="455218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39"/>
          <p:cNvSpPr/>
          <p:nvPr/>
        </p:nvSpPr>
        <p:spPr>
          <a:xfrm>
            <a:off x="3912065" y="2092193"/>
            <a:ext cx="147325" cy="348871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39"/>
          <p:cNvSpPr/>
          <p:nvPr/>
        </p:nvSpPr>
        <p:spPr>
          <a:xfrm>
            <a:off x="4402368" y="2087407"/>
            <a:ext cx="343014" cy="363230"/>
          </a:xfrm>
          <a:custGeom>
            <a:rect b="b" l="l" r="r" t="t"/>
            <a:pathLst>
              <a:path extrusionOk="0" h="16620" w="15695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39"/>
          <p:cNvSpPr/>
          <p:nvPr/>
        </p:nvSpPr>
        <p:spPr>
          <a:xfrm>
            <a:off x="4975609" y="2096979"/>
            <a:ext cx="375993" cy="347276"/>
          </a:xfrm>
          <a:custGeom>
            <a:rect b="b" l="l" r="r" t="t"/>
            <a:pathLst>
              <a:path extrusionOk="0" h="15890" w="17204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39"/>
          <p:cNvSpPr/>
          <p:nvPr/>
        </p:nvSpPr>
        <p:spPr>
          <a:xfrm>
            <a:off x="5570114" y="2037950"/>
            <a:ext cx="345681" cy="414830"/>
          </a:xfrm>
          <a:custGeom>
            <a:rect b="b" l="l" r="r" t="t"/>
            <a:pathLst>
              <a:path extrusionOk="0" h="18981" w="15817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9"/>
          <p:cNvSpPr/>
          <p:nvPr/>
        </p:nvSpPr>
        <p:spPr>
          <a:xfrm>
            <a:off x="400284" y="2642049"/>
            <a:ext cx="127109" cy="429713"/>
          </a:xfrm>
          <a:custGeom>
            <a:rect b="b" l="l" r="r" t="t"/>
            <a:pathLst>
              <a:path extrusionOk="0" h="19662" w="5816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39"/>
          <p:cNvSpPr/>
          <p:nvPr/>
        </p:nvSpPr>
        <p:spPr>
          <a:xfrm>
            <a:off x="913425" y="2626095"/>
            <a:ext cx="274958" cy="460550"/>
          </a:xfrm>
          <a:custGeom>
            <a:rect b="b" l="l" r="r" t="t"/>
            <a:pathLst>
              <a:path extrusionOk="0" h="21073" w="12581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39"/>
          <p:cNvSpPr/>
          <p:nvPr/>
        </p:nvSpPr>
        <p:spPr>
          <a:xfrm>
            <a:off x="1461139" y="2626095"/>
            <a:ext cx="360039" cy="460550"/>
          </a:xfrm>
          <a:custGeom>
            <a:rect b="b" l="l" r="r" t="t"/>
            <a:pathLst>
              <a:path extrusionOk="0" h="21073" w="16474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39"/>
          <p:cNvSpPr/>
          <p:nvPr/>
        </p:nvSpPr>
        <p:spPr>
          <a:xfrm>
            <a:off x="2592213" y="2704269"/>
            <a:ext cx="434499" cy="242503"/>
          </a:xfrm>
          <a:custGeom>
            <a:rect b="b" l="l" r="r" t="t"/>
            <a:pathLst>
              <a:path extrusionOk="0" h="11096" w="19881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39"/>
          <p:cNvSpPr/>
          <p:nvPr/>
        </p:nvSpPr>
        <p:spPr>
          <a:xfrm>
            <a:off x="2013116" y="2653741"/>
            <a:ext cx="421736" cy="398876"/>
          </a:xfrm>
          <a:custGeom>
            <a:rect b="b" l="l" r="r" t="t"/>
            <a:pathLst>
              <a:path extrusionOk="0" h="18251" w="19297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39"/>
          <p:cNvSpPr/>
          <p:nvPr/>
        </p:nvSpPr>
        <p:spPr>
          <a:xfrm>
            <a:off x="3210671" y="2663860"/>
            <a:ext cx="373327" cy="376518"/>
          </a:xfrm>
          <a:custGeom>
            <a:rect b="b" l="l" r="r" t="t"/>
            <a:pathLst>
              <a:path extrusionOk="0" h="17228" w="17082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39"/>
          <p:cNvSpPr/>
          <p:nvPr/>
        </p:nvSpPr>
        <p:spPr>
          <a:xfrm>
            <a:off x="3796674" y="2667051"/>
            <a:ext cx="378113" cy="376518"/>
          </a:xfrm>
          <a:custGeom>
            <a:rect b="b" l="l" r="r" t="t"/>
            <a:pathLst>
              <a:path extrusionOk="0" h="17228" w="17301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39"/>
          <p:cNvSpPr/>
          <p:nvPr/>
        </p:nvSpPr>
        <p:spPr>
          <a:xfrm>
            <a:off x="4332172" y="2667051"/>
            <a:ext cx="492437" cy="398329"/>
          </a:xfrm>
          <a:custGeom>
            <a:rect b="b" l="l" r="r" t="t"/>
            <a:pathLst>
              <a:path extrusionOk="0" h="18226" w="22532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39"/>
          <p:cNvSpPr/>
          <p:nvPr/>
        </p:nvSpPr>
        <p:spPr>
          <a:xfrm>
            <a:off x="5012302" y="2651097"/>
            <a:ext cx="296223" cy="412142"/>
          </a:xfrm>
          <a:custGeom>
            <a:rect b="b" l="l" r="r" t="t"/>
            <a:pathLst>
              <a:path extrusionOk="0" h="18858" w="13554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39"/>
          <p:cNvSpPr/>
          <p:nvPr/>
        </p:nvSpPr>
        <p:spPr>
          <a:xfrm>
            <a:off x="5602568" y="2671837"/>
            <a:ext cx="289295" cy="396187"/>
          </a:xfrm>
          <a:custGeom>
            <a:rect b="b" l="l" r="r" t="t"/>
            <a:pathLst>
              <a:path extrusionOk="0" h="18128" w="13237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39"/>
          <p:cNvSpPr/>
          <p:nvPr/>
        </p:nvSpPr>
        <p:spPr>
          <a:xfrm>
            <a:off x="264677" y="3280175"/>
            <a:ext cx="417999" cy="330797"/>
          </a:xfrm>
          <a:custGeom>
            <a:rect b="b" l="l" r="r" t="t"/>
            <a:pathLst>
              <a:path extrusionOk="0" h="15136" w="19126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39"/>
          <p:cNvSpPr/>
          <p:nvPr/>
        </p:nvSpPr>
        <p:spPr>
          <a:xfrm>
            <a:off x="848015" y="3304630"/>
            <a:ext cx="407377" cy="276553"/>
          </a:xfrm>
          <a:custGeom>
            <a:rect b="b" l="l" r="r" t="t"/>
            <a:pathLst>
              <a:path extrusionOk="0" h="12654" w="1864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39"/>
          <p:cNvSpPr/>
          <p:nvPr/>
        </p:nvSpPr>
        <p:spPr>
          <a:xfrm>
            <a:off x="1447327" y="3292938"/>
            <a:ext cx="386615" cy="302080"/>
          </a:xfrm>
          <a:custGeom>
            <a:rect b="b" l="l" r="r" t="t"/>
            <a:pathLst>
              <a:path extrusionOk="0" h="13822" w="1769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39"/>
          <p:cNvSpPr/>
          <p:nvPr/>
        </p:nvSpPr>
        <p:spPr>
          <a:xfrm>
            <a:off x="2032260" y="3284961"/>
            <a:ext cx="389303" cy="316439"/>
          </a:xfrm>
          <a:custGeom>
            <a:rect b="b" l="l" r="r" t="t"/>
            <a:pathLst>
              <a:path extrusionOk="0" h="14479" w="17813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39"/>
          <p:cNvSpPr/>
          <p:nvPr/>
        </p:nvSpPr>
        <p:spPr>
          <a:xfrm>
            <a:off x="2640621" y="3259436"/>
            <a:ext cx="351516" cy="354707"/>
          </a:xfrm>
          <a:custGeom>
            <a:rect b="b" l="l" r="r" t="t"/>
            <a:pathLst>
              <a:path extrusionOk="0" h="16230" w="16084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39"/>
          <p:cNvSpPr/>
          <p:nvPr/>
        </p:nvSpPr>
        <p:spPr>
          <a:xfrm>
            <a:off x="3196312" y="3304106"/>
            <a:ext cx="397258" cy="292507"/>
          </a:xfrm>
          <a:custGeom>
            <a:rect b="b" l="l" r="r" t="t"/>
            <a:pathLst>
              <a:path extrusionOk="0" h="13384" w="18177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39"/>
          <p:cNvSpPr/>
          <p:nvPr/>
        </p:nvSpPr>
        <p:spPr>
          <a:xfrm>
            <a:off x="3784982" y="3304106"/>
            <a:ext cx="396734" cy="292507"/>
          </a:xfrm>
          <a:custGeom>
            <a:rect b="b" l="l" r="r" t="t"/>
            <a:pathLst>
              <a:path extrusionOk="0" h="13384" w="18153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39"/>
          <p:cNvSpPr/>
          <p:nvPr/>
        </p:nvSpPr>
        <p:spPr>
          <a:xfrm>
            <a:off x="4383224" y="3275389"/>
            <a:ext cx="382353" cy="335037"/>
          </a:xfrm>
          <a:custGeom>
            <a:rect b="b" l="l" r="r" t="t"/>
            <a:pathLst>
              <a:path extrusionOk="0" h="15330" w="17495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39"/>
          <p:cNvSpPr/>
          <p:nvPr/>
        </p:nvSpPr>
        <p:spPr>
          <a:xfrm>
            <a:off x="4951132" y="3234980"/>
            <a:ext cx="419616" cy="422785"/>
          </a:xfrm>
          <a:custGeom>
            <a:rect b="b" l="l" r="r" t="t"/>
            <a:pathLst>
              <a:path extrusionOk="0" h="19345" w="1920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39"/>
          <p:cNvSpPr/>
          <p:nvPr/>
        </p:nvSpPr>
        <p:spPr>
          <a:xfrm>
            <a:off x="5569065" y="3258911"/>
            <a:ext cx="359493" cy="364279"/>
          </a:xfrm>
          <a:custGeom>
            <a:rect b="b" l="l" r="r" t="t"/>
            <a:pathLst>
              <a:path extrusionOk="0" h="16668" w="16449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39"/>
          <p:cNvSpPr/>
          <p:nvPr/>
        </p:nvSpPr>
        <p:spPr>
          <a:xfrm>
            <a:off x="258820" y="3831081"/>
            <a:ext cx="409497" cy="398854"/>
          </a:xfrm>
          <a:custGeom>
            <a:rect b="b" l="l" r="r" t="t"/>
            <a:pathLst>
              <a:path extrusionOk="0" h="18250" w="18737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39"/>
          <p:cNvSpPr/>
          <p:nvPr/>
        </p:nvSpPr>
        <p:spPr>
          <a:xfrm>
            <a:off x="828346" y="3895420"/>
            <a:ext cx="436619" cy="266981"/>
          </a:xfrm>
          <a:custGeom>
            <a:rect b="b" l="l" r="r" t="t"/>
            <a:pathLst>
              <a:path extrusionOk="0" h="12216" w="19978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39"/>
          <p:cNvSpPr/>
          <p:nvPr/>
        </p:nvSpPr>
        <p:spPr>
          <a:xfrm>
            <a:off x="1518573" y="3803959"/>
            <a:ext cx="256359" cy="437144"/>
          </a:xfrm>
          <a:custGeom>
            <a:rect b="b" l="l" r="r" t="t"/>
            <a:pathLst>
              <a:path extrusionOk="0" h="20002" w="1173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39"/>
          <p:cNvSpPr/>
          <p:nvPr/>
        </p:nvSpPr>
        <p:spPr>
          <a:xfrm>
            <a:off x="2069500" y="3845964"/>
            <a:ext cx="321749" cy="403662"/>
          </a:xfrm>
          <a:custGeom>
            <a:rect b="b" l="l" r="r" t="t"/>
            <a:pathLst>
              <a:path extrusionOk="0" h="18470" w="14722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39"/>
          <p:cNvSpPr/>
          <p:nvPr/>
        </p:nvSpPr>
        <p:spPr>
          <a:xfrm>
            <a:off x="2632644" y="3876822"/>
            <a:ext cx="362159" cy="314821"/>
          </a:xfrm>
          <a:custGeom>
            <a:rect b="b" l="l" r="r" t="t"/>
            <a:pathLst>
              <a:path extrusionOk="0" h="14405" w="16571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39"/>
          <p:cNvSpPr/>
          <p:nvPr/>
        </p:nvSpPr>
        <p:spPr>
          <a:xfrm>
            <a:off x="3218101" y="3848630"/>
            <a:ext cx="363230" cy="363755"/>
          </a:xfrm>
          <a:custGeom>
            <a:rect b="b" l="l" r="r" t="t"/>
            <a:pathLst>
              <a:path extrusionOk="0" h="16644" w="1662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39"/>
          <p:cNvSpPr/>
          <p:nvPr/>
        </p:nvSpPr>
        <p:spPr>
          <a:xfrm>
            <a:off x="3804127" y="3843844"/>
            <a:ext cx="365875" cy="374398"/>
          </a:xfrm>
          <a:custGeom>
            <a:rect b="b" l="l" r="r" t="t"/>
            <a:pathLst>
              <a:path extrusionOk="0" h="17131" w="16741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39"/>
          <p:cNvSpPr/>
          <p:nvPr/>
        </p:nvSpPr>
        <p:spPr>
          <a:xfrm>
            <a:off x="4363533" y="3847559"/>
            <a:ext cx="422260" cy="356848"/>
          </a:xfrm>
          <a:custGeom>
            <a:rect b="b" l="l" r="r" t="t"/>
            <a:pathLst>
              <a:path extrusionOk="0" h="16328" w="19321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39"/>
          <p:cNvSpPr/>
          <p:nvPr/>
        </p:nvSpPr>
        <p:spPr>
          <a:xfrm>
            <a:off x="4969227" y="3840129"/>
            <a:ext cx="384495" cy="379709"/>
          </a:xfrm>
          <a:custGeom>
            <a:rect b="b" l="l" r="r" t="t"/>
            <a:pathLst>
              <a:path extrusionOk="0" h="17374" w="17593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39"/>
          <p:cNvSpPr/>
          <p:nvPr/>
        </p:nvSpPr>
        <p:spPr>
          <a:xfrm>
            <a:off x="5566399" y="3822033"/>
            <a:ext cx="368541" cy="412163"/>
          </a:xfrm>
          <a:custGeom>
            <a:rect b="b" l="l" r="r" t="t"/>
            <a:pathLst>
              <a:path extrusionOk="0" h="18859" w="16863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39"/>
          <p:cNvSpPr/>
          <p:nvPr/>
        </p:nvSpPr>
        <p:spPr>
          <a:xfrm>
            <a:off x="230650" y="4486232"/>
            <a:ext cx="474363" cy="267505"/>
          </a:xfrm>
          <a:custGeom>
            <a:rect b="b" l="l" r="r" t="t"/>
            <a:pathLst>
              <a:path extrusionOk="0" h="12240" w="21705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39"/>
          <p:cNvSpPr/>
          <p:nvPr/>
        </p:nvSpPr>
        <p:spPr>
          <a:xfrm>
            <a:off x="858133" y="4415489"/>
            <a:ext cx="382375" cy="402591"/>
          </a:xfrm>
          <a:custGeom>
            <a:rect b="b" l="l" r="r" t="t"/>
            <a:pathLst>
              <a:path extrusionOk="0" h="18421" w="17496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39"/>
          <p:cNvSpPr/>
          <p:nvPr/>
        </p:nvSpPr>
        <p:spPr>
          <a:xfrm>
            <a:off x="1430849" y="4392629"/>
            <a:ext cx="420643" cy="433953"/>
          </a:xfrm>
          <a:custGeom>
            <a:rect b="b" l="l" r="r" t="t"/>
            <a:pathLst>
              <a:path extrusionOk="0" h="19856" w="19247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39"/>
          <p:cNvSpPr/>
          <p:nvPr/>
        </p:nvSpPr>
        <p:spPr>
          <a:xfrm>
            <a:off x="2039713" y="4429323"/>
            <a:ext cx="371207" cy="375993"/>
          </a:xfrm>
          <a:custGeom>
            <a:rect b="b" l="l" r="r" t="t"/>
            <a:pathLst>
              <a:path extrusionOk="0" h="17204" w="16985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39"/>
          <p:cNvSpPr/>
          <p:nvPr/>
        </p:nvSpPr>
        <p:spPr>
          <a:xfrm>
            <a:off x="2590093" y="4430394"/>
            <a:ext cx="446192" cy="372256"/>
          </a:xfrm>
          <a:custGeom>
            <a:rect b="b" l="l" r="r" t="t"/>
            <a:pathLst>
              <a:path extrusionOk="0" h="17033" w="20416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39"/>
          <p:cNvSpPr/>
          <p:nvPr/>
        </p:nvSpPr>
        <p:spPr>
          <a:xfrm>
            <a:off x="3227673" y="4398486"/>
            <a:ext cx="344085" cy="416403"/>
          </a:xfrm>
          <a:custGeom>
            <a:rect b="b" l="l" r="r" t="t"/>
            <a:pathLst>
              <a:path extrusionOk="0" h="19053" w="15744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39"/>
          <p:cNvSpPr/>
          <p:nvPr/>
        </p:nvSpPr>
        <p:spPr>
          <a:xfrm>
            <a:off x="3742432" y="4393700"/>
            <a:ext cx="494054" cy="448312"/>
          </a:xfrm>
          <a:custGeom>
            <a:rect b="b" l="l" r="r" t="t"/>
            <a:pathLst>
              <a:path extrusionOk="0" h="20513" w="22606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39"/>
          <p:cNvSpPr/>
          <p:nvPr/>
        </p:nvSpPr>
        <p:spPr>
          <a:xfrm>
            <a:off x="4336412" y="4386772"/>
            <a:ext cx="485006" cy="464266"/>
          </a:xfrm>
          <a:custGeom>
            <a:rect b="b" l="l" r="r" t="t"/>
            <a:pathLst>
              <a:path extrusionOk="0" h="21243" w="22192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39"/>
          <p:cNvSpPr/>
          <p:nvPr/>
        </p:nvSpPr>
        <p:spPr>
          <a:xfrm>
            <a:off x="4946346" y="4497924"/>
            <a:ext cx="431308" cy="249956"/>
          </a:xfrm>
          <a:custGeom>
            <a:rect b="b" l="l" r="r" t="t"/>
            <a:pathLst>
              <a:path extrusionOk="0" h="11437" w="19735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39"/>
          <p:cNvSpPr/>
          <p:nvPr/>
        </p:nvSpPr>
        <p:spPr>
          <a:xfrm>
            <a:off x="5591925" y="4452182"/>
            <a:ext cx="321749" cy="353133"/>
          </a:xfrm>
          <a:custGeom>
            <a:rect b="b" l="l" r="r" t="t"/>
            <a:pathLst>
              <a:path extrusionOk="0" h="16158" w="14722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39"/>
          <p:cNvSpPr/>
          <p:nvPr/>
        </p:nvSpPr>
        <p:spPr>
          <a:xfrm>
            <a:off x="6350992" y="1877604"/>
            <a:ext cx="458409" cy="451502"/>
          </a:xfrm>
          <a:custGeom>
            <a:rect b="b" l="l" r="r" t="t"/>
            <a:pathLst>
              <a:path extrusionOk="0" h="20659" w="20975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39"/>
          <p:cNvSpPr/>
          <p:nvPr/>
        </p:nvSpPr>
        <p:spPr>
          <a:xfrm>
            <a:off x="7244612" y="1877594"/>
            <a:ext cx="1104911" cy="1088368"/>
          </a:xfrm>
          <a:custGeom>
            <a:rect b="b" l="l" r="r" t="t"/>
            <a:pathLst>
              <a:path extrusionOk="0" h="20659" w="20975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39"/>
          <p:cNvSpPr/>
          <p:nvPr/>
        </p:nvSpPr>
        <p:spPr>
          <a:xfrm>
            <a:off x="6535708" y="2088458"/>
            <a:ext cx="436619" cy="266981"/>
          </a:xfrm>
          <a:custGeom>
            <a:rect b="b" l="l" r="r" t="t"/>
            <a:pathLst>
              <a:path extrusionOk="0" h="12216" w="19978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39"/>
          <p:cNvSpPr/>
          <p:nvPr/>
        </p:nvSpPr>
        <p:spPr>
          <a:xfrm>
            <a:off x="7689847" y="2385855"/>
            <a:ext cx="1052391" cy="643569"/>
          </a:xfrm>
          <a:custGeom>
            <a:rect b="b" l="l" r="r" t="t"/>
            <a:pathLst>
              <a:path extrusionOk="0" h="12216" w="19978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40"/>
          <p:cNvSpPr txBox="1"/>
          <p:nvPr/>
        </p:nvSpPr>
        <p:spPr>
          <a:xfrm>
            <a:off x="2240050" y="914275"/>
            <a:ext cx="6676800" cy="13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Now you can use any emoji as an icon!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And of course it resizes without losing quality and you can change the color.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How? Follow Google instructions </a:t>
            </a:r>
            <a:r>
              <a:rPr lang="en" u="sng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  <a:hlinkClick r:id="rId4"/>
              </a:rPr>
              <a:t>https://twitter.com/googledocs/status/730087240156643328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63" name="Google Shape;363;p40"/>
          <p:cNvSpPr txBox="1"/>
          <p:nvPr/>
        </p:nvSpPr>
        <p:spPr>
          <a:xfrm>
            <a:off x="884300" y="23742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Lato Light"/>
                <a:ea typeface="Lato Light"/>
                <a:cs typeface="Lato Light"/>
                <a:sym typeface="Lato Light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rgbClr val="FFFFFF"/>
                </a:solidFill>
                <a:highlight>
                  <a:srgbClr val="990000"/>
                </a:highlight>
                <a:latin typeface="Lato Light"/>
                <a:ea typeface="Lato Light"/>
                <a:cs typeface="Lato Light"/>
                <a:sym typeface="Lato Light"/>
              </a:rPr>
              <a:t> and many more...</a:t>
            </a:r>
            <a:endParaRPr sz="2400">
              <a:solidFill>
                <a:srgbClr val="FFFFFF"/>
              </a:solidFill>
              <a:highlight>
                <a:srgbClr val="990000"/>
              </a:highlight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64" name="Google Shape;364;p40"/>
          <p:cNvSpPr txBox="1"/>
          <p:nvPr/>
        </p:nvSpPr>
        <p:spPr>
          <a:xfrm>
            <a:off x="725175" y="856414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600">
                <a:solidFill>
                  <a:srgbClr val="FFFFFF"/>
                </a:solidFill>
              </a:rPr>
              <a:t>😉</a:t>
            </a:r>
            <a:endParaRPr sz="9600">
              <a:solidFill>
                <a:srgbClr val="FFFFFF"/>
              </a:solidFill>
            </a:endParaRPr>
          </a:p>
        </p:txBody>
      </p:sp>
      <p:sp>
        <p:nvSpPr>
          <p:cNvPr id="365" name="Google Shape;365;p40"/>
          <p:cNvSpPr txBox="1"/>
          <p:nvPr>
            <p:ph idx="12" type="sldNum"/>
          </p:nvPr>
        </p:nvSpPr>
        <p:spPr>
          <a:xfrm>
            <a:off x="4297650" y="444797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999999"/>
                </a:solidFill>
              </a:rPr>
              <a:t>‹#›</a:t>
            </a:fld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idx="4294967295" type="ctrTitle"/>
          </p:nvPr>
        </p:nvSpPr>
        <p:spPr>
          <a:xfrm>
            <a:off x="1275150" y="2337625"/>
            <a:ext cx="65937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Hello!</a:t>
            </a:r>
            <a:endParaRPr sz="6000">
              <a:solidFill>
                <a:srgbClr val="FFFFFF"/>
              </a:solidFill>
            </a:endParaRPr>
          </a:p>
        </p:txBody>
      </p:sp>
      <p:sp>
        <p:nvSpPr>
          <p:cNvPr id="75" name="Google Shape;75;p15"/>
          <p:cNvSpPr txBox="1"/>
          <p:nvPr>
            <p:ph idx="4294967295" type="subTitle"/>
          </p:nvPr>
        </p:nvSpPr>
        <p:spPr>
          <a:xfrm>
            <a:off x="1275150" y="3345594"/>
            <a:ext cx="6593700" cy="15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FFFFFF"/>
                </a:solidFill>
              </a:rPr>
              <a:t>I am Jayden Smith</a:t>
            </a:r>
            <a:endParaRPr b="1" sz="14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FFFFFF"/>
                </a:solidFill>
              </a:rPr>
              <a:t>I am here because I love to give presentations. </a:t>
            </a:r>
            <a:endParaRPr sz="14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FFFFFF"/>
                </a:solidFill>
              </a:rPr>
              <a:t>You can find me at @username</a:t>
            </a:r>
            <a:endParaRPr b="1" sz="1400">
              <a:solidFill>
                <a:srgbClr val="FFFFFF"/>
              </a:solidFill>
            </a:endParaRPr>
          </a:p>
        </p:txBody>
      </p:sp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ctrTitle"/>
          </p:nvPr>
        </p:nvSpPr>
        <p:spPr>
          <a:xfrm>
            <a:off x="685800" y="2878750"/>
            <a:ext cx="39147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155CC"/>
                </a:solidFill>
              </a:rPr>
              <a:t>1.</a:t>
            </a:r>
            <a:endParaRPr>
              <a:solidFill>
                <a:srgbClr val="1155C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82" name="Google Shape;82;p16"/>
          <p:cNvSpPr txBox="1"/>
          <p:nvPr>
            <p:ph idx="1" type="subTitle"/>
          </p:nvPr>
        </p:nvSpPr>
        <p:spPr>
          <a:xfrm>
            <a:off x="685800" y="4135454"/>
            <a:ext cx="39147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83" name="Google Shape;83;p16"/>
          <p:cNvSpPr txBox="1"/>
          <p:nvPr>
            <p:ph idx="4294967295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2483350" y="836125"/>
            <a:ext cx="4177200" cy="347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“Quotations are commonly printed as a means of inspiration and to invoke philosophical thoughts from the reader”</a:t>
            </a:r>
            <a:endParaRPr/>
          </a:p>
        </p:txBody>
      </p:sp>
      <p:sp>
        <p:nvSpPr>
          <p:cNvPr id="89" name="Google Shape;89;p17"/>
          <p:cNvSpPr txBox="1"/>
          <p:nvPr>
            <p:ph idx="12" type="sldNum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457200" y="2244400"/>
            <a:ext cx="5511300" cy="26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×"/>
            </a:pPr>
            <a:r>
              <a:rPr lang="en"/>
              <a:t>Here you have a list of items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×"/>
            </a:pPr>
            <a:r>
              <a:rPr lang="en"/>
              <a:t>And some text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×"/>
            </a:pPr>
            <a:r>
              <a:rPr lang="en"/>
              <a:t>But remember not to overload your slides with content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96" name="Google Shape;96;p18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idx="4294967295" type="ctrTitle"/>
          </p:nvPr>
        </p:nvSpPr>
        <p:spPr>
          <a:xfrm>
            <a:off x="2524850" y="2345350"/>
            <a:ext cx="4094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Big concept</a:t>
            </a:r>
            <a:endParaRPr sz="6000">
              <a:solidFill>
                <a:srgbClr val="FFFFFF"/>
              </a:solidFill>
            </a:endParaRPr>
          </a:p>
        </p:txBody>
      </p:sp>
      <p:sp>
        <p:nvSpPr>
          <p:cNvPr id="102" name="Google Shape;102;p19"/>
          <p:cNvSpPr txBox="1"/>
          <p:nvPr>
            <p:ph idx="4294967295" type="subTitle"/>
          </p:nvPr>
        </p:nvSpPr>
        <p:spPr>
          <a:xfrm>
            <a:off x="2524850" y="3411555"/>
            <a:ext cx="4094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Bring the attention of your audience over a key concept using icons or illustrations</a:t>
            </a:r>
            <a:endParaRPr sz="1400">
              <a:solidFill>
                <a:srgbClr val="FFFFFF"/>
              </a:solidFill>
            </a:endParaRPr>
          </a:p>
        </p:txBody>
      </p:sp>
      <p:sp>
        <p:nvSpPr>
          <p:cNvPr id="103" name="Google Shape;103;p19"/>
          <p:cNvSpPr/>
          <p:nvPr/>
        </p:nvSpPr>
        <p:spPr>
          <a:xfrm>
            <a:off x="4752245" y="839202"/>
            <a:ext cx="1343513" cy="1361401"/>
          </a:xfrm>
          <a:custGeom>
            <a:rect b="b" l="l" r="r" t="t"/>
            <a:pathLst>
              <a:path extrusionOk="0" h="16668" w="16449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D9EEB"/>
              </a:solidFill>
            </a:endParaRPr>
          </a:p>
        </p:txBody>
      </p:sp>
      <p:sp>
        <p:nvSpPr>
          <p:cNvPr id="104" name="Google Shape;104;p19"/>
          <p:cNvSpPr/>
          <p:nvPr/>
        </p:nvSpPr>
        <p:spPr>
          <a:xfrm rot="1472949">
            <a:off x="3530682" y="1518930"/>
            <a:ext cx="785493" cy="765157"/>
          </a:xfrm>
          <a:custGeom>
            <a:rect b="b" l="l" r="r" t="t"/>
            <a:pathLst>
              <a:path extrusionOk="0" h="18250" w="18737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D9EEB"/>
              </a:solidFill>
            </a:endParaRPr>
          </a:p>
        </p:txBody>
      </p:sp>
      <p:sp>
        <p:nvSpPr>
          <p:cNvPr id="105" name="Google Shape;105;p19"/>
          <p:cNvSpPr/>
          <p:nvPr/>
        </p:nvSpPr>
        <p:spPr>
          <a:xfrm>
            <a:off x="4492396" y="709100"/>
            <a:ext cx="343890" cy="334173"/>
          </a:xfrm>
          <a:custGeom>
            <a:rect b="b" l="l" r="r" t="t"/>
            <a:pathLst>
              <a:path extrusionOk="0" h="15063" w="15501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D9EEB"/>
              </a:solidFill>
            </a:endParaRPr>
          </a:p>
        </p:txBody>
      </p:sp>
      <p:sp>
        <p:nvSpPr>
          <p:cNvPr id="106" name="Google Shape;106;p19"/>
          <p:cNvSpPr/>
          <p:nvPr/>
        </p:nvSpPr>
        <p:spPr>
          <a:xfrm rot="2487341">
            <a:off x="4271227" y="2225434"/>
            <a:ext cx="244676" cy="237762"/>
          </a:xfrm>
          <a:custGeom>
            <a:rect b="b" l="l" r="r" t="t"/>
            <a:pathLst>
              <a:path extrusionOk="0" h="15063" w="15501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D9EEB"/>
              </a:solidFill>
            </a:endParaRPr>
          </a:p>
        </p:txBody>
      </p:sp>
      <p:sp>
        <p:nvSpPr>
          <p:cNvPr id="107" name="Google Shape;107;p19"/>
          <p:cNvSpPr txBox="1"/>
          <p:nvPr>
            <p:ph idx="12" type="sldNum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457200" y="2211825"/>
            <a:ext cx="2675100" cy="26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White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13" name="Google Shape;113;p20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14" name="Google Shape;114;p20"/>
          <p:cNvSpPr txBox="1"/>
          <p:nvPr>
            <p:ph idx="2" type="body"/>
          </p:nvPr>
        </p:nvSpPr>
        <p:spPr>
          <a:xfrm>
            <a:off x="3293406" y="2211825"/>
            <a:ext cx="2675100" cy="26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Black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  <a:endParaRPr/>
          </a:p>
        </p:txBody>
      </p:sp>
      <p:sp>
        <p:nvSpPr>
          <p:cNvPr id="115" name="Google Shape;115;p20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21" name="Google Shape;121;p21"/>
          <p:cNvSpPr txBox="1"/>
          <p:nvPr>
            <p:ph idx="1" type="body"/>
          </p:nvPr>
        </p:nvSpPr>
        <p:spPr>
          <a:xfrm>
            <a:off x="489775" y="2312475"/>
            <a:ext cx="1831500" cy="26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22" name="Google Shape;122;p21"/>
          <p:cNvSpPr txBox="1"/>
          <p:nvPr>
            <p:ph idx="2" type="body"/>
          </p:nvPr>
        </p:nvSpPr>
        <p:spPr>
          <a:xfrm>
            <a:off x="2415136" y="2312475"/>
            <a:ext cx="1831500" cy="26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23" name="Google Shape;123;p21"/>
          <p:cNvSpPr txBox="1"/>
          <p:nvPr>
            <p:ph idx="3" type="body"/>
          </p:nvPr>
        </p:nvSpPr>
        <p:spPr>
          <a:xfrm>
            <a:off x="4340497" y="2312475"/>
            <a:ext cx="1831500" cy="26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1"/>
          <p:cNvSpPr txBox="1"/>
          <p:nvPr>
            <p:ph idx="12" type="sldNum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glamour template">
  <a:themeElements>
    <a:clrScheme name="Custom 347">
      <a:dk1>
        <a:srgbClr val="434343"/>
      </a:dk1>
      <a:lt1>
        <a:srgbClr val="FFFFFF"/>
      </a:lt1>
      <a:dk2>
        <a:srgbClr val="666666"/>
      </a:dk2>
      <a:lt2>
        <a:srgbClr val="B7B7B7"/>
      </a:lt2>
      <a:accent1>
        <a:srgbClr val="5FDB72"/>
      </a:accent1>
      <a:accent2>
        <a:srgbClr val="1CCFBA"/>
      </a:accent2>
      <a:accent3>
        <a:srgbClr val="23ADDF"/>
      </a:accent3>
      <a:accent4>
        <a:srgbClr val="E650D3"/>
      </a:accent4>
      <a:accent5>
        <a:srgbClr val="8B1EA0"/>
      </a:accent5>
      <a:accent6>
        <a:srgbClr val="FFB300"/>
      </a:accent6>
      <a:hlink>
        <a:srgbClr val="4A86E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