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0"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44300C-F232-4537-A90A-7DD25BDBC463}" type="datetimeFigureOut">
              <a:rPr lang="en-PH" smtClean="0"/>
              <a:t>10/30/2012</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CDB910-FC4B-49A8-9CBD-6CCA0C606851}" type="slidenum">
              <a:rPr lang="en-PH" smtClean="0"/>
              <a:t>‹#›</a:t>
            </a:fld>
            <a:endParaRPr lang="en-PH"/>
          </a:p>
        </p:txBody>
      </p:sp>
    </p:spTree>
    <p:extLst>
      <p:ext uri="{BB962C8B-B14F-4D97-AF65-F5344CB8AC3E}">
        <p14:creationId xmlns:p14="http://schemas.microsoft.com/office/powerpoint/2010/main" val="1600074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remove this slide if you need. But we will strongly appreciate that you help us to spread the voice and let your colleagues and audience to download our free templates.</a:t>
            </a:r>
          </a:p>
          <a:p>
            <a:r>
              <a:rPr lang="en-US" dirty="0" smtClean="0"/>
              <a:t>Here are a free resources:</a:t>
            </a:r>
          </a:p>
          <a:p>
            <a:r>
              <a:rPr lang="en-US" dirty="0" smtClean="0"/>
              <a:t>Prepare your presentations: </a:t>
            </a:r>
            <a:r>
              <a:rPr lang="en-US" b="1" dirty="0" smtClean="0"/>
              <a:t>SlideHunter.com</a:t>
            </a:r>
            <a:r>
              <a:rPr lang="en-US" dirty="0" smtClean="0"/>
              <a:t> lets you download free templates for your presentations.</a:t>
            </a:r>
          </a:p>
          <a:p>
            <a:r>
              <a:rPr lang="en-US" dirty="0" smtClean="0"/>
              <a:t>Share online: </a:t>
            </a:r>
            <a:r>
              <a:rPr lang="en-US" b="1" dirty="0" smtClean="0"/>
              <a:t>SlideOnline.com</a:t>
            </a:r>
            <a:r>
              <a:rPr lang="en-US" dirty="0" smtClean="0"/>
              <a:t> lets you upload presentations for free.</a:t>
            </a:r>
          </a:p>
          <a:p>
            <a:endParaRPr lang="en-US" dirty="0"/>
          </a:p>
        </p:txBody>
      </p:sp>
      <p:sp>
        <p:nvSpPr>
          <p:cNvPr id="4" name="Slide Number Placeholder 3"/>
          <p:cNvSpPr>
            <a:spLocks noGrp="1"/>
          </p:cNvSpPr>
          <p:nvPr>
            <p:ph type="sldNum" sz="quarter" idx="10"/>
          </p:nvPr>
        </p:nvSpPr>
        <p:spPr/>
        <p:txBody>
          <a:bodyPr/>
          <a:lstStyle/>
          <a:p>
            <a:fld id="{1D5843CF-B408-48A8-B881-2A4FCA4D4EE5}"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086218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3753" y="4724400"/>
            <a:ext cx="8243047" cy="708025"/>
          </a:xfrm>
        </p:spPr>
        <p:txBody>
          <a:bodyPr>
            <a:noAutofit/>
          </a:bodyPr>
          <a:lstStyle>
            <a:lvl1pPr algn="ctr">
              <a:defRPr lang="en-US" sz="4400" b="1" i="0" kern="1200" baseline="0" dirty="0" smtClean="0">
                <a:ln w="19050">
                  <a:noFill/>
                  <a:prstDash val="solid"/>
                </a:ln>
                <a:solidFill>
                  <a:schemeClr val="bg1"/>
                </a:solidFill>
                <a:effectLst>
                  <a:outerShdw blurRad="38100" dist="38100" dir="2700000" algn="tl">
                    <a:srgbClr val="000000">
                      <a:alpha val="43137"/>
                    </a:srgbClr>
                  </a:outerShdw>
                </a:effectLst>
                <a:latin typeface="Arial Black" pitchFamily="34" charset="0"/>
                <a:ea typeface="+mj-ea"/>
                <a:cs typeface="Arial" pitchFamily="34" charset="0"/>
              </a:defRPr>
            </a:lvl1pPr>
          </a:lstStyle>
          <a:p>
            <a:r>
              <a:rPr lang="en-US" dirty="0" smtClean="0"/>
              <a:t>Click to edit title</a:t>
            </a:r>
          </a:p>
        </p:txBody>
      </p:sp>
      <p:sp>
        <p:nvSpPr>
          <p:cNvPr id="3" name="Subtitle 2"/>
          <p:cNvSpPr>
            <a:spLocks noGrp="1"/>
          </p:cNvSpPr>
          <p:nvPr>
            <p:ph type="subTitle" idx="1"/>
          </p:nvPr>
        </p:nvSpPr>
        <p:spPr>
          <a:xfrm>
            <a:off x="457200" y="5410200"/>
            <a:ext cx="8229600" cy="838200"/>
          </a:xfrm>
        </p:spPr>
        <p:txBody>
          <a:bodyPr>
            <a:normAutofit/>
          </a:bodyPr>
          <a:lstStyle>
            <a:lvl1pPr marL="0" indent="0" algn="ctr">
              <a:buNone/>
              <a:defRPr sz="2000" b="0" i="0">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676400"/>
            <a:ext cx="2057400" cy="4449763"/>
          </a:xfrm>
        </p:spPr>
        <p:txBody>
          <a:bodyPr vert="eaVert"/>
          <a:lstStyle>
            <a:lvl1pPr>
              <a:defRPr>
                <a:solidFill>
                  <a:schemeClr val="bg1"/>
                </a:solidFill>
                <a:effectLst/>
              </a:defRPr>
            </a:lvl1pPr>
          </a:lstStyle>
          <a:p>
            <a:r>
              <a:rPr lang="en-US" dirty="0" smtClean="0"/>
              <a:t>Click to edit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bg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 style</a:t>
            </a:r>
            <a:endParaRPr lang="en-US" dirty="0"/>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title style</a:t>
            </a:r>
            <a:endParaRPr lang="en-US" dirty="0"/>
          </a:p>
        </p:txBody>
      </p:sp>
      <p:sp>
        <p:nvSpPr>
          <p:cNvPr id="3" name="Text Placeholder 2"/>
          <p:cNvSpPr>
            <a:spLocks noGrp="1"/>
          </p:cNvSpPr>
          <p:nvPr>
            <p:ph type="body" idx="1"/>
          </p:nvPr>
        </p:nvSpPr>
        <p:spPr>
          <a:xfrm>
            <a:off x="457200" y="1295400"/>
            <a:ext cx="4040188" cy="879475"/>
          </a:xfrm>
        </p:spPr>
        <p:txBody>
          <a:bodyPr anchor="b"/>
          <a:lstStyle>
            <a:lvl1pPr marL="0" indent="0">
              <a:buNone/>
              <a:defRPr sz="2400" b="0" i="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295400"/>
            <a:ext cx="4041775" cy="879475"/>
          </a:xfrm>
        </p:spPr>
        <p:txBody>
          <a:bodyPr anchor="b"/>
          <a:lstStyle>
            <a:lvl1pPr marL="0" indent="0">
              <a:buNone/>
              <a:defRPr sz="2400" b="0" i="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3008313" cy="933450"/>
          </a:xfrm>
        </p:spPr>
        <p:txBody>
          <a:bodyPr anchor="b"/>
          <a:lstStyle>
            <a:lvl1pPr algn="l">
              <a:defRPr sz="2000" b="1">
                <a:solidFill>
                  <a:schemeClr val="bg1"/>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676400"/>
            <a:ext cx="5111750" cy="44497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743200"/>
            <a:ext cx="3008313" cy="3382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1070" y="4800600"/>
            <a:ext cx="8248836" cy="566738"/>
          </a:xfrm>
        </p:spPr>
        <p:txBody>
          <a:bodyPr anchor="b"/>
          <a:lstStyle>
            <a:lvl1pPr algn="l">
              <a:defRPr sz="2000" b="1">
                <a:solidFill>
                  <a:schemeClr val="bg1"/>
                </a:solidFill>
                <a:effectLst/>
              </a:defRPr>
            </a:lvl1pPr>
          </a:lstStyle>
          <a:p>
            <a:r>
              <a:rPr lang="en-US" dirty="0" smtClean="0"/>
              <a:t>Click to edit Master title style</a:t>
            </a:r>
            <a:endParaRPr lang="en-US" dirty="0"/>
          </a:p>
        </p:txBody>
      </p:sp>
      <p:sp>
        <p:nvSpPr>
          <p:cNvPr id="3" name="Picture Placeholder 2"/>
          <p:cNvSpPr>
            <a:spLocks noGrp="1"/>
          </p:cNvSpPr>
          <p:nvPr>
            <p:ph type="pic" idx="1" hasCustomPrompt="1"/>
          </p:nvPr>
        </p:nvSpPr>
        <p:spPr>
          <a:xfrm>
            <a:off x="411070" y="1371599"/>
            <a:ext cx="8248836" cy="33559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 </a:t>
            </a:r>
            <a:endParaRPr lang="en-US" dirty="0"/>
          </a:p>
        </p:txBody>
      </p:sp>
      <p:sp>
        <p:nvSpPr>
          <p:cNvPr id="4" name="Text Placeholder 3"/>
          <p:cNvSpPr>
            <a:spLocks noGrp="1"/>
          </p:cNvSpPr>
          <p:nvPr>
            <p:ph type="body" sz="half" idx="2"/>
          </p:nvPr>
        </p:nvSpPr>
        <p:spPr>
          <a:xfrm>
            <a:off x="411070" y="5367338"/>
            <a:ext cx="824883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lidehunter.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dirty="0" smtClean="0"/>
              <a:t>Click to edit title</a:t>
            </a: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defRPr>
            </a:lvl1pPr>
          </a:lstStyle>
          <a:p>
            <a:fld id="{1D8BD707-D9CF-40AE-B4C6-C98DA3205C09}" type="datetimeFigureOut">
              <a:rPr lang="en-US" smtClean="0"/>
              <a:pPr/>
              <a:t>10/30/2012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B6F15528-21DE-4FAA-801E-634DDDAF4B2B}" type="slidenum">
              <a:rPr lang="en-US" smtClean="0"/>
              <a:pPr/>
              <a:t>‹#›</a:t>
            </a:fld>
            <a:endParaRPr lang="en-US" dirty="0"/>
          </a:p>
        </p:txBody>
      </p:sp>
      <p:pic>
        <p:nvPicPr>
          <p:cNvPr id="7" name="Picture 6" descr="E:\websites\slidehunter\2012beew\psd\logo2012.png">
            <a:hlinkClick r:id="rId14"/>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58000" y="304800"/>
            <a:ext cx="2171700" cy="62865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b="1" i="0" kern="1200" cap="none" spc="0">
          <a:ln w="19050">
            <a:noFill/>
            <a:prstDash val="solid"/>
          </a:ln>
          <a:solidFill>
            <a:schemeClr val="bg1"/>
          </a:solidFill>
          <a:effectLst>
            <a:outerShdw blurRad="38100" dist="38100" dir="2700000" algn="tl">
              <a:srgbClr val="000000">
                <a:alpha val="43137"/>
              </a:srgbClr>
            </a:outerShdw>
          </a:effectLst>
          <a:latin typeface="Arial Black"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effectLst>
            <a:outerShdw blurRad="38100" dist="38100" dir="2700000" algn="tl">
              <a:srgbClr val="000000">
                <a:alpha val="43137"/>
              </a:srgbClr>
            </a:outerShdw>
          </a:effectLst>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kern="1200">
          <a:solidFill>
            <a:schemeClr val="bg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chemeClr val="bg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chemeClr val="bg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chemeClr val="bg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lideonline.com/" TargetMode="External"/><Relationship Id="rId5" Type="http://schemas.openxmlformats.org/officeDocument/2006/relationships/image" Target="../media/image4.png"/><Relationship Id="rId4" Type="http://schemas.openxmlformats.org/officeDocument/2006/relationships/hyperlink" Target="http://www.slidehunte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PH" dirty="0"/>
              <a:t>Presentation Title</a:t>
            </a:r>
          </a:p>
        </p:txBody>
      </p:sp>
      <p:sp>
        <p:nvSpPr>
          <p:cNvPr id="3" name="Subtitle 2"/>
          <p:cNvSpPr>
            <a:spLocks noGrp="1"/>
          </p:cNvSpPr>
          <p:nvPr>
            <p:ph type="subTitle" idx="1"/>
          </p:nvPr>
        </p:nvSpPr>
        <p:spPr/>
        <p:txBody>
          <a:bodyPr/>
          <a:lstStyle/>
          <a:p>
            <a:r>
              <a:rPr lang="en-PH" dirty="0" smtClean="0"/>
              <a:t>Company Information or Subtitle Goes Here</a:t>
            </a:r>
            <a:endParaRPr lang="en-PH" dirty="0"/>
          </a:p>
        </p:txBody>
      </p:sp>
    </p:spTree>
    <p:extLst>
      <p:ext uri="{BB962C8B-B14F-4D97-AF65-F5344CB8AC3E}">
        <p14:creationId xmlns:p14="http://schemas.microsoft.com/office/powerpoint/2010/main" val="4284105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Slide Title</a:t>
            </a:r>
            <a:endParaRPr lang="en-PH" dirty="0"/>
          </a:p>
        </p:txBody>
      </p:sp>
      <p:sp>
        <p:nvSpPr>
          <p:cNvPr id="3" name="Content Placeholder 2"/>
          <p:cNvSpPr>
            <a:spLocks noGrp="1"/>
          </p:cNvSpPr>
          <p:nvPr>
            <p:ph idx="1"/>
          </p:nvPr>
        </p:nvSpPr>
        <p:spPr/>
        <p:txBody>
          <a:bodyPr/>
          <a:lstStyle/>
          <a:p>
            <a:endParaRPr lang="en-PH"/>
          </a:p>
        </p:txBody>
      </p:sp>
    </p:spTree>
    <p:extLst>
      <p:ext uri="{BB962C8B-B14F-4D97-AF65-F5344CB8AC3E}">
        <p14:creationId xmlns:p14="http://schemas.microsoft.com/office/powerpoint/2010/main" val="2692692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40000"/>
                <a:lumOff val="60000"/>
              </a:schemeClr>
            </a:gs>
            <a:gs pos="100000">
              <a:schemeClr val="bg1"/>
            </a:gs>
          </a:gsLst>
          <a:lin ang="2700000" scaled="0"/>
        </a:gradFill>
        <a:effectLst/>
      </p:bgPr>
    </p:bg>
    <p:spTree>
      <p:nvGrpSpPr>
        <p:cNvPr id="1" name=""/>
        <p:cNvGrpSpPr/>
        <p:nvPr/>
      </p:nvGrpSpPr>
      <p:grpSpPr>
        <a:xfrm>
          <a:off x="0" y="0"/>
          <a:ext cx="0" cy="0"/>
          <a:chOff x="0" y="0"/>
          <a:chExt cx="0" cy="0"/>
        </a:xfrm>
      </p:grpSpPr>
      <p:sp>
        <p:nvSpPr>
          <p:cNvPr id="8" name="Content Placeholder 1"/>
          <p:cNvSpPr txBox="1">
            <a:spLocks/>
          </p:cNvSpPr>
          <p:nvPr/>
        </p:nvSpPr>
        <p:spPr>
          <a:xfrm>
            <a:off x="601663" y="2133600"/>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4000" dirty="0" smtClean="0">
                <a:solidFill>
                  <a:prstClr val="black"/>
                </a:solidFill>
              </a:rPr>
              <a:t>Thank you!</a:t>
            </a:r>
            <a:endParaRPr lang="en-US" sz="2800" dirty="0" smtClean="0">
              <a:solidFill>
                <a:prstClr val="black"/>
              </a:solidFill>
            </a:endParaRP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You can use this PowerPoint template for free based on creative commons license.</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Follow us on Twitter </a:t>
            </a:r>
            <a:r>
              <a:rPr lang="en-US" sz="1600" dirty="0" smtClean="0">
                <a:solidFill>
                  <a:prstClr val="black"/>
                </a:solidFill>
                <a:hlinkClick r:id="rId3"/>
              </a:rPr>
              <a:t>@</a:t>
            </a:r>
            <a:r>
              <a:rPr lang="en-US" sz="1600" dirty="0" err="1" smtClean="0">
                <a:solidFill>
                  <a:prstClr val="black"/>
                </a:solidFill>
                <a:hlinkClick r:id="rId3"/>
              </a:rPr>
              <a:t>slideh</a:t>
            </a:r>
            <a:r>
              <a:rPr lang="en-US" sz="1600" dirty="0" smtClean="0">
                <a:solidFill>
                  <a:prstClr val="black"/>
                </a:solidFill>
              </a:rPr>
              <a:t> or subscribe to our mailing list</a:t>
            </a:r>
          </a:p>
          <a:p>
            <a:pPr marL="0" indent="0">
              <a:buFontTx/>
              <a:buNone/>
            </a:pPr>
            <a:r>
              <a:rPr lang="en-US" sz="1600" dirty="0" smtClean="0">
                <a:solidFill>
                  <a:prstClr val="black"/>
                </a:solidFill>
              </a:rPr>
              <a:t>Or upload your presentation for free and share online in SlideOnline.com</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hlinkClick r:id="rId4"/>
              </a:rPr>
              <a:t>www.SlideHunter.com</a:t>
            </a:r>
            <a:endParaRPr lang="en-US" sz="1600" dirty="0" smtClean="0">
              <a:solidFill>
                <a:prstClr val="black"/>
              </a:solidFill>
            </a:endParaRPr>
          </a:p>
        </p:txBody>
      </p:sp>
      <p:pic>
        <p:nvPicPr>
          <p:cNvPr id="10"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4724400"/>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684213"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hlinkClick r:id="rId6"/>
          </p:cNvPr>
          <p:cNvSpPr/>
          <p:nvPr/>
        </p:nvSpPr>
        <p:spPr>
          <a:xfrm>
            <a:off x="5475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Upload to Slide Online.com</a:t>
            </a:r>
            <a:endParaRPr lang="en-US" dirty="0">
              <a:solidFill>
                <a:prstClr val="white"/>
              </a:solidFill>
            </a:endParaRPr>
          </a:p>
        </p:txBody>
      </p:sp>
      <p:sp>
        <p:nvSpPr>
          <p:cNvPr id="3" name="Rectangle 2">
            <a:hlinkClick r:id="rId7"/>
          </p:cNvPr>
          <p:cNvSpPr/>
          <p:nvPr/>
        </p:nvSpPr>
        <p:spPr>
          <a:xfrm>
            <a:off x="692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solidFill>
                  <a:prstClr val="white"/>
                </a:solidFill>
              </a:rPr>
              <a:t>Download Free Templates</a:t>
            </a:r>
            <a:endParaRPr lang="en-US" dirty="0">
              <a:solidFill>
                <a:prstClr val="white"/>
              </a:solidFill>
            </a:endParaRPr>
          </a:p>
        </p:txBody>
      </p:sp>
      <p:pic>
        <p:nvPicPr>
          <p:cNvPr id="4" name="Picture 3">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8667" y="4724400"/>
            <a:ext cx="1511733" cy="361782"/>
          </a:xfrm>
          <a:prstGeom prst="rect">
            <a:avLst/>
          </a:prstGeom>
        </p:spPr>
      </p:pic>
    </p:spTree>
    <p:extLst>
      <p:ext uri="{BB962C8B-B14F-4D97-AF65-F5344CB8AC3E}">
        <p14:creationId xmlns:p14="http://schemas.microsoft.com/office/powerpoint/2010/main" val="8149820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TotalTime>
  <Words>124</Words>
  <Application>Microsoft Office PowerPoint</Application>
  <PresentationFormat>On-screen Show (4:3)</PresentationFormat>
  <Paragraphs>18</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Presentation Title</vt:lpstr>
      <vt:lpstr>Slide Title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cp:lastModifiedBy>chartiyjayne</cp:lastModifiedBy>
  <cp:revision>28</cp:revision>
  <dcterms:created xsi:type="dcterms:W3CDTF">2006-08-16T00:00:00Z</dcterms:created>
  <dcterms:modified xsi:type="dcterms:W3CDTF">2012-10-30T13:00:09Z</dcterms:modified>
</cp:coreProperties>
</file>