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</p:sldIdLst>
  <p:sldSz cy="5143500" cx="9144000"/>
  <p:notesSz cx="6858000" cy="9144000"/>
  <p:embeddedFontLst>
    <p:embeddedFont>
      <p:font typeface="Philosopher"/>
      <p:regular r:id="rId32"/>
      <p:bold r:id="rId33"/>
      <p:italic r:id="rId34"/>
      <p:boldItalic r:id="rId3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754F8060-16DB-4D00-8A69-EE9266BC49DE}">
  <a:tblStyle styleId="{754F8060-16DB-4D00-8A69-EE9266BC49D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font" Target="fonts/Philosopher-bold.fntdata"/><Relationship Id="rId10" Type="http://schemas.openxmlformats.org/officeDocument/2006/relationships/slide" Target="slides/slide5.xml"/><Relationship Id="rId32" Type="http://schemas.openxmlformats.org/officeDocument/2006/relationships/font" Target="fonts/Philosopher-regular.fntdata"/><Relationship Id="rId13" Type="http://schemas.openxmlformats.org/officeDocument/2006/relationships/slide" Target="slides/slide8.xml"/><Relationship Id="rId35" Type="http://schemas.openxmlformats.org/officeDocument/2006/relationships/font" Target="fonts/Philosopher-boldItalic.fntdata"/><Relationship Id="rId12" Type="http://schemas.openxmlformats.org/officeDocument/2006/relationships/slide" Target="slides/slide7.xml"/><Relationship Id="rId34" Type="http://schemas.openxmlformats.org/officeDocument/2006/relationships/font" Target="fonts/Philosopher-italic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17cfe57c3d_0_1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17cfe57c3d_0_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17cfe57c3d_0_1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17cfe57c3d_0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17cfe57c3d_0_1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17cfe57c3d_0_1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17cfe57c3d_0_1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" name="Google Shape;260;g17cfe57c3d_0_1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17cfe57c3d_0_1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Google Shape;267;g17cfe57c3d_0_1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18d0a283f7_2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18d0a283f7_2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18d0a283f7_2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18d0a283f7_2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18d0a283f7_2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18d0a283f7_2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18d0a283f7_2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Google Shape;303;g18d0a283f7_2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18d0a283f7_2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" name="Google Shape;310;g18d0a283f7_2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17cfe57c3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17cfe57c3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18d0a283f7_2_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7" name="Google Shape;317;g18d0a283f7_2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18d0a283f7_2_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18d0a283f7_2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18d0a283f7_2_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Google Shape;339;g18d0a283f7_2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g18d0a283f7_2_1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9" name="Google Shape;349;g18d0a283f7_2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g18d0a283f7_2_1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4" name="Google Shape;364;g18d0a283f7_2_1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18d0a283f7_2_1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0" name="Google Shape;370;g18d0a283f7_2_1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g18d0a283f7_2_1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9" name="Google Shape;379;g18d0a283f7_2_1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17cfe57c3d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17cfe57c3d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7cfe57c3d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17cfe57c3d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17cfe57c3d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17cfe57c3d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17cfe57c3d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17cfe57c3d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17cfe57c3d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17cfe57c3d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17cfe57c3d_0_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17cfe57c3d_0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17cfe57c3d_0_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17cfe57c3d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27" name="Google Shape;27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8" name="Google Shape;28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62" name="Google Shape;62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3" name="Google Shape;63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31" name="Google Shape;31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4" name="Google Shape;34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9" name="Google Shape;39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6" name="Google Shape;46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7" name="Google Shape;47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50" name="Google Shape;5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4" name="Google Shape;54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5" name="Google Shape;55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9" name="Google Shape;5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9" name="Google Shape;9;p1"/>
          <p:cNvSpPr/>
          <p:nvPr/>
        </p:nvSpPr>
        <p:spPr>
          <a:xfrm rot="5400000">
            <a:off x="-331175" y="-207000"/>
            <a:ext cx="641700" cy="1055700"/>
          </a:xfrm>
          <a:prstGeom prst="blockArc">
            <a:avLst>
              <a:gd fmla="val 10800000" name="adj1"/>
              <a:gd fmla="val 0" name="adj2"/>
              <a:gd fmla="val 25000" name="adj3"/>
            </a:avLst>
          </a:prstGeom>
          <a:solidFill>
            <a:srgbClr val="C9DAF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" name="Google Shape;10;p1"/>
          <p:cNvSpPr/>
          <p:nvPr/>
        </p:nvSpPr>
        <p:spPr>
          <a:xfrm rot="5400000">
            <a:off x="-331175" y="434700"/>
            <a:ext cx="641700" cy="1055700"/>
          </a:xfrm>
          <a:prstGeom prst="blockArc">
            <a:avLst>
              <a:gd fmla="val 10800000" name="adj1"/>
              <a:gd fmla="val 0" name="adj2"/>
              <a:gd fmla="val 25000" name="adj3"/>
            </a:avLst>
          </a:prstGeom>
          <a:solidFill>
            <a:srgbClr val="C9DAF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1"/>
          <p:cNvSpPr/>
          <p:nvPr/>
        </p:nvSpPr>
        <p:spPr>
          <a:xfrm rot="-5400000">
            <a:off x="8833475" y="-201950"/>
            <a:ext cx="641700" cy="1055700"/>
          </a:xfrm>
          <a:prstGeom prst="blockArc">
            <a:avLst>
              <a:gd fmla="val 10800000" name="adj1"/>
              <a:gd fmla="val 0" name="adj2"/>
              <a:gd fmla="val 25000" name="adj3"/>
            </a:avLst>
          </a:prstGeom>
          <a:solidFill>
            <a:srgbClr val="C9DAF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1"/>
          <p:cNvSpPr/>
          <p:nvPr/>
        </p:nvSpPr>
        <p:spPr>
          <a:xfrm rot="5400000">
            <a:off x="-331175" y="1076388"/>
            <a:ext cx="641700" cy="1055700"/>
          </a:xfrm>
          <a:prstGeom prst="blockArc">
            <a:avLst>
              <a:gd fmla="val 10800000" name="adj1"/>
              <a:gd fmla="val 0" name="adj2"/>
              <a:gd fmla="val 25000" name="adj3"/>
            </a:avLst>
          </a:prstGeom>
          <a:solidFill>
            <a:srgbClr val="C9DAF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1"/>
          <p:cNvSpPr/>
          <p:nvPr/>
        </p:nvSpPr>
        <p:spPr>
          <a:xfrm rot="-5400000">
            <a:off x="8833475" y="439750"/>
            <a:ext cx="641700" cy="1055700"/>
          </a:xfrm>
          <a:prstGeom prst="blockArc">
            <a:avLst>
              <a:gd fmla="val 10800000" name="adj1"/>
              <a:gd fmla="val 0" name="adj2"/>
              <a:gd fmla="val 25000" name="adj3"/>
            </a:avLst>
          </a:prstGeom>
          <a:solidFill>
            <a:srgbClr val="C9DAF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" name="Google Shape;14;p1"/>
          <p:cNvSpPr/>
          <p:nvPr/>
        </p:nvSpPr>
        <p:spPr>
          <a:xfrm rot="5400000">
            <a:off x="-331175" y="1718088"/>
            <a:ext cx="641700" cy="1055700"/>
          </a:xfrm>
          <a:prstGeom prst="blockArc">
            <a:avLst>
              <a:gd fmla="val 10800000" name="adj1"/>
              <a:gd fmla="val 0" name="adj2"/>
              <a:gd fmla="val 25000" name="adj3"/>
            </a:avLst>
          </a:prstGeom>
          <a:solidFill>
            <a:srgbClr val="C9DAF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" name="Google Shape;15;p1"/>
          <p:cNvSpPr/>
          <p:nvPr/>
        </p:nvSpPr>
        <p:spPr>
          <a:xfrm rot="-5400000">
            <a:off x="8833475" y="1081438"/>
            <a:ext cx="641700" cy="1055700"/>
          </a:xfrm>
          <a:prstGeom prst="blockArc">
            <a:avLst>
              <a:gd fmla="val 10800000" name="adj1"/>
              <a:gd fmla="val 0" name="adj2"/>
              <a:gd fmla="val 25000" name="adj3"/>
            </a:avLst>
          </a:prstGeom>
          <a:solidFill>
            <a:srgbClr val="C9DAF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" name="Google Shape;16;p1"/>
          <p:cNvSpPr/>
          <p:nvPr/>
        </p:nvSpPr>
        <p:spPr>
          <a:xfrm rot="5400000">
            <a:off x="-331175" y="2359600"/>
            <a:ext cx="641700" cy="1055700"/>
          </a:xfrm>
          <a:prstGeom prst="blockArc">
            <a:avLst>
              <a:gd fmla="val 10800000" name="adj1"/>
              <a:gd fmla="val 0" name="adj2"/>
              <a:gd fmla="val 25000" name="adj3"/>
            </a:avLst>
          </a:prstGeom>
          <a:solidFill>
            <a:srgbClr val="C9DAF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" name="Google Shape;17;p1"/>
          <p:cNvSpPr/>
          <p:nvPr/>
        </p:nvSpPr>
        <p:spPr>
          <a:xfrm rot="-5400000">
            <a:off x="8833475" y="1723138"/>
            <a:ext cx="641700" cy="1055700"/>
          </a:xfrm>
          <a:prstGeom prst="blockArc">
            <a:avLst>
              <a:gd fmla="val 10800000" name="adj1"/>
              <a:gd fmla="val 0" name="adj2"/>
              <a:gd fmla="val 25000" name="adj3"/>
            </a:avLst>
          </a:prstGeom>
          <a:solidFill>
            <a:srgbClr val="C9DAF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" name="Google Shape;18;p1"/>
          <p:cNvSpPr/>
          <p:nvPr/>
        </p:nvSpPr>
        <p:spPr>
          <a:xfrm rot="5400000">
            <a:off x="-331175" y="3001300"/>
            <a:ext cx="641700" cy="1055700"/>
          </a:xfrm>
          <a:prstGeom prst="blockArc">
            <a:avLst>
              <a:gd fmla="val 10800000" name="adj1"/>
              <a:gd fmla="val 0" name="adj2"/>
              <a:gd fmla="val 25000" name="adj3"/>
            </a:avLst>
          </a:prstGeom>
          <a:solidFill>
            <a:srgbClr val="C9DAF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" name="Google Shape;19;p1"/>
          <p:cNvSpPr/>
          <p:nvPr/>
        </p:nvSpPr>
        <p:spPr>
          <a:xfrm rot="-5400000">
            <a:off x="8833475" y="2364650"/>
            <a:ext cx="641700" cy="1055700"/>
          </a:xfrm>
          <a:prstGeom prst="blockArc">
            <a:avLst>
              <a:gd fmla="val 10800000" name="adj1"/>
              <a:gd fmla="val 0" name="adj2"/>
              <a:gd fmla="val 25000" name="adj3"/>
            </a:avLst>
          </a:prstGeom>
          <a:solidFill>
            <a:srgbClr val="C9DAF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1"/>
          <p:cNvSpPr/>
          <p:nvPr/>
        </p:nvSpPr>
        <p:spPr>
          <a:xfrm rot="5400000">
            <a:off x="-331175" y="3642988"/>
            <a:ext cx="641700" cy="1055700"/>
          </a:xfrm>
          <a:prstGeom prst="blockArc">
            <a:avLst>
              <a:gd fmla="val 10800000" name="adj1"/>
              <a:gd fmla="val 0" name="adj2"/>
              <a:gd fmla="val 25000" name="adj3"/>
            </a:avLst>
          </a:prstGeom>
          <a:solidFill>
            <a:srgbClr val="C9DAF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1"/>
          <p:cNvSpPr/>
          <p:nvPr/>
        </p:nvSpPr>
        <p:spPr>
          <a:xfrm rot="-5400000">
            <a:off x="8833475" y="3006350"/>
            <a:ext cx="641700" cy="1055700"/>
          </a:xfrm>
          <a:prstGeom prst="blockArc">
            <a:avLst>
              <a:gd fmla="val 10800000" name="adj1"/>
              <a:gd fmla="val 0" name="adj2"/>
              <a:gd fmla="val 25000" name="adj3"/>
            </a:avLst>
          </a:prstGeom>
          <a:solidFill>
            <a:srgbClr val="C9DAF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" name="Google Shape;22;p1"/>
          <p:cNvSpPr/>
          <p:nvPr/>
        </p:nvSpPr>
        <p:spPr>
          <a:xfrm rot="5400000">
            <a:off x="-331175" y="4284688"/>
            <a:ext cx="641700" cy="1055700"/>
          </a:xfrm>
          <a:prstGeom prst="blockArc">
            <a:avLst>
              <a:gd fmla="val 10800000" name="adj1"/>
              <a:gd fmla="val 0" name="adj2"/>
              <a:gd fmla="val 25000" name="adj3"/>
            </a:avLst>
          </a:prstGeom>
          <a:solidFill>
            <a:srgbClr val="C9DAF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" name="Google Shape;23;p1"/>
          <p:cNvSpPr/>
          <p:nvPr/>
        </p:nvSpPr>
        <p:spPr>
          <a:xfrm rot="-5400000">
            <a:off x="8833475" y="3648038"/>
            <a:ext cx="641700" cy="1055700"/>
          </a:xfrm>
          <a:prstGeom prst="blockArc">
            <a:avLst>
              <a:gd fmla="val 10800000" name="adj1"/>
              <a:gd fmla="val 0" name="adj2"/>
              <a:gd fmla="val 25000" name="adj3"/>
            </a:avLst>
          </a:prstGeom>
          <a:solidFill>
            <a:srgbClr val="C9DAF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" name="Google Shape;24;p1"/>
          <p:cNvSpPr/>
          <p:nvPr/>
        </p:nvSpPr>
        <p:spPr>
          <a:xfrm rot="-5400000">
            <a:off x="8833475" y="4289738"/>
            <a:ext cx="641700" cy="1055700"/>
          </a:xfrm>
          <a:prstGeom prst="blockArc">
            <a:avLst>
              <a:gd fmla="val 10800000" name="adj1"/>
              <a:gd fmla="val 0" name="adj2"/>
              <a:gd fmla="val 25000" name="adj3"/>
            </a:avLst>
          </a:prstGeom>
          <a:solidFill>
            <a:srgbClr val="C9DAF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0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5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8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2.png"/><Relationship Id="rId4" Type="http://schemas.openxmlformats.org/officeDocument/2006/relationships/image" Target="../media/image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1.png"/><Relationship Id="rId4" Type="http://schemas.openxmlformats.org/officeDocument/2006/relationships/hyperlink" Target="http://www.google.com/sheets/about/" TargetMode="External"/><Relationship Id="rId5" Type="http://schemas.openxmlformats.org/officeDocument/2006/relationships/image" Target="../media/image11.png"/><Relationship Id="rId6" Type="http://schemas.openxmlformats.org/officeDocument/2006/relationships/image" Target="../media/image29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8.png"/><Relationship Id="rId4" Type="http://schemas.openxmlformats.org/officeDocument/2006/relationships/image" Target="../media/image19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1.jpg"/><Relationship Id="rId4" Type="http://schemas.openxmlformats.org/officeDocument/2006/relationships/image" Target="../media/image9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png"/><Relationship Id="rId4" Type="http://schemas.openxmlformats.org/officeDocument/2006/relationships/image" Target="../media/image3.png"/><Relationship Id="rId5" Type="http://schemas.openxmlformats.org/officeDocument/2006/relationships/image" Target="../media/image10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7.png"/><Relationship Id="rId4" Type="http://schemas.openxmlformats.org/officeDocument/2006/relationships/image" Target="../media/image13.jpg"/><Relationship Id="rId5" Type="http://schemas.openxmlformats.org/officeDocument/2006/relationships/image" Target="../media/image34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9.png"/><Relationship Id="rId4" Type="http://schemas.openxmlformats.org/officeDocument/2006/relationships/image" Target="../media/image16.png"/><Relationship Id="rId5" Type="http://schemas.openxmlformats.org/officeDocument/2006/relationships/image" Target="../media/image36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3.png"/><Relationship Id="rId4" Type="http://schemas.openxmlformats.org/officeDocument/2006/relationships/image" Target="../media/image17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2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8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6.xml"/><Relationship Id="rId3" Type="http://schemas.openxmlformats.org/officeDocument/2006/relationships/hyperlink" Target="http://www.pixabay.com" TargetMode="External"/><Relationship Id="rId4" Type="http://schemas.openxmlformats.org/officeDocument/2006/relationships/hyperlink" Target="http://www.iconfinder.com" TargetMode="External"/><Relationship Id="rId5" Type="http://schemas.openxmlformats.org/officeDocument/2006/relationships/hyperlink" Target="http://www.slidespower.com" TargetMode="External"/><Relationship Id="rId6" Type="http://schemas.openxmlformats.org/officeDocument/2006/relationships/image" Target="../media/image1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hyperlink" Target="mailto:pablo@miemail.com" TargetMode="External"/><Relationship Id="rId5" Type="http://schemas.openxmlformats.org/officeDocument/2006/relationships/image" Target="../media/image20.jpg"/><Relationship Id="rId6" Type="http://schemas.openxmlformats.org/officeDocument/2006/relationships/image" Target="../media/image27.png"/><Relationship Id="rId7" Type="http://schemas.openxmlformats.org/officeDocument/2006/relationships/image" Target="../media/image23.png"/><Relationship Id="rId8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6.png"/><Relationship Id="rId4" Type="http://schemas.openxmlformats.org/officeDocument/2006/relationships/image" Target="../media/image22.png"/><Relationship Id="rId5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zul, Cubo, Diseño, Moderno, Forma De Cubo" id="70" name="Google Shape;70;p13"/>
          <p:cNvPicPr preferRelativeResize="0"/>
          <p:nvPr/>
        </p:nvPicPr>
        <p:blipFill rotWithShape="1">
          <a:blip r:embed="rId3">
            <a:alphaModFix/>
          </a:blip>
          <a:srcRect b="0" l="7037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3"/>
          <p:cNvSpPr txBox="1"/>
          <p:nvPr>
            <p:ph type="ctrTitle"/>
          </p:nvPr>
        </p:nvSpPr>
        <p:spPr>
          <a:xfrm>
            <a:off x="132425" y="124200"/>
            <a:ext cx="3848100" cy="91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000">
                <a:solidFill>
                  <a:srgbClr val="000000"/>
                </a:solidFill>
                <a:latin typeface="Philosopher"/>
                <a:ea typeface="Philosopher"/>
                <a:cs typeface="Philosopher"/>
                <a:sym typeface="Philosopher"/>
              </a:rPr>
              <a:t>TÍTULO DE TU PRESENTACIÓN</a:t>
            </a:r>
            <a:endParaRPr b="1" sz="3000"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rPr lang="en-GB" sz="3000">
                <a:solidFill>
                  <a:srgbClr val="000000"/>
                </a:solidFill>
                <a:latin typeface="Philosopher"/>
                <a:ea typeface="Philosopher"/>
                <a:cs typeface="Philosopher"/>
                <a:sym typeface="Philosopher"/>
              </a:rPr>
              <a:t>Formas de distribuir el contenido</a:t>
            </a:r>
            <a:endParaRPr sz="3000"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</p:txBody>
      </p:sp>
      <p:sp>
        <p:nvSpPr>
          <p:cNvPr id="236" name="Google Shape;236;p22"/>
          <p:cNvSpPr/>
          <p:nvPr/>
        </p:nvSpPr>
        <p:spPr>
          <a:xfrm>
            <a:off x="1220300" y="1624650"/>
            <a:ext cx="2463300" cy="2319900"/>
          </a:xfrm>
          <a:prstGeom prst="flowChartConnector">
            <a:avLst/>
          </a:prstGeom>
          <a:solidFill>
            <a:srgbClr val="D0E0E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>
                <a:latin typeface="Philosopher"/>
                <a:ea typeface="Philosopher"/>
                <a:cs typeface="Philosopher"/>
                <a:sym typeface="Philosopher"/>
              </a:rPr>
              <a:t>LOREM IPSUM</a:t>
            </a:r>
            <a:endParaRPr b="1"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hilosopher"/>
                <a:ea typeface="Philosopher"/>
                <a:cs typeface="Philosopher"/>
                <a:sym typeface="Philosopher"/>
              </a:rPr>
              <a:t>Eodem modo typi, qui nunc nobis videntur parum clari.</a:t>
            </a:r>
            <a:endParaRPr>
              <a:latin typeface="Philosopher"/>
              <a:ea typeface="Philosopher"/>
              <a:cs typeface="Philosopher"/>
              <a:sym typeface="Philosopher"/>
            </a:endParaRPr>
          </a:p>
        </p:txBody>
      </p:sp>
      <p:sp>
        <p:nvSpPr>
          <p:cNvPr id="237" name="Google Shape;237;p22"/>
          <p:cNvSpPr/>
          <p:nvPr/>
        </p:nvSpPr>
        <p:spPr>
          <a:xfrm>
            <a:off x="3340353" y="1624650"/>
            <a:ext cx="2463300" cy="2319900"/>
          </a:xfrm>
          <a:prstGeom prst="flowChartConnector">
            <a:avLst/>
          </a:prstGeom>
          <a:solidFill>
            <a:srgbClr val="A2C4C9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>
                <a:latin typeface="Philosopher"/>
                <a:ea typeface="Philosopher"/>
                <a:cs typeface="Philosopher"/>
                <a:sym typeface="Philosopher"/>
              </a:rPr>
              <a:t>LOREM IPSUM</a:t>
            </a:r>
            <a:endParaRPr b="1"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hilosopher"/>
                <a:ea typeface="Philosopher"/>
                <a:cs typeface="Philosopher"/>
                <a:sym typeface="Philosopher"/>
              </a:rPr>
              <a:t>Eodem modo typi, qui nunc nobis videntur parum clari.</a:t>
            </a:r>
            <a:endParaRPr>
              <a:latin typeface="Philosopher"/>
              <a:ea typeface="Philosopher"/>
              <a:cs typeface="Philosopher"/>
              <a:sym typeface="Philosopher"/>
            </a:endParaRPr>
          </a:p>
        </p:txBody>
      </p:sp>
      <p:sp>
        <p:nvSpPr>
          <p:cNvPr id="238" name="Google Shape;238;p22"/>
          <p:cNvSpPr/>
          <p:nvPr/>
        </p:nvSpPr>
        <p:spPr>
          <a:xfrm>
            <a:off x="5460405" y="1624650"/>
            <a:ext cx="2463300" cy="2319900"/>
          </a:xfrm>
          <a:prstGeom prst="flowChartConnector">
            <a:avLst/>
          </a:prstGeom>
          <a:solidFill>
            <a:srgbClr val="76A5A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>
                <a:latin typeface="Philosopher"/>
                <a:ea typeface="Philosopher"/>
                <a:cs typeface="Philosopher"/>
                <a:sym typeface="Philosopher"/>
              </a:rPr>
              <a:t>LOREM IPSUM</a:t>
            </a:r>
            <a:endParaRPr b="1"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hilosopher"/>
                <a:ea typeface="Philosopher"/>
                <a:cs typeface="Philosopher"/>
                <a:sym typeface="Philosopher"/>
              </a:rPr>
              <a:t>Eodem modo typi, qui nunc nobis videntur parum clari.</a:t>
            </a:r>
            <a:endParaRPr>
              <a:latin typeface="Philosopher"/>
              <a:ea typeface="Philosopher"/>
              <a:cs typeface="Philosopher"/>
              <a:sym typeface="Philosopher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23"/>
          <p:cNvSpPr/>
          <p:nvPr/>
        </p:nvSpPr>
        <p:spPr>
          <a:xfrm>
            <a:off x="3141000" y="1789050"/>
            <a:ext cx="2544000" cy="1799100"/>
          </a:xfrm>
          <a:prstGeom prst="rect">
            <a:avLst/>
          </a:prstGeom>
          <a:solidFill>
            <a:srgbClr val="6FA8DC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p23"/>
          <p:cNvSpPr/>
          <p:nvPr/>
        </p:nvSpPr>
        <p:spPr>
          <a:xfrm>
            <a:off x="5794300" y="2693750"/>
            <a:ext cx="2544000" cy="1799100"/>
          </a:xfrm>
          <a:prstGeom prst="rect">
            <a:avLst/>
          </a:prstGeom>
          <a:solidFill>
            <a:srgbClr val="6FA8DC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p23"/>
          <p:cNvSpPr/>
          <p:nvPr/>
        </p:nvSpPr>
        <p:spPr>
          <a:xfrm>
            <a:off x="527425" y="1329700"/>
            <a:ext cx="2544000" cy="1799100"/>
          </a:xfrm>
          <a:prstGeom prst="rect">
            <a:avLst/>
          </a:prstGeom>
          <a:solidFill>
            <a:srgbClr val="6FA8DC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" name="Google Shape;246;p23"/>
          <p:cNvSpPr txBox="1"/>
          <p:nvPr>
            <p:ph type="title"/>
          </p:nvPr>
        </p:nvSpPr>
        <p:spPr>
          <a:xfrm>
            <a:off x="572100" y="418425"/>
            <a:ext cx="7999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rPr lang="en-GB" sz="3000">
                <a:solidFill>
                  <a:srgbClr val="000000"/>
                </a:solidFill>
                <a:latin typeface="Philosopher"/>
                <a:ea typeface="Philosopher"/>
                <a:cs typeface="Philosopher"/>
                <a:sym typeface="Philosopher"/>
              </a:rPr>
              <a:t>Opción de 3 Columnas</a:t>
            </a:r>
            <a:endParaRPr sz="3000"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</p:txBody>
      </p:sp>
      <p:sp>
        <p:nvSpPr>
          <p:cNvPr id="247" name="Google Shape;247;p23"/>
          <p:cNvSpPr txBox="1"/>
          <p:nvPr/>
        </p:nvSpPr>
        <p:spPr>
          <a:xfrm>
            <a:off x="556825" y="1329700"/>
            <a:ext cx="2514600" cy="179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latin typeface="Philosopher"/>
                <a:ea typeface="Philosopher"/>
                <a:cs typeface="Philosopher"/>
                <a:sym typeface="Philosopher"/>
              </a:rPr>
              <a:t>Menos es Más</a:t>
            </a:r>
            <a:endParaRPr b="1" sz="1800"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hilosopher"/>
                <a:ea typeface="Philosopher"/>
                <a:cs typeface="Philosopher"/>
                <a:sym typeface="Philosopher"/>
              </a:rPr>
              <a:t>No sobrecargues las slides..</a:t>
            </a:r>
            <a:endParaRPr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hilosopher"/>
                <a:ea typeface="Philosopher"/>
                <a:cs typeface="Philosopher"/>
                <a:sym typeface="Philosopher"/>
              </a:rPr>
              <a:t>Cuanto menos información des, mejor la recordará tu audiencia. </a:t>
            </a:r>
            <a:endParaRPr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hilosopher"/>
              <a:ea typeface="Philosopher"/>
              <a:cs typeface="Philosopher"/>
              <a:sym typeface="Philosopher"/>
            </a:endParaRPr>
          </a:p>
        </p:txBody>
      </p:sp>
      <p:sp>
        <p:nvSpPr>
          <p:cNvPr id="248" name="Google Shape;248;p23"/>
          <p:cNvSpPr txBox="1"/>
          <p:nvPr/>
        </p:nvSpPr>
        <p:spPr>
          <a:xfrm>
            <a:off x="3146200" y="1789050"/>
            <a:ext cx="2544000" cy="179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latin typeface="Philosopher"/>
                <a:ea typeface="Philosopher"/>
                <a:cs typeface="Philosopher"/>
                <a:sym typeface="Philosopher"/>
              </a:rPr>
              <a:t>Usa el contraste</a:t>
            </a:r>
            <a:endParaRPr sz="1800"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sz="1800"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hilosopher"/>
                <a:ea typeface="Philosopher"/>
                <a:cs typeface="Philosopher"/>
                <a:sym typeface="Philosopher"/>
              </a:rPr>
              <a:t>El contraste te da la opción de llamar la atención sobre aquello que quieres resaltar. </a:t>
            </a:r>
            <a:endParaRPr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GB">
                <a:latin typeface="Philosopher"/>
                <a:ea typeface="Philosopher"/>
                <a:cs typeface="Philosopher"/>
                <a:sym typeface="Philosopher"/>
              </a:rPr>
              <a:t>Con el tamaño, el color, la composición.</a:t>
            </a:r>
            <a:endParaRPr b="1"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latin typeface="Philosopher"/>
              <a:ea typeface="Philosopher"/>
              <a:cs typeface="Philosopher"/>
              <a:sym typeface="Philosopher"/>
            </a:endParaRPr>
          </a:p>
        </p:txBody>
      </p:sp>
      <p:sp>
        <p:nvSpPr>
          <p:cNvPr id="249" name="Google Shape;249;p23"/>
          <p:cNvSpPr txBox="1"/>
          <p:nvPr/>
        </p:nvSpPr>
        <p:spPr>
          <a:xfrm>
            <a:off x="5764975" y="2679700"/>
            <a:ext cx="2544000" cy="179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latin typeface="Philosopher"/>
                <a:ea typeface="Philosopher"/>
                <a:cs typeface="Philosopher"/>
                <a:sym typeface="Philosopher"/>
              </a:rPr>
              <a:t>Usa una buena plantilla</a:t>
            </a:r>
            <a:r>
              <a:rPr lang="en-GB" sz="1800">
                <a:latin typeface="Philosopher"/>
                <a:ea typeface="Philosopher"/>
                <a:cs typeface="Philosopher"/>
                <a:sym typeface="Philosopher"/>
              </a:rPr>
              <a:t> </a:t>
            </a:r>
            <a:endParaRPr sz="1800"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hilosopher"/>
                <a:ea typeface="Philosopher"/>
                <a:cs typeface="Philosopher"/>
                <a:sym typeface="Philosopher"/>
              </a:rPr>
              <a:t>Debes escoger un modelo de slide que se adapte al tipo de trabajo que vas a presentar.</a:t>
            </a:r>
            <a:endParaRPr b="1"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hilosopher"/>
                <a:ea typeface="Philosopher"/>
                <a:cs typeface="Philosopher"/>
                <a:sym typeface="Philosopher"/>
              </a:rPr>
              <a:t>Elige buenos fondos para presentaciones.</a:t>
            </a:r>
            <a:endParaRPr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latin typeface="Philosopher"/>
              <a:ea typeface="Philosopher"/>
              <a:cs typeface="Philosopher"/>
              <a:sym typeface="Philosopher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4"/>
          <p:cNvSpPr txBox="1"/>
          <p:nvPr>
            <p:ph type="title"/>
          </p:nvPr>
        </p:nvSpPr>
        <p:spPr>
          <a:xfrm>
            <a:off x="2182188" y="122525"/>
            <a:ext cx="4779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rPr lang="en-GB" sz="3000">
                <a:solidFill>
                  <a:srgbClr val="000000"/>
                </a:solidFill>
                <a:latin typeface="Philosopher"/>
                <a:ea typeface="Philosopher"/>
                <a:cs typeface="Philosopher"/>
                <a:sym typeface="Philosopher"/>
              </a:rPr>
              <a:t>USO DE IMÁGENES</a:t>
            </a:r>
            <a:endParaRPr sz="3000"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</p:txBody>
      </p:sp>
      <p:sp>
        <p:nvSpPr>
          <p:cNvPr id="255" name="Google Shape;255;p24"/>
          <p:cNvSpPr txBox="1"/>
          <p:nvPr/>
        </p:nvSpPr>
        <p:spPr>
          <a:xfrm>
            <a:off x="1700300" y="4068463"/>
            <a:ext cx="5743500" cy="95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rPr lang="en-GB" sz="1800">
                <a:latin typeface="Philosopher"/>
                <a:ea typeface="Philosopher"/>
                <a:cs typeface="Philosopher"/>
                <a:sym typeface="Philosopher"/>
              </a:rPr>
              <a:t>Una buena imagen en tu presentación, vale más que mil palabras.</a:t>
            </a:r>
            <a:endParaRPr sz="1800"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rPr lang="en-GB" sz="1800">
                <a:latin typeface="Philosopher"/>
                <a:ea typeface="Philosopher"/>
                <a:cs typeface="Philosopher"/>
                <a:sym typeface="Philosopher"/>
              </a:rPr>
              <a:t>Utiliza buenos temas para presentaciones.</a:t>
            </a:r>
            <a:endParaRPr sz="1800"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sz="1800">
              <a:latin typeface="Philosopher"/>
              <a:ea typeface="Philosopher"/>
              <a:cs typeface="Philosopher"/>
              <a:sym typeface="Philosopher"/>
            </a:endParaRPr>
          </a:p>
        </p:txBody>
      </p:sp>
      <p:pic>
        <p:nvPicPr>
          <p:cNvPr descr="Nueva York Turismo Atasco Time Square Nuev" id="256" name="Google Shape;256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00188" y="829963"/>
            <a:ext cx="5743575" cy="3238500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Google Shape;257;p24"/>
          <p:cNvSpPr/>
          <p:nvPr/>
        </p:nvSpPr>
        <p:spPr>
          <a:xfrm>
            <a:off x="1636575" y="742050"/>
            <a:ext cx="5865300" cy="4401600"/>
          </a:xfrm>
          <a:prstGeom prst="frame">
            <a:avLst>
              <a:gd fmla="val 2137" name="adj1"/>
            </a:avLst>
          </a:prstGeom>
          <a:solidFill>
            <a:srgbClr val="A2C4C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25"/>
          <p:cNvSpPr/>
          <p:nvPr/>
        </p:nvSpPr>
        <p:spPr>
          <a:xfrm>
            <a:off x="1933500" y="4378075"/>
            <a:ext cx="5277000" cy="7452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hilosopher"/>
              <a:ea typeface="Philosopher"/>
              <a:cs typeface="Philosopher"/>
              <a:sym typeface="Philosopher"/>
            </a:endParaRPr>
          </a:p>
        </p:txBody>
      </p:sp>
      <p:sp>
        <p:nvSpPr>
          <p:cNvPr id="263" name="Google Shape;263;p25"/>
          <p:cNvSpPr txBox="1"/>
          <p:nvPr/>
        </p:nvSpPr>
        <p:spPr>
          <a:xfrm>
            <a:off x="1933500" y="4378075"/>
            <a:ext cx="5277000" cy="7452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Philosopher"/>
                <a:ea typeface="Philosopher"/>
                <a:cs typeface="Philosopher"/>
                <a:sym typeface="Philosopher"/>
              </a:rPr>
              <a:t>Con una buena imagen puedes explicar un concepto complejo de una forma sencilla.</a:t>
            </a:r>
            <a:endParaRPr sz="1800">
              <a:latin typeface="Philosopher"/>
              <a:ea typeface="Philosopher"/>
              <a:cs typeface="Philosopher"/>
              <a:sym typeface="Philosopher"/>
            </a:endParaRPr>
          </a:p>
        </p:txBody>
      </p:sp>
      <p:pic>
        <p:nvPicPr>
          <p:cNvPr descr="Basílica De San Pedro, De Columna, Antigüedad, Romano" id="264" name="Google Shape;26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26310" y="0"/>
            <a:ext cx="6491376" cy="43329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26"/>
          <p:cNvSpPr txBox="1"/>
          <p:nvPr>
            <p:ph type="title"/>
          </p:nvPr>
        </p:nvSpPr>
        <p:spPr>
          <a:xfrm>
            <a:off x="5284575" y="817888"/>
            <a:ext cx="2971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rPr lang="en-GB" sz="3000">
                <a:solidFill>
                  <a:srgbClr val="000000"/>
                </a:solidFill>
                <a:latin typeface="Philosopher"/>
                <a:ea typeface="Philosopher"/>
                <a:cs typeface="Philosopher"/>
                <a:sym typeface="Philosopher"/>
              </a:rPr>
              <a:t>USO DE TABLAS</a:t>
            </a:r>
            <a:endParaRPr sz="3000"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</p:txBody>
      </p:sp>
      <p:sp>
        <p:nvSpPr>
          <p:cNvPr id="270" name="Google Shape;270;p26"/>
          <p:cNvSpPr txBox="1"/>
          <p:nvPr/>
        </p:nvSpPr>
        <p:spPr>
          <a:xfrm>
            <a:off x="2712300" y="1896863"/>
            <a:ext cx="37194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rPr lang="en-GB" sz="1800">
                <a:latin typeface="Philosopher"/>
                <a:ea typeface="Philosopher"/>
                <a:cs typeface="Philosopher"/>
                <a:sym typeface="Philosopher"/>
              </a:rPr>
              <a:t>Las tablas son muy útiles a la hora de mostrar información ordenada.</a:t>
            </a:r>
            <a:endParaRPr sz="1800">
              <a:latin typeface="Philosopher"/>
              <a:ea typeface="Philosopher"/>
              <a:cs typeface="Philosopher"/>
              <a:sym typeface="Philosopher"/>
            </a:endParaRPr>
          </a:p>
        </p:txBody>
      </p:sp>
      <p:graphicFrame>
        <p:nvGraphicFramePr>
          <p:cNvPr id="271" name="Google Shape;271;p26"/>
          <p:cNvGraphicFramePr/>
          <p:nvPr/>
        </p:nvGraphicFramePr>
        <p:xfrm>
          <a:off x="1628238" y="275196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{754F8060-16DB-4D00-8A69-EE9266BC49DE}</a:tableStyleId>
              </a:tblPr>
              <a:tblGrid>
                <a:gridCol w="1079525"/>
                <a:gridCol w="1881700"/>
                <a:gridCol w="1790975"/>
                <a:gridCol w="1135300"/>
              </a:tblGrid>
              <a:tr h="5951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Philosopher"/>
                        <a:ea typeface="Philosopher"/>
                        <a:cs typeface="Philosopher"/>
                        <a:sym typeface="Philosoph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Philosopher"/>
                          <a:ea typeface="Philosopher"/>
                          <a:cs typeface="Philosopher"/>
                          <a:sym typeface="Philosopher"/>
                        </a:rPr>
                        <a:t>CAPITAL</a:t>
                      </a:r>
                      <a:endParaRPr>
                        <a:latin typeface="Philosopher"/>
                        <a:ea typeface="Philosopher"/>
                        <a:cs typeface="Philosopher"/>
                        <a:sym typeface="Philosoph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Philosopher"/>
                          <a:ea typeface="Philosopher"/>
                          <a:cs typeface="Philosopher"/>
                          <a:sym typeface="Philosopher"/>
                        </a:rPr>
                        <a:t>HABITANTES</a:t>
                      </a:r>
                      <a:endParaRPr>
                        <a:latin typeface="Philosopher"/>
                        <a:ea typeface="Philosopher"/>
                        <a:cs typeface="Philosopher"/>
                        <a:sym typeface="Philosoph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latin typeface="Philosopher"/>
                          <a:ea typeface="Philosopher"/>
                          <a:cs typeface="Philosopher"/>
                          <a:sym typeface="Philosopher"/>
                        </a:rPr>
                        <a:t>(MILLONES)</a:t>
                      </a:r>
                      <a:endParaRPr>
                        <a:latin typeface="Philosopher"/>
                        <a:ea typeface="Philosopher"/>
                        <a:cs typeface="Philosopher"/>
                        <a:sym typeface="Philosoph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latin typeface="Philosopher"/>
                          <a:ea typeface="Philosopher"/>
                          <a:cs typeface="Philosopher"/>
                          <a:sym typeface="Philosopher"/>
                        </a:rPr>
                        <a:t>MONEDA</a:t>
                      </a:r>
                      <a:endParaRPr>
                        <a:latin typeface="Philosopher"/>
                        <a:ea typeface="Philosopher"/>
                        <a:cs typeface="Philosopher"/>
                        <a:sym typeface="Philosoph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</a:tr>
              <a:tr h="6086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Philosopher"/>
                          <a:ea typeface="Philosopher"/>
                          <a:cs typeface="Philosopher"/>
                          <a:sym typeface="Philosopher"/>
                        </a:rPr>
                        <a:t>MEXICO</a:t>
                      </a:r>
                      <a:endParaRPr>
                        <a:latin typeface="Philosopher"/>
                        <a:ea typeface="Philosopher"/>
                        <a:cs typeface="Philosopher"/>
                        <a:sym typeface="Philosoph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Philosopher"/>
                          <a:ea typeface="Philosopher"/>
                          <a:cs typeface="Philosopher"/>
                          <a:sym typeface="Philosopher"/>
                        </a:rPr>
                        <a:t>CIUDAD DE MÉXICO</a:t>
                      </a:r>
                      <a:endParaRPr>
                        <a:latin typeface="Philosopher"/>
                        <a:ea typeface="Philosopher"/>
                        <a:cs typeface="Philosopher"/>
                        <a:sym typeface="Philosoph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Philosopher"/>
                          <a:ea typeface="Philosopher"/>
                          <a:cs typeface="Philosopher"/>
                          <a:sym typeface="Philosopher"/>
                        </a:rPr>
                        <a:t>122</a:t>
                      </a:r>
                      <a:endParaRPr>
                        <a:latin typeface="Philosopher"/>
                        <a:ea typeface="Philosopher"/>
                        <a:cs typeface="Philosopher"/>
                        <a:sym typeface="Philosoph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Philosopher"/>
                          <a:ea typeface="Philosopher"/>
                          <a:cs typeface="Philosopher"/>
                          <a:sym typeface="Philosopher"/>
                        </a:rPr>
                        <a:t>PESO</a:t>
                      </a:r>
                      <a:endParaRPr>
                        <a:latin typeface="Philosopher"/>
                        <a:ea typeface="Philosopher"/>
                        <a:cs typeface="Philosopher"/>
                        <a:sym typeface="Philosoph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</a:tr>
              <a:tr h="4883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Philosopher"/>
                          <a:ea typeface="Philosopher"/>
                          <a:cs typeface="Philosopher"/>
                          <a:sym typeface="Philosopher"/>
                        </a:rPr>
                        <a:t>BRASIL</a:t>
                      </a:r>
                      <a:endParaRPr>
                        <a:latin typeface="Philosopher"/>
                        <a:ea typeface="Philosopher"/>
                        <a:cs typeface="Philosopher"/>
                        <a:sym typeface="Philosoph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Philosopher"/>
                          <a:ea typeface="Philosopher"/>
                          <a:cs typeface="Philosopher"/>
                          <a:sym typeface="Philosopher"/>
                        </a:rPr>
                        <a:t>BRASILIA</a:t>
                      </a:r>
                      <a:endParaRPr>
                        <a:latin typeface="Philosopher"/>
                        <a:ea typeface="Philosopher"/>
                        <a:cs typeface="Philosopher"/>
                        <a:sym typeface="Philosoph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Philosopher"/>
                          <a:ea typeface="Philosopher"/>
                          <a:cs typeface="Philosopher"/>
                          <a:sym typeface="Philosopher"/>
                        </a:rPr>
                        <a:t>208</a:t>
                      </a:r>
                      <a:endParaRPr>
                        <a:latin typeface="Philosopher"/>
                        <a:ea typeface="Philosopher"/>
                        <a:cs typeface="Philosopher"/>
                        <a:sym typeface="Philosoph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Philosopher"/>
                          <a:ea typeface="Philosopher"/>
                          <a:cs typeface="Philosopher"/>
                          <a:sym typeface="Philosopher"/>
                        </a:rPr>
                        <a:t>DOLAR</a:t>
                      </a:r>
                      <a:endParaRPr>
                        <a:latin typeface="Philosopher"/>
                        <a:ea typeface="Philosopher"/>
                        <a:cs typeface="Philosopher"/>
                        <a:sym typeface="Philosoph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</a:tr>
              <a:tr h="4883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Philosopher"/>
                          <a:ea typeface="Philosopher"/>
                          <a:cs typeface="Philosopher"/>
                          <a:sym typeface="Philosopher"/>
                        </a:rPr>
                        <a:t>ALEMANIA</a:t>
                      </a:r>
                      <a:endParaRPr>
                        <a:latin typeface="Philosopher"/>
                        <a:ea typeface="Philosopher"/>
                        <a:cs typeface="Philosopher"/>
                        <a:sym typeface="Philosoph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Philosopher"/>
                          <a:ea typeface="Philosopher"/>
                          <a:cs typeface="Philosopher"/>
                          <a:sym typeface="Philosopher"/>
                        </a:rPr>
                        <a:t>BERLIN</a:t>
                      </a:r>
                      <a:endParaRPr>
                        <a:latin typeface="Philosopher"/>
                        <a:ea typeface="Philosopher"/>
                        <a:cs typeface="Philosopher"/>
                        <a:sym typeface="Philosoph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Philosopher"/>
                          <a:ea typeface="Philosopher"/>
                          <a:cs typeface="Philosopher"/>
                          <a:sym typeface="Philosopher"/>
                        </a:rPr>
                        <a:t>82</a:t>
                      </a:r>
                      <a:endParaRPr>
                        <a:latin typeface="Philosopher"/>
                        <a:ea typeface="Philosopher"/>
                        <a:cs typeface="Philosopher"/>
                        <a:sym typeface="Philosoph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Philosopher"/>
                          <a:ea typeface="Philosopher"/>
                          <a:cs typeface="Philosopher"/>
                          <a:sym typeface="Philosopher"/>
                        </a:rPr>
                        <a:t>EURO</a:t>
                      </a:r>
                      <a:endParaRPr>
                        <a:latin typeface="Philosopher"/>
                        <a:ea typeface="Philosopher"/>
                        <a:cs typeface="Philosopher"/>
                        <a:sym typeface="Philosoph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</a:tr>
            </a:tbl>
          </a:graphicData>
        </a:graphic>
      </p:graphicFrame>
      <p:pic>
        <p:nvPicPr>
          <p:cNvPr descr="tabla-google-slides.png" id="272" name="Google Shape;27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0925" y="335724"/>
            <a:ext cx="2053626" cy="1537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27"/>
          <p:cNvSpPr txBox="1"/>
          <p:nvPr>
            <p:ph type="title"/>
          </p:nvPr>
        </p:nvSpPr>
        <p:spPr>
          <a:xfrm>
            <a:off x="913225" y="1123475"/>
            <a:ext cx="3411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rPr lang="en-GB" sz="3000">
                <a:solidFill>
                  <a:srgbClr val="000000"/>
                </a:solidFill>
                <a:latin typeface="Philosopher"/>
                <a:ea typeface="Philosopher"/>
                <a:cs typeface="Philosopher"/>
                <a:sym typeface="Philosopher"/>
              </a:rPr>
              <a:t>USO DE GRÁFICOS</a:t>
            </a:r>
            <a:endParaRPr sz="3000"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</p:txBody>
      </p:sp>
      <p:sp>
        <p:nvSpPr>
          <p:cNvPr id="278" name="Google Shape;278;p27"/>
          <p:cNvSpPr txBox="1"/>
          <p:nvPr/>
        </p:nvSpPr>
        <p:spPr>
          <a:xfrm>
            <a:off x="4916125" y="3305950"/>
            <a:ext cx="3411000" cy="10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rPr lang="en-GB" sz="1800">
                <a:latin typeface="Philosopher"/>
                <a:ea typeface="Philosopher"/>
                <a:cs typeface="Philosopher"/>
                <a:sym typeface="Philosopher"/>
              </a:rPr>
              <a:t>Los gráficos ayudan a entender las relaciones entre los valores numéricos.</a:t>
            </a:r>
            <a:endParaRPr sz="1800">
              <a:latin typeface="Philosopher"/>
              <a:ea typeface="Philosopher"/>
              <a:cs typeface="Philosopher"/>
              <a:sym typeface="Philosopher"/>
            </a:endParaRPr>
          </a:p>
        </p:txBody>
      </p:sp>
      <p:pic>
        <p:nvPicPr>
          <p:cNvPr id="279" name="Google Shape;279;p27" title="Points scored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1975" y="2679024"/>
            <a:ext cx="3673500" cy="22714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rafico-google-slides.png" id="280" name="Google Shape;280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77425" y="515100"/>
            <a:ext cx="2688394" cy="178946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81" name="Google Shape;281;p27"/>
          <p:cNvCxnSpPr/>
          <p:nvPr/>
        </p:nvCxnSpPr>
        <p:spPr>
          <a:xfrm rot="10800000">
            <a:off x="1133100" y="2482238"/>
            <a:ext cx="6877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2" name="Google Shape;282;p27"/>
          <p:cNvCxnSpPr/>
          <p:nvPr/>
        </p:nvCxnSpPr>
        <p:spPr>
          <a:xfrm rot="10800000">
            <a:off x="4450375" y="376019"/>
            <a:ext cx="0" cy="43737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3" name="Google Shape;283;p27"/>
          <p:cNvCxnSpPr/>
          <p:nvPr/>
        </p:nvCxnSpPr>
        <p:spPr>
          <a:xfrm rot="10800000">
            <a:off x="4658725" y="393777"/>
            <a:ext cx="0" cy="43737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4" name="Google Shape;284;p27"/>
          <p:cNvCxnSpPr/>
          <p:nvPr/>
        </p:nvCxnSpPr>
        <p:spPr>
          <a:xfrm rot="10800000">
            <a:off x="1133100" y="2679013"/>
            <a:ext cx="68778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" name="Google Shape;289;p28" title="Points scored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56650" y="986286"/>
            <a:ext cx="5128151" cy="3170925"/>
          </a:xfrm>
          <a:prstGeom prst="rect">
            <a:avLst/>
          </a:prstGeom>
          <a:noFill/>
          <a:ln>
            <a:noFill/>
          </a:ln>
        </p:spPr>
      </p:pic>
      <p:sp>
        <p:nvSpPr>
          <p:cNvPr id="290" name="Google Shape;290;p28"/>
          <p:cNvSpPr txBox="1"/>
          <p:nvPr/>
        </p:nvSpPr>
        <p:spPr>
          <a:xfrm>
            <a:off x="1298988" y="3342700"/>
            <a:ext cx="2406300" cy="49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GB" sz="1700">
                <a:latin typeface="Philosopher"/>
                <a:ea typeface="Philosopher"/>
                <a:cs typeface="Philosopher"/>
                <a:sym typeface="Philosopher"/>
              </a:rPr>
              <a:t>Puedes insertar gráficos desde </a:t>
            </a:r>
            <a:r>
              <a:rPr lang="en-GB" sz="1700" u="sng">
                <a:latin typeface="Philosopher"/>
                <a:ea typeface="Philosopher"/>
                <a:cs typeface="Philosopher"/>
                <a:sym typeface="Philosopher"/>
                <a:hlinkClick r:id="rId4"/>
              </a:rPr>
              <a:t>Google Sheets </a:t>
            </a:r>
            <a:endParaRPr sz="1700">
              <a:latin typeface="Philosopher"/>
              <a:ea typeface="Philosopher"/>
              <a:cs typeface="Philosopher"/>
              <a:sym typeface="Philosopher"/>
            </a:endParaRPr>
          </a:p>
        </p:txBody>
      </p:sp>
      <p:pic>
        <p:nvPicPr>
          <p:cNvPr id="291" name="Google Shape;291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39350" y="3376576"/>
            <a:ext cx="429650" cy="4296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hart, graph, graphic, graphics icon" id="292" name="Google Shape;292;p2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504700" y="1303375"/>
            <a:ext cx="1435250" cy="1435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29"/>
          <p:cNvSpPr txBox="1"/>
          <p:nvPr>
            <p:ph type="title"/>
          </p:nvPr>
        </p:nvSpPr>
        <p:spPr>
          <a:xfrm>
            <a:off x="840850" y="2325700"/>
            <a:ext cx="4086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rPr lang="en-GB" sz="3000">
                <a:solidFill>
                  <a:srgbClr val="000000"/>
                </a:solidFill>
                <a:latin typeface="Philosopher"/>
                <a:ea typeface="Philosopher"/>
                <a:cs typeface="Philosopher"/>
                <a:sym typeface="Philosopher"/>
              </a:rPr>
              <a:t>DIAGRAMAS DE FLUJO</a:t>
            </a:r>
            <a:endParaRPr sz="3000"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</p:txBody>
      </p:sp>
      <p:sp>
        <p:nvSpPr>
          <p:cNvPr id="298" name="Google Shape;298;p29"/>
          <p:cNvSpPr txBox="1"/>
          <p:nvPr/>
        </p:nvSpPr>
        <p:spPr>
          <a:xfrm>
            <a:off x="875138" y="3193453"/>
            <a:ext cx="3748500" cy="109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rPr lang="en-GB" sz="1800">
                <a:latin typeface="Philosopher"/>
                <a:ea typeface="Philosopher"/>
                <a:cs typeface="Philosopher"/>
                <a:sym typeface="Philosopher"/>
              </a:rPr>
              <a:t>Los diagramas de flujo se utilizan para representar de forma gráfica, el flujo o secuencia de rutinas simples.</a:t>
            </a:r>
            <a:endParaRPr sz="1800">
              <a:latin typeface="Philosopher"/>
              <a:ea typeface="Philosopher"/>
              <a:cs typeface="Philosopher"/>
              <a:sym typeface="Philosopher"/>
            </a:endParaRPr>
          </a:p>
        </p:txBody>
      </p:sp>
      <p:pic>
        <p:nvPicPr>
          <p:cNvPr id="299" name="Google Shape;299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32125" y="857150"/>
            <a:ext cx="1034525" cy="10345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iagrama-flujo-google-slides.png" id="300" name="Google Shape;300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02150" y="1036076"/>
            <a:ext cx="3087475" cy="3082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Mapa Del Mundo, Fondo, Papel, Color, Azul, Globo" id="305" name="Google Shape;305;p30"/>
          <p:cNvPicPr preferRelativeResize="0"/>
          <p:nvPr/>
        </p:nvPicPr>
        <p:blipFill rotWithShape="1">
          <a:blip r:embed="rId3">
            <a:alphaModFix/>
          </a:blip>
          <a:srcRect b="6609" l="3524" r="3244" t="15075"/>
          <a:stretch/>
        </p:blipFill>
        <p:spPr>
          <a:xfrm>
            <a:off x="567150" y="1043875"/>
            <a:ext cx="8009699" cy="402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06" name="Google Shape;306;p30"/>
          <p:cNvSpPr txBox="1"/>
          <p:nvPr>
            <p:ph type="title"/>
          </p:nvPr>
        </p:nvSpPr>
        <p:spPr>
          <a:xfrm>
            <a:off x="4240700" y="336034"/>
            <a:ext cx="1536300" cy="434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rPr lang="en-GB" sz="3000">
                <a:solidFill>
                  <a:srgbClr val="000000"/>
                </a:solidFill>
                <a:latin typeface="Philosopher"/>
                <a:ea typeface="Philosopher"/>
                <a:cs typeface="Philosopher"/>
                <a:sym typeface="Philosopher"/>
              </a:rPr>
              <a:t>MAPAS</a:t>
            </a:r>
            <a:endParaRPr sz="3000">
              <a:solidFill>
                <a:srgbClr val="434343"/>
              </a:solidFill>
              <a:latin typeface="Philosopher"/>
              <a:ea typeface="Philosopher"/>
              <a:cs typeface="Philosopher"/>
              <a:sym typeface="Philosopher"/>
            </a:endParaRPr>
          </a:p>
        </p:txBody>
      </p:sp>
      <p:pic>
        <p:nvPicPr>
          <p:cNvPr descr="location, map, maps, marker, pin icon" id="307" name="Google Shape;307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66997" y="171825"/>
            <a:ext cx="762800" cy="762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31"/>
          <p:cNvSpPr txBox="1"/>
          <p:nvPr>
            <p:ph type="title"/>
          </p:nvPr>
        </p:nvSpPr>
        <p:spPr>
          <a:xfrm>
            <a:off x="710475" y="949850"/>
            <a:ext cx="4463400" cy="105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rPr lang="en-GB" sz="3000">
                <a:solidFill>
                  <a:srgbClr val="000000"/>
                </a:solidFill>
                <a:latin typeface="Philosopher"/>
                <a:ea typeface="Philosopher"/>
                <a:cs typeface="Philosopher"/>
                <a:sym typeface="Philosopher"/>
              </a:rPr>
              <a:t>PRESENTACIONES DE TECNOLOGÍA</a:t>
            </a:r>
            <a:endParaRPr sz="3000"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</p:txBody>
      </p:sp>
      <p:sp>
        <p:nvSpPr>
          <p:cNvPr id="313" name="Google Shape;313;p31"/>
          <p:cNvSpPr txBox="1"/>
          <p:nvPr/>
        </p:nvSpPr>
        <p:spPr>
          <a:xfrm>
            <a:off x="710475" y="2586550"/>
            <a:ext cx="4463400" cy="160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rPr lang="en-GB" sz="1800">
                <a:latin typeface="Philosopher"/>
                <a:ea typeface="Philosopher"/>
                <a:cs typeface="Philosopher"/>
                <a:sym typeface="Philosopher"/>
              </a:rPr>
              <a:t>A continuación te proporcionamos una serie de plantillas para tus presentaciones de Apps o webs.</a:t>
            </a:r>
            <a:endParaRPr sz="1800">
              <a:latin typeface="Philosopher"/>
              <a:ea typeface="Philosopher"/>
              <a:cs typeface="Philosopher"/>
              <a:sym typeface="Philosopher"/>
            </a:endParaRPr>
          </a:p>
        </p:txBody>
      </p:sp>
      <p:pic>
        <p:nvPicPr>
          <p:cNvPr descr="google-slide-tecnologia.png" id="314" name="Google Shape;314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28500" y="933451"/>
            <a:ext cx="2969425" cy="3276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Google Shape;76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01625" y="4715598"/>
            <a:ext cx="320250" cy="320250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4"/>
          <p:cNvSpPr txBox="1"/>
          <p:nvPr>
            <p:ph type="title"/>
          </p:nvPr>
        </p:nvSpPr>
        <p:spPr>
          <a:xfrm>
            <a:off x="1891350" y="217350"/>
            <a:ext cx="5361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rPr lang="en-GB" sz="3600">
                <a:solidFill>
                  <a:srgbClr val="000000"/>
                </a:solidFill>
                <a:latin typeface="Philosopher"/>
                <a:ea typeface="Philosopher"/>
                <a:cs typeface="Philosopher"/>
                <a:sym typeface="Philosopher"/>
              </a:rPr>
              <a:t>INSTRUCCIONES DE USO</a:t>
            </a:r>
            <a:endParaRPr sz="3600"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</p:txBody>
      </p:sp>
      <p:sp>
        <p:nvSpPr>
          <p:cNvPr id="78" name="Google Shape;78;p14"/>
          <p:cNvSpPr txBox="1"/>
          <p:nvPr>
            <p:ph idx="1" type="body"/>
          </p:nvPr>
        </p:nvSpPr>
        <p:spPr>
          <a:xfrm>
            <a:off x="864419" y="1183525"/>
            <a:ext cx="7484700" cy="250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rgbClr val="000000"/>
                </a:solidFill>
                <a:latin typeface="Philosopher"/>
                <a:ea typeface="Philosopher"/>
                <a:cs typeface="Philosopher"/>
                <a:sym typeface="Philosopher"/>
              </a:rPr>
              <a:t>Abre este documento en Google Slides, o clica en el botón de abajo “</a:t>
            </a:r>
            <a:r>
              <a:rPr b="1" lang="en-GB" sz="1400">
                <a:solidFill>
                  <a:srgbClr val="000000"/>
                </a:solidFill>
                <a:latin typeface="Philosopher"/>
                <a:ea typeface="Philosopher"/>
                <a:cs typeface="Philosopher"/>
                <a:sym typeface="Philosopher"/>
              </a:rPr>
              <a:t>usar esta plantilla</a:t>
            </a:r>
            <a:r>
              <a:rPr lang="en-GB" sz="1400">
                <a:solidFill>
                  <a:srgbClr val="000000"/>
                </a:solidFill>
                <a:latin typeface="Philosopher"/>
                <a:ea typeface="Philosopher"/>
                <a:cs typeface="Philosopher"/>
                <a:sym typeface="Philosopher"/>
              </a:rPr>
              <a:t>”. </a:t>
            </a:r>
            <a:endParaRPr sz="1400"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lang="en-GB" sz="1400">
                <a:solidFill>
                  <a:srgbClr val="000000"/>
                </a:solidFill>
                <a:latin typeface="Philosopher"/>
                <a:ea typeface="Philosopher"/>
                <a:cs typeface="Philosopher"/>
                <a:sym typeface="Philosopher"/>
              </a:rPr>
              <a:t>Para hacer esto debes estar logueado con tu cuenta de google.</a:t>
            </a:r>
            <a:endParaRPr sz="1400"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sz="1400"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lang="en-GB" sz="1400">
                <a:solidFill>
                  <a:srgbClr val="000000"/>
                </a:solidFill>
                <a:latin typeface="Philosopher"/>
                <a:ea typeface="Philosopher"/>
                <a:cs typeface="Philosopher"/>
                <a:sym typeface="Philosopher"/>
              </a:rPr>
              <a:t>EDITAR EN GOOGLE SLIDES</a:t>
            </a:r>
            <a:endParaRPr b="1" sz="1400"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45720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lang="en-GB" sz="1400">
                <a:solidFill>
                  <a:srgbClr val="000000"/>
                </a:solidFill>
                <a:latin typeface="Philosopher"/>
                <a:ea typeface="Philosopher"/>
                <a:cs typeface="Philosopher"/>
                <a:sym typeface="Philosopher"/>
              </a:rPr>
              <a:t>Vete al menú File y selecciona make a copy.</a:t>
            </a:r>
            <a:endParaRPr sz="1400"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45720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lang="en-GB" sz="1400">
                <a:solidFill>
                  <a:srgbClr val="000000"/>
                </a:solidFill>
                <a:latin typeface="Philosopher"/>
                <a:ea typeface="Philosopher"/>
                <a:cs typeface="Philosopher"/>
                <a:sym typeface="Philosopher"/>
              </a:rPr>
              <a:t>Se te abrirá una copia de esta plantilla en tu google drive que podrás editar, añadir o borrar diapositivas.</a:t>
            </a:r>
            <a:endParaRPr sz="1400"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sz="1400"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lang="en-GB" sz="1400">
                <a:solidFill>
                  <a:srgbClr val="000000"/>
                </a:solidFill>
                <a:latin typeface="Philosopher"/>
                <a:ea typeface="Philosopher"/>
                <a:cs typeface="Philosopher"/>
                <a:sym typeface="Philosopher"/>
              </a:rPr>
              <a:t>EDITAR EN POWERPOINT</a:t>
            </a:r>
            <a:endParaRPr sz="1400"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457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rgbClr val="000000"/>
                </a:solidFill>
                <a:latin typeface="Philosopher"/>
                <a:ea typeface="Philosopher"/>
                <a:cs typeface="Philosopher"/>
                <a:sym typeface="Philosopher"/>
              </a:rPr>
              <a:t>Vete al menú file y selecciona Download as Microsoft Powerpoint. </a:t>
            </a:r>
            <a:endParaRPr sz="1400"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457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rgbClr val="000000"/>
                </a:solidFill>
                <a:latin typeface="Philosopher"/>
                <a:ea typeface="Philosopher"/>
                <a:cs typeface="Philosopher"/>
                <a:sym typeface="Philosopher"/>
              </a:rPr>
              <a:t>Te descargarás un archivo pptx que podrás editar en powerpoint</a:t>
            </a:r>
            <a:r>
              <a:rPr b="1" lang="en-GB" sz="1400">
                <a:solidFill>
                  <a:srgbClr val="000000"/>
                </a:solidFill>
                <a:latin typeface="Philosopher"/>
                <a:ea typeface="Philosopher"/>
                <a:cs typeface="Philosopher"/>
                <a:sym typeface="Philosopher"/>
              </a:rPr>
              <a:t>.</a:t>
            </a:r>
            <a:endParaRPr sz="1400"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</p:txBody>
      </p:sp>
      <p:pic>
        <p:nvPicPr>
          <p:cNvPr id="79" name="Google Shape;79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4887" y="2316450"/>
            <a:ext cx="557081" cy="57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37994" y="3570850"/>
            <a:ext cx="470880" cy="473400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4"/>
          <p:cNvSpPr txBox="1"/>
          <p:nvPr/>
        </p:nvSpPr>
        <p:spPr>
          <a:xfrm>
            <a:off x="2521875" y="4715525"/>
            <a:ext cx="4420500" cy="32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>
                <a:latin typeface="Philosopher"/>
                <a:ea typeface="Philosopher"/>
                <a:cs typeface="Philosopher"/>
                <a:sym typeface="Philosopher"/>
              </a:rPr>
              <a:t>Para más información, dirígete a https://www.slidespower.com/</a:t>
            </a:r>
            <a:endParaRPr sz="1200">
              <a:latin typeface="Philosopher"/>
              <a:ea typeface="Philosopher"/>
              <a:cs typeface="Philosopher"/>
              <a:sym typeface="Philosopher"/>
            </a:endParaRPr>
          </a:p>
        </p:txBody>
      </p:sp>
      <p:sp>
        <p:nvSpPr>
          <p:cNvPr id="82" name="Google Shape;82;p14"/>
          <p:cNvSpPr/>
          <p:nvPr/>
        </p:nvSpPr>
        <p:spPr>
          <a:xfrm>
            <a:off x="565000" y="1055600"/>
            <a:ext cx="8031300" cy="3280800"/>
          </a:xfrm>
          <a:prstGeom prst="frame">
            <a:avLst>
              <a:gd fmla="val 3337" name="adj1"/>
            </a:avLst>
          </a:prstGeom>
          <a:solidFill>
            <a:srgbClr val="3C78D8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9" name="Google Shape;319;p32"/>
          <p:cNvGrpSpPr/>
          <p:nvPr/>
        </p:nvGrpSpPr>
        <p:grpSpPr>
          <a:xfrm>
            <a:off x="5856786" y="865478"/>
            <a:ext cx="1624095" cy="3412535"/>
            <a:chOff x="5458478" y="663159"/>
            <a:chExt cx="1895094" cy="3652114"/>
          </a:xfrm>
        </p:grpSpPr>
        <p:pic>
          <p:nvPicPr>
            <p:cNvPr descr="iphone.png" id="320" name="Google Shape;320;p32"/>
            <p:cNvPicPr preferRelativeResize="0"/>
            <p:nvPr/>
          </p:nvPicPr>
          <p:blipFill rotWithShape="1">
            <a:blip r:embed="rId3">
              <a:alphaModFix/>
            </a:blip>
            <a:srcRect b="0" l="23820" r="52787" t="0"/>
            <a:stretch/>
          </p:blipFill>
          <p:spPr>
            <a:xfrm>
              <a:off x="5458478" y="663159"/>
              <a:ext cx="1895094" cy="36521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fondos-para-presentaciones-tecnológicas.jpg" id="321" name="Google Shape;321;p32"/>
            <p:cNvPicPr preferRelativeResize="0"/>
            <p:nvPr/>
          </p:nvPicPr>
          <p:blipFill rotWithShape="1">
            <a:blip r:embed="rId4">
              <a:alphaModFix/>
            </a:blip>
            <a:srcRect b="0" l="18346" r="18346" t="0"/>
            <a:stretch/>
          </p:blipFill>
          <p:spPr>
            <a:xfrm>
              <a:off x="5635093" y="1239334"/>
              <a:ext cx="1578909" cy="249405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22" name="Google Shape;322;p32"/>
          <p:cNvSpPr txBox="1"/>
          <p:nvPr/>
        </p:nvSpPr>
        <p:spPr>
          <a:xfrm>
            <a:off x="1138475" y="2877548"/>
            <a:ext cx="3501300" cy="14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rPr lang="en-GB" sz="1800">
                <a:latin typeface="Philosopher"/>
                <a:ea typeface="Philosopher"/>
                <a:cs typeface="Philosopher"/>
                <a:sym typeface="Philosopher"/>
              </a:rPr>
              <a:t>Presenta tu App, utilizando esta plantilla.</a:t>
            </a:r>
            <a:endParaRPr sz="1800"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sz="900"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rPr lang="en-GB" sz="1800">
                <a:latin typeface="Philosopher"/>
                <a:ea typeface="Philosopher"/>
                <a:cs typeface="Philosopher"/>
                <a:sym typeface="Philosopher"/>
              </a:rPr>
              <a:t>Puedes modificar la fotografía o introducir un texto.</a:t>
            </a:r>
            <a:endParaRPr sz="1800">
              <a:latin typeface="Philosopher"/>
              <a:ea typeface="Philosopher"/>
              <a:cs typeface="Philosopher"/>
              <a:sym typeface="Philosopher"/>
            </a:endParaRPr>
          </a:p>
        </p:txBody>
      </p:sp>
      <p:pic>
        <p:nvPicPr>
          <p:cNvPr id="323" name="Google Shape;323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38538" y="865463"/>
            <a:ext cx="3501175" cy="14004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24" name="Google Shape;324;p32"/>
          <p:cNvCxnSpPr/>
          <p:nvPr/>
        </p:nvCxnSpPr>
        <p:spPr>
          <a:xfrm>
            <a:off x="5279850" y="606300"/>
            <a:ext cx="0" cy="39309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25" name="Google Shape;325;p32"/>
          <p:cNvCxnSpPr/>
          <p:nvPr/>
        </p:nvCxnSpPr>
        <p:spPr>
          <a:xfrm>
            <a:off x="1045938" y="2571750"/>
            <a:ext cx="35955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33"/>
          <p:cNvSpPr txBox="1"/>
          <p:nvPr/>
        </p:nvSpPr>
        <p:spPr>
          <a:xfrm>
            <a:off x="1045963" y="2915775"/>
            <a:ext cx="3595500" cy="160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rPr lang="en-GB" sz="1800">
                <a:latin typeface="Philosopher"/>
                <a:ea typeface="Philosopher"/>
                <a:cs typeface="Philosopher"/>
                <a:sym typeface="Philosopher"/>
              </a:rPr>
              <a:t>Presenta tu App, utilizando esta plantilla.</a:t>
            </a:r>
            <a:endParaRPr sz="1800"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sz="900"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rPr lang="en-GB" sz="1800">
                <a:latin typeface="Philosopher"/>
                <a:ea typeface="Philosopher"/>
                <a:cs typeface="Philosopher"/>
                <a:sym typeface="Philosopher"/>
              </a:rPr>
              <a:t>Puedes modificar la fotografía o introducir un texto.</a:t>
            </a:r>
            <a:endParaRPr sz="1800">
              <a:latin typeface="Philosopher"/>
              <a:ea typeface="Philosopher"/>
              <a:cs typeface="Philosopher"/>
              <a:sym typeface="Philosopher"/>
            </a:endParaRPr>
          </a:p>
        </p:txBody>
      </p:sp>
      <p:pic>
        <p:nvPicPr>
          <p:cNvPr id="331" name="Google Shape;331;p33"/>
          <p:cNvPicPr preferRelativeResize="0"/>
          <p:nvPr/>
        </p:nvPicPr>
        <p:blipFill>
          <a:blip r:embed="rId3">
            <a:alphaModFix amt="80000"/>
          </a:blip>
          <a:stretch>
            <a:fillRect/>
          </a:stretch>
        </p:blipFill>
        <p:spPr>
          <a:xfrm>
            <a:off x="1917938" y="503025"/>
            <a:ext cx="1851525" cy="17247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32" name="Google Shape;332;p33"/>
          <p:cNvGrpSpPr/>
          <p:nvPr/>
        </p:nvGrpSpPr>
        <p:grpSpPr>
          <a:xfrm>
            <a:off x="5918228" y="557113"/>
            <a:ext cx="1851519" cy="3902202"/>
            <a:chOff x="5609703" y="406638"/>
            <a:chExt cx="1851519" cy="3902202"/>
          </a:xfrm>
        </p:grpSpPr>
        <p:pic>
          <p:nvPicPr>
            <p:cNvPr descr="iphone.png" id="333" name="Google Shape;333;p33"/>
            <p:cNvPicPr preferRelativeResize="0"/>
            <p:nvPr/>
          </p:nvPicPr>
          <p:blipFill rotWithShape="1">
            <a:blip r:embed="rId4">
              <a:alphaModFix/>
            </a:blip>
            <a:srcRect b="0" l="76275" r="0" t="0"/>
            <a:stretch/>
          </p:blipFill>
          <p:spPr>
            <a:xfrm>
              <a:off x="5609703" y="406638"/>
              <a:ext cx="1851519" cy="39022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fondos-para-presentaciones-tecnológicas.jpg" id="334" name="Google Shape;334;p33"/>
            <p:cNvPicPr preferRelativeResize="0"/>
            <p:nvPr/>
          </p:nvPicPr>
          <p:blipFill rotWithShape="1">
            <a:blip r:embed="rId5">
              <a:alphaModFix/>
            </a:blip>
            <a:srcRect b="0" l="18950" r="18956" t="0"/>
            <a:stretch/>
          </p:blipFill>
          <p:spPr>
            <a:xfrm>
              <a:off x="5682266" y="892194"/>
              <a:ext cx="1729681" cy="2785590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335" name="Google Shape;335;p33"/>
          <p:cNvCxnSpPr/>
          <p:nvPr/>
        </p:nvCxnSpPr>
        <p:spPr>
          <a:xfrm>
            <a:off x="5279850" y="606300"/>
            <a:ext cx="0" cy="39309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6" name="Google Shape;336;p33"/>
          <p:cNvCxnSpPr/>
          <p:nvPr/>
        </p:nvCxnSpPr>
        <p:spPr>
          <a:xfrm>
            <a:off x="1045938" y="2571750"/>
            <a:ext cx="35955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34"/>
          <p:cNvSpPr txBox="1"/>
          <p:nvPr/>
        </p:nvSpPr>
        <p:spPr>
          <a:xfrm>
            <a:off x="1045950" y="3100850"/>
            <a:ext cx="3595500" cy="143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rPr lang="en-GB" sz="1800">
                <a:latin typeface="Philosopher"/>
                <a:ea typeface="Philosopher"/>
                <a:cs typeface="Philosopher"/>
                <a:sym typeface="Philosopher"/>
              </a:rPr>
              <a:t>Presenta tu Web, utilizando esta plantilla.</a:t>
            </a:r>
            <a:endParaRPr sz="1800"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sz="900"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rPr lang="en-GB" sz="1800">
                <a:latin typeface="Philosopher"/>
                <a:ea typeface="Philosopher"/>
                <a:cs typeface="Philosopher"/>
                <a:sym typeface="Philosopher"/>
              </a:rPr>
              <a:t>Puedes modificar la fotografía o introducir un texto.</a:t>
            </a:r>
            <a:endParaRPr sz="1800">
              <a:latin typeface="Philosopher"/>
              <a:ea typeface="Philosopher"/>
              <a:cs typeface="Philosopher"/>
              <a:sym typeface="Philosopher"/>
            </a:endParaRPr>
          </a:p>
        </p:txBody>
      </p:sp>
      <p:pic>
        <p:nvPicPr>
          <p:cNvPr descr="Fondo-para-presentaciones-tecnológica.png" id="342" name="Google Shape;342;p34"/>
          <p:cNvPicPr preferRelativeResize="0"/>
          <p:nvPr/>
        </p:nvPicPr>
        <p:blipFill rotWithShape="1">
          <a:blip r:embed="rId3">
            <a:alphaModFix/>
          </a:blip>
          <a:srcRect b="89" l="0" r="0" t="89"/>
          <a:stretch/>
        </p:blipFill>
        <p:spPr>
          <a:xfrm>
            <a:off x="5529275" y="1578488"/>
            <a:ext cx="2808650" cy="1986525"/>
          </a:xfrm>
          <a:prstGeom prst="rect">
            <a:avLst/>
          </a:prstGeom>
          <a:noFill/>
          <a:ln>
            <a:noFill/>
          </a:ln>
        </p:spPr>
      </p:pic>
      <p:sp>
        <p:nvSpPr>
          <p:cNvPr id="343" name="Google Shape;343;p34"/>
          <p:cNvSpPr txBox="1"/>
          <p:nvPr/>
        </p:nvSpPr>
        <p:spPr>
          <a:xfrm>
            <a:off x="5755650" y="2392666"/>
            <a:ext cx="2355900" cy="3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FFFFFF"/>
                </a:solidFill>
                <a:latin typeface="Philosopher"/>
                <a:ea typeface="Philosopher"/>
                <a:cs typeface="Philosopher"/>
                <a:sym typeface="Philosopher"/>
              </a:rPr>
              <a:t>www.slidespower.com</a:t>
            </a:r>
            <a:endParaRPr>
              <a:solidFill>
                <a:srgbClr val="FFFFFF"/>
              </a:solidFill>
              <a:latin typeface="Philosopher"/>
              <a:ea typeface="Philosopher"/>
              <a:cs typeface="Philosopher"/>
              <a:sym typeface="Philosopher"/>
            </a:endParaRPr>
          </a:p>
        </p:txBody>
      </p:sp>
      <p:pic>
        <p:nvPicPr>
          <p:cNvPr id="344" name="Google Shape;344;p34"/>
          <p:cNvPicPr preferRelativeResize="0"/>
          <p:nvPr/>
        </p:nvPicPr>
        <p:blipFill>
          <a:blip r:embed="rId4">
            <a:alphaModFix amt="90000"/>
          </a:blip>
          <a:stretch>
            <a:fillRect/>
          </a:stretch>
        </p:blipFill>
        <p:spPr>
          <a:xfrm>
            <a:off x="2125525" y="606300"/>
            <a:ext cx="1436349" cy="14363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45" name="Google Shape;345;p34"/>
          <p:cNvCxnSpPr/>
          <p:nvPr/>
        </p:nvCxnSpPr>
        <p:spPr>
          <a:xfrm>
            <a:off x="5279850" y="606300"/>
            <a:ext cx="0" cy="39309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46" name="Google Shape;346;p34"/>
          <p:cNvCxnSpPr/>
          <p:nvPr/>
        </p:nvCxnSpPr>
        <p:spPr>
          <a:xfrm>
            <a:off x="1045938" y="2571750"/>
            <a:ext cx="35955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35"/>
          <p:cNvSpPr/>
          <p:nvPr/>
        </p:nvSpPr>
        <p:spPr>
          <a:xfrm>
            <a:off x="644650" y="2171975"/>
            <a:ext cx="1806600" cy="2301300"/>
          </a:xfrm>
          <a:prstGeom prst="rect">
            <a:avLst/>
          </a:prstGeom>
          <a:solidFill>
            <a:srgbClr val="6AA84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2" name="Google Shape;352;p35"/>
          <p:cNvSpPr/>
          <p:nvPr/>
        </p:nvSpPr>
        <p:spPr>
          <a:xfrm>
            <a:off x="2653450" y="2171975"/>
            <a:ext cx="1806600" cy="23013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3" name="Google Shape;353;p35"/>
          <p:cNvSpPr/>
          <p:nvPr/>
        </p:nvSpPr>
        <p:spPr>
          <a:xfrm>
            <a:off x="4662250" y="2171950"/>
            <a:ext cx="1806600" cy="2301300"/>
          </a:xfrm>
          <a:prstGeom prst="rect">
            <a:avLst/>
          </a:prstGeom>
          <a:solidFill>
            <a:srgbClr val="3C78D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4" name="Google Shape;354;p35"/>
          <p:cNvSpPr/>
          <p:nvPr/>
        </p:nvSpPr>
        <p:spPr>
          <a:xfrm>
            <a:off x="6671050" y="2171950"/>
            <a:ext cx="1806600" cy="23013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5" name="Google Shape;355;p35"/>
          <p:cNvSpPr txBox="1"/>
          <p:nvPr>
            <p:ph type="title"/>
          </p:nvPr>
        </p:nvSpPr>
        <p:spPr>
          <a:xfrm>
            <a:off x="644650" y="631875"/>
            <a:ext cx="3473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rPr lang="en-GB" sz="3000">
                <a:solidFill>
                  <a:srgbClr val="000000"/>
                </a:solidFill>
                <a:latin typeface="Philosopher"/>
                <a:ea typeface="Philosopher"/>
                <a:cs typeface="Philosopher"/>
                <a:sym typeface="Philosopher"/>
              </a:rPr>
              <a:t>CONCLUSIONES</a:t>
            </a:r>
            <a:endParaRPr sz="3000"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</p:txBody>
      </p:sp>
      <p:sp>
        <p:nvSpPr>
          <p:cNvPr id="356" name="Google Shape;356;p35"/>
          <p:cNvSpPr txBox="1"/>
          <p:nvPr/>
        </p:nvSpPr>
        <p:spPr>
          <a:xfrm>
            <a:off x="644650" y="1204575"/>
            <a:ext cx="5253000" cy="7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rPr lang="en-GB" sz="1800">
                <a:latin typeface="Philosopher"/>
                <a:ea typeface="Philosopher"/>
                <a:cs typeface="Philosopher"/>
                <a:sym typeface="Philosopher"/>
              </a:rPr>
              <a:t>Procederemos a realizar un resumen de los puntos principales tratados en la presentación.</a:t>
            </a:r>
            <a:endParaRPr sz="1800">
              <a:latin typeface="Philosopher"/>
              <a:ea typeface="Philosopher"/>
              <a:cs typeface="Philosopher"/>
              <a:sym typeface="Philosopher"/>
            </a:endParaRPr>
          </a:p>
        </p:txBody>
      </p:sp>
      <p:sp>
        <p:nvSpPr>
          <p:cNvPr id="357" name="Google Shape;357;p35"/>
          <p:cNvSpPr txBox="1"/>
          <p:nvPr/>
        </p:nvSpPr>
        <p:spPr>
          <a:xfrm>
            <a:off x="644650" y="2272925"/>
            <a:ext cx="1806600" cy="22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latin typeface="Philosopher"/>
                <a:ea typeface="Philosopher"/>
                <a:cs typeface="Philosopher"/>
                <a:sym typeface="Philosopher"/>
              </a:rPr>
              <a:t>TIPO DE LETRA</a:t>
            </a:r>
            <a:endParaRPr b="1"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sz="900"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hilosopher"/>
                <a:ea typeface="Philosopher"/>
                <a:cs typeface="Philosopher"/>
                <a:sym typeface="Philosopher"/>
              </a:rPr>
              <a:t>Es importante usar tipos de letra que se lean bien, sin ser en negrita. </a:t>
            </a:r>
            <a:endParaRPr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hilosopher"/>
                <a:ea typeface="Philosopher"/>
                <a:cs typeface="Philosopher"/>
                <a:sym typeface="Philosopher"/>
              </a:rPr>
              <a:t>Ejemplo: “ Impact”</a:t>
            </a:r>
            <a:endParaRPr>
              <a:latin typeface="Philosopher"/>
              <a:ea typeface="Philosopher"/>
              <a:cs typeface="Philosopher"/>
              <a:sym typeface="Philosopher"/>
            </a:endParaRPr>
          </a:p>
        </p:txBody>
      </p:sp>
      <p:sp>
        <p:nvSpPr>
          <p:cNvPr id="358" name="Google Shape;358;p35"/>
          <p:cNvSpPr txBox="1"/>
          <p:nvPr/>
        </p:nvSpPr>
        <p:spPr>
          <a:xfrm>
            <a:off x="2653450" y="2272925"/>
            <a:ext cx="1806600" cy="22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latin typeface="Philosopher"/>
                <a:ea typeface="Philosopher"/>
                <a:cs typeface="Philosopher"/>
                <a:sym typeface="Philosopher"/>
              </a:rPr>
              <a:t>DISEÑO</a:t>
            </a:r>
            <a:endParaRPr b="1"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sz="900"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GB">
                <a:latin typeface="Philosopher"/>
                <a:ea typeface="Philosopher"/>
                <a:cs typeface="Philosopher"/>
                <a:sym typeface="Philosopher"/>
              </a:rPr>
              <a:t>Una slide bien diseñada es un medio ideal para transmitir con sencillez y claridad.</a:t>
            </a:r>
            <a:endParaRPr>
              <a:latin typeface="Philosopher"/>
              <a:ea typeface="Philosopher"/>
              <a:cs typeface="Philosopher"/>
              <a:sym typeface="Philosopher"/>
            </a:endParaRPr>
          </a:p>
        </p:txBody>
      </p:sp>
      <p:sp>
        <p:nvSpPr>
          <p:cNvPr id="359" name="Google Shape;359;p35"/>
          <p:cNvSpPr txBox="1"/>
          <p:nvPr/>
        </p:nvSpPr>
        <p:spPr>
          <a:xfrm>
            <a:off x="4662238" y="2272900"/>
            <a:ext cx="1806600" cy="22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latin typeface="Philosopher"/>
                <a:ea typeface="Philosopher"/>
                <a:cs typeface="Philosopher"/>
                <a:sym typeface="Philosopher"/>
              </a:rPr>
              <a:t>TIEMPO POR DIAPOSITIVA</a:t>
            </a:r>
            <a:endParaRPr b="1"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sz="900"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GB">
                <a:latin typeface="Philosopher"/>
                <a:ea typeface="Philosopher"/>
                <a:cs typeface="Philosopher"/>
                <a:sym typeface="Philosopher"/>
              </a:rPr>
              <a:t>En una slide de calidad el tiempo no debe superar los 30 segundos de exposición.</a:t>
            </a:r>
            <a:endParaRPr>
              <a:latin typeface="Philosopher"/>
              <a:ea typeface="Philosopher"/>
              <a:cs typeface="Philosopher"/>
              <a:sym typeface="Philosopher"/>
            </a:endParaRPr>
          </a:p>
        </p:txBody>
      </p:sp>
      <p:sp>
        <p:nvSpPr>
          <p:cNvPr id="360" name="Google Shape;360;p35"/>
          <p:cNvSpPr txBox="1"/>
          <p:nvPr/>
        </p:nvSpPr>
        <p:spPr>
          <a:xfrm>
            <a:off x="6735725" y="2272900"/>
            <a:ext cx="1806600" cy="22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latin typeface="Philosopher"/>
                <a:ea typeface="Philosopher"/>
                <a:cs typeface="Philosopher"/>
                <a:sym typeface="Philosopher"/>
              </a:rPr>
              <a:t>PREPARACIÓN</a:t>
            </a:r>
            <a:endParaRPr b="1"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sz="900"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GB">
                <a:latin typeface="Philosopher"/>
                <a:ea typeface="Philosopher"/>
                <a:cs typeface="Philosopher"/>
                <a:sym typeface="Philosopher"/>
              </a:rPr>
              <a:t>Por respeto a la audiencia, es imprescindible prepararse muy bien la presentación y procurar no  dejar nada a la improvisación.</a:t>
            </a:r>
            <a:endParaRPr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hilosopher"/>
              <a:ea typeface="Philosopher"/>
              <a:cs typeface="Philosopher"/>
              <a:sym typeface="Philosopher"/>
            </a:endParaRPr>
          </a:p>
        </p:txBody>
      </p:sp>
      <p:pic>
        <p:nvPicPr>
          <p:cNvPr descr="bubble, chat, chat bubble, message, text icon" id="361" name="Google Shape;361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61550" y="321800"/>
            <a:ext cx="1625600" cy="1625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36"/>
          <p:cNvSpPr/>
          <p:nvPr/>
        </p:nvSpPr>
        <p:spPr>
          <a:xfrm>
            <a:off x="2096625" y="980279"/>
            <a:ext cx="4950731" cy="3182944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rgbClr val="20124D"/>
                </a:solidFill>
                <a:latin typeface="Philosopher"/>
              </a:rPr>
              <a:t>Muchas</a:t>
            </a:r>
            <a:br>
              <a:rPr b="0" i="0"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rgbClr val="20124D"/>
                </a:solidFill>
                <a:latin typeface="Philosopher"/>
              </a:rPr>
            </a:br>
            <a:r>
              <a:rPr b="0" i="0"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rgbClr val="20124D"/>
                </a:solidFill>
                <a:latin typeface="Philosopher"/>
              </a:rPr>
              <a:t>gracias</a:t>
            </a:r>
          </a:p>
        </p:txBody>
      </p:sp>
      <p:cxnSp>
        <p:nvCxnSpPr>
          <p:cNvPr id="367" name="Google Shape;367;p36"/>
          <p:cNvCxnSpPr/>
          <p:nvPr/>
        </p:nvCxnSpPr>
        <p:spPr>
          <a:xfrm>
            <a:off x="1811400" y="2571750"/>
            <a:ext cx="5521200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37"/>
          <p:cNvSpPr/>
          <p:nvPr/>
        </p:nvSpPr>
        <p:spPr>
          <a:xfrm rot="10800000">
            <a:off x="901950" y="451425"/>
            <a:ext cx="7340100" cy="4692075"/>
          </a:xfrm>
          <a:prstGeom prst="flowChartManualOperation">
            <a:avLst/>
          </a:prstGeom>
          <a:solidFill>
            <a:srgbClr val="A4C2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3" name="Google Shape;373;p37"/>
          <p:cNvSpPr/>
          <p:nvPr/>
        </p:nvSpPr>
        <p:spPr>
          <a:xfrm>
            <a:off x="901950" y="0"/>
            <a:ext cx="7340100" cy="474550"/>
          </a:xfrm>
          <a:prstGeom prst="flowChartManualOperation">
            <a:avLst/>
          </a:prstGeom>
          <a:solidFill>
            <a:srgbClr val="A4C2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4" name="Google Shape;374;p37"/>
          <p:cNvSpPr txBox="1"/>
          <p:nvPr/>
        </p:nvSpPr>
        <p:spPr>
          <a:xfrm>
            <a:off x="1889488" y="1071750"/>
            <a:ext cx="30681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2413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hilosopher"/>
              <a:buChar char="•"/>
            </a:pPr>
            <a:r>
              <a:rPr lang="en-GB" sz="1600">
                <a:latin typeface="Philosopher"/>
                <a:ea typeface="Philosopher"/>
                <a:cs typeface="Philosopher"/>
                <a:sym typeface="Philosopher"/>
              </a:rPr>
              <a:t>El Arte de presentar (Gonzalo Álvarez Marañón)</a:t>
            </a:r>
            <a:endParaRPr sz="1600">
              <a:latin typeface="Philosopher"/>
              <a:ea typeface="Philosopher"/>
              <a:cs typeface="Philosopher"/>
              <a:sym typeface="Philosopher"/>
            </a:endParaRPr>
          </a:p>
          <a:p>
            <a:pPr indent="-241300" lvl="0" marL="342900" rtl="0" algn="l"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hilosopher"/>
              <a:buChar char="•"/>
            </a:pPr>
            <a:r>
              <a:rPr lang="en-GB" sz="1600">
                <a:latin typeface="Philosopher"/>
                <a:ea typeface="Philosopher"/>
                <a:cs typeface="Philosopher"/>
                <a:sym typeface="Philosopher"/>
              </a:rPr>
              <a:t>Google Images.</a:t>
            </a:r>
            <a:endParaRPr sz="1600">
              <a:latin typeface="Philosopher"/>
              <a:ea typeface="Philosopher"/>
              <a:cs typeface="Philosopher"/>
              <a:sym typeface="Philosopher"/>
            </a:endParaRPr>
          </a:p>
          <a:p>
            <a:pPr indent="-241300" lvl="0" marL="342900" rtl="0" algn="l"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hilosopher"/>
              <a:buChar char="•"/>
            </a:pPr>
            <a:r>
              <a:rPr lang="en-GB" sz="1600">
                <a:latin typeface="Philosopher"/>
                <a:ea typeface="Philosopher"/>
                <a:cs typeface="Philosopher"/>
                <a:sym typeface="Philosopher"/>
              </a:rPr>
              <a:t>Prof. Reynel A. Llanes Belett.</a:t>
            </a:r>
            <a:endParaRPr sz="1600">
              <a:latin typeface="Philosopher"/>
              <a:ea typeface="Philosopher"/>
              <a:cs typeface="Philosopher"/>
              <a:sym typeface="Philosopher"/>
            </a:endParaRPr>
          </a:p>
        </p:txBody>
      </p:sp>
      <p:sp>
        <p:nvSpPr>
          <p:cNvPr id="375" name="Google Shape;375;p37"/>
          <p:cNvSpPr txBox="1"/>
          <p:nvPr/>
        </p:nvSpPr>
        <p:spPr>
          <a:xfrm>
            <a:off x="4957588" y="3430350"/>
            <a:ext cx="2686200" cy="64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>
                <a:latin typeface="Philosopher"/>
                <a:ea typeface="Philosopher"/>
                <a:cs typeface="Philosopher"/>
                <a:sym typeface="Philosopher"/>
              </a:rPr>
              <a:t>BIBLIOGRAFÍA</a:t>
            </a:r>
            <a:endParaRPr sz="3000">
              <a:latin typeface="Philosopher"/>
              <a:ea typeface="Philosopher"/>
              <a:cs typeface="Philosopher"/>
              <a:sym typeface="Philosopher"/>
            </a:endParaRPr>
          </a:p>
        </p:txBody>
      </p:sp>
      <p:pic>
        <p:nvPicPr>
          <p:cNvPr descr="book, books, education, library, study icon" id="376" name="Google Shape;376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87888" y="1071750"/>
            <a:ext cx="1625600" cy="1625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38"/>
          <p:cNvSpPr/>
          <p:nvPr/>
        </p:nvSpPr>
        <p:spPr>
          <a:xfrm rot="10800000">
            <a:off x="901950" y="451425"/>
            <a:ext cx="7340100" cy="4692075"/>
          </a:xfrm>
          <a:prstGeom prst="flowChartManualOperation">
            <a:avLst/>
          </a:prstGeom>
          <a:solidFill>
            <a:srgbClr val="A4C2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2" name="Google Shape;382;p38"/>
          <p:cNvSpPr txBox="1"/>
          <p:nvPr/>
        </p:nvSpPr>
        <p:spPr>
          <a:xfrm>
            <a:off x="4305525" y="852900"/>
            <a:ext cx="3631500" cy="343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Philosopher"/>
              <a:buChar char="●"/>
            </a:pPr>
            <a:r>
              <a:rPr lang="en-GB">
                <a:latin typeface="Philosopher"/>
                <a:ea typeface="Philosopher"/>
                <a:cs typeface="Philosopher"/>
                <a:sym typeface="Philosopher"/>
              </a:rPr>
              <a:t>TIPOGRAFÍA</a:t>
            </a:r>
            <a:r>
              <a:rPr lang="en-GB">
                <a:latin typeface="Philosopher"/>
                <a:ea typeface="Philosopher"/>
                <a:cs typeface="Philosopher"/>
                <a:sym typeface="Philosopher"/>
              </a:rPr>
              <a:t>:</a:t>
            </a:r>
            <a:endParaRPr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hilosopher"/>
                <a:ea typeface="Philosopher"/>
                <a:cs typeface="Philosopher"/>
                <a:sym typeface="Philosopher"/>
              </a:rPr>
              <a:t> 	Montserrat</a:t>
            </a:r>
            <a:endParaRPr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hilosopher"/>
              <a:ea typeface="Philosopher"/>
              <a:cs typeface="Philosopher"/>
              <a:sym typeface="Philosopher"/>
            </a:endParaRPr>
          </a:p>
          <a:p>
            <a:pPr indent="-317500" lvl="0" marL="457200" rtl="0" algn="l">
              <a:spcBef>
                <a:spcPts val="640"/>
              </a:spcBef>
              <a:spcAft>
                <a:spcPts val="0"/>
              </a:spcAft>
              <a:buSzPts val="1400"/>
              <a:buFont typeface="Philosopher"/>
              <a:buChar char="●"/>
            </a:pPr>
            <a:r>
              <a:rPr lang="en-GB">
                <a:latin typeface="Philosopher"/>
                <a:ea typeface="Philosopher"/>
                <a:cs typeface="Philosopher"/>
                <a:sym typeface="Philosopher"/>
              </a:rPr>
              <a:t>FOTOS:</a:t>
            </a:r>
            <a:endParaRPr>
              <a:latin typeface="Philosopher"/>
              <a:ea typeface="Philosopher"/>
              <a:cs typeface="Philosopher"/>
              <a:sym typeface="Philosopher"/>
            </a:endParaRPr>
          </a:p>
          <a:p>
            <a:pPr indent="457200" lvl="0" marL="0" rtl="0" algn="l">
              <a:spcBef>
                <a:spcPts val="640"/>
              </a:spcBef>
              <a:spcAft>
                <a:spcPts val="0"/>
              </a:spcAft>
              <a:buNone/>
            </a:pPr>
            <a:r>
              <a:rPr lang="en-GB" u="sng">
                <a:latin typeface="Philosopher"/>
                <a:ea typeface="Philosopher"/>
                <a:cs typeface="Philosopher"/>
                <a:sym typeface="Philosopher"/>
                <a:hlinkClick r:id="rId3"/>
              </a:rPr>
              <a:t>www.pixabay.com</a:t>
            </a:r>
            <a:endParaRPr>
              <a:latin typeface="Philosopher"/>
              <a:ea typeface="Philosopher"/>
              <a:cs typeface="Philosopher"/>
              <a:sym typeface="Philosopher"/>
            </a:endParaRPr>
          </a:p>
          <a:p>
            <a:pPr indent="457200" lvl="0" marL="0" rtl="0" algn="l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hilosopher"/>
              <a:ea typeface="Philosopher"/>
              <a:cs typeface="Philosopher"/>
              <a:sym typeface="Philosopher"/>
            </a:endParaRPr>
          </a:p>
          <a:p>
            <a:pPr indent="-317500" lvl="0" marL="457200" rtl="0" algn="l">
              <a:spcBef>
                <a:spcPts val="640"/>
              </a:spcBef>
              <a:spcAft>
                <a:spcPts val="0"/>
              </a:spcAft>
              <a:buSzPts val="1400"/>
              <a:buFont typeface="Philosopher"/>
              <a:buChar char="●"/>
            </a:pPr>
            <a:r>
              <a:rPr lang="en-GB">
                <a:latin typeface="Philosopher"/>
                <a:ea typeface="Philosopher"/>
                <a:cs typeface="Philosopher"/>
                <a:sym typeface="Philosopher"/>
              </a:rPr>
              <a:t>ICONOS:</a:t>
            </a:r>
            <a:endParaRPr>
              <a:latin typeface="Philosopher"/>
              <a:ea typeface="Philosopher"/>
              <a:cs typeface="Philosopher"/>
              <a:sym typeface="Philosopher"/>
            </a:endParaRPr>
          </a:p>
          <a:p>
            <a:pPr indent="457200" lvl="0" marL="0" rtl="0" algn="l">
              <a:spcBef>
                <a:spcPts val="640"/>
              </a:spcBef>
              <a:spcAft>
                <a:spcPts val="0"/>
              </a:spcAft>
              <a:buNone/>
            </a:pPr>
            <a:r>
              <a:rPr lang="en-GB" u="sng">
                <a:latin typeface="Philosopher"/>
                <a:ea typeface="Philosopher"/>
                <a:cs typeface="Philosopher"/>
                <a:sym typeface="Philosopher"/>
                <a:hlinkClick r:id="rId4"/>
              </a:rPr>
              <a:t>www.iconfinder.com</a:t>
            </a:r>
            <a:endParaRPr>
              <a:latin typeface="Philosopher"/>
              <a:ea typeface="Philosopher"/>
              <a:cs typeface="Philosopher"/>
              <a:sym typeface="Philosopher"/>
            </a:endParaRPr>
          </a:p>
          <a:p>
            <a:pPr indent="457200" lvl="0" marL="0" rtl="0" algn="l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hilosopher"/>
              <a:ea typeface="Philosopher"/>
              <a:cs typeface="Philosopher"/>
              <a:sym typeface="Philosopher"/>
            </a:endParaRPr>
          </a:p>
          <a:p>
            <a:pPr indent="-317500" lvl="0" marL="457200" rtl="0" algn="l">
              <a:spcBef>
                <a:spcPts val="640"/>
              </a:spcBef>
              <a:spcAft>
                <a:spcPts val="0"/>
              </a:spcAft>
              <a:buSzPts val="1400"/>
              <a:buFont typeface="Philosopher"/>
              <a:buChar char="●"/>
            </a:pPr>
            <a:r>
              <a:rPr lang="en-GB">
                <a:latin typeface="Philosopher"/>
                <a:ea typeface="Philosopher"/>
                <a:cs typeface="Philosopher"/>
                <a:sym typeface="Philosopher"/>
              </a:rPr>
              <a:t>DISEÑO DE PLANTILLA:</a:t>
            </a:r>
            <a:endParaRPr>
              <a:latin typeface="Philosopher"/>
              <a:ea typeface="Philosopher"/>
              <a:cs typeface="Philosopher"/>
              <a:sym typeface="Philosopher"/>
            </a:endParaRPr>
          </a:p>
          <a:p>
            <a:pPr indent="457200" lvl="0" marL="0" rtl="0" algn="l">
              <a:spcBef>
                <a:spcPts val="640"/>
              </a:spcBef>
              <a:spcAft>
                <a:spcPts val="0"/>
              </a:spcAft>
              <a:buNone/>
            </a:pPr>
            <a:r>
              <a:rPr lang="en-GB" u="sng">
                <a:latin typeface="Philosopher"/>
                <a:ea typeface="Philosopher"/>
                <a:cs typeface="Philosopher"/>
                <a:sym typeface="Philosopher"/>
                <a:hlinkClick r:id="rId5"/>
              </a:rPr>
              <a:t>www.slidespower.com</a:t>
            </a:r>
            <a:endParaRPr>
              <a:latin typeface="Philosopher"/>
              <a:ea typeface="Philosopher"/>
              <a:cs typeface="Philosopher"/>
              <a:sym typeface="Philosopher"/>
            </a:endParaRPr>
          </a:p>
        </p:txBody>
      </p:sp>
      <p:sp>
        <p:nvSpPr>
          <p:cNvPr id="383" name="Google Shape;383;p38"/>
          <p:cNvSpPr txBox="1"/>
          <p:nvPr/>
        </p:nvSpPr>
        <p:spPr>
          <a:xfrm>
            <a:off x="843225" y="3230700"/>
            <a:ext cx="3462300" cy="105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>
                <a:latin typeface="Philosopher"/>
                <a:ea typeface="Philosopher"/>
                <a:cs typeface="Philosopher"/>
                <a:sym typeface="Philosopher"/>
              </a:rPr>
              <a:t>DISEÑO DE LA PRESENTACIÓN</a:t>
            </a:r>
            <a:endParaRPr sz="3000">
              <a:latin typeface="Philosopher"/>
              <a:ea typeface="Philosopher"/>
              <a:cs typeface="Philosopher"/>
              <a:sym typeface="Philosopher"/>
            </a:endParaRPr>
          </a:p>
        </p:txBody>
      </p:sp>
      <p:pic>
        <p:nvPicPr>
          <p:cNvPr descr="office, presentation icon" id="384" name="Google Shape;384;p3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761575" y="852900"/>
            <a:ext cx="1625600" cy="1625600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38"/>
          <p:cNvSpPr/>
          <p:nvPr/>
        </p:nvSpPr>
        <p:spPr>
          <a:xfrm>
            <a:off x="901950" y="0"/>
            <a:ext cx="7340100" cy="474550"/>
          </a:xfrm>
          <a:prstGeom prst="flowChartManualOperation">
            <a:avLst/>
          </a:prstGeom>
          <a:solidFill>
            <a:srgbClr val="A4C2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agen-presentacion-google-slides.png" id="87" name="Google Shape;87;p15"/>
          <p:cNvPicPr preferRelativeResize="0"/>
          <p:nvPr/>
        </p:nvPicPr>
        <p:blipFill rotWithShape="1">
          <a:blip r:embed="rId3">
            <a:alphaModFix/>
          </a:blip>
          <a:srcRect b="0" l="15383" r="17614" t="0"/>
          <a:stretch/>
        </p:blipFill>
        <p:spPr>
          <a:xfrm>
            <a:off x="5125400" y="0"/>
            <a:ext cx="3446250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5"/>
          <p:cNvSpPr txBox="1"/>
          <p:nvPr>
            <p:ph idx="1" type="body"/>
          </p:nvPr>
        </p:nvSpPr>
        <p:spPr>
          <a:xfrm>
            <a:off x="627475" y="504450"/>
            <a:ext cx="3749400" cy="14472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lang="en-GB" sz="1800">
                <a:solidFill>
                  <a:srgbClr val="000000"/>
                </a:solidFill>
                <a:latin typeface="Philosopher"/>
                <a:ea typeface="Philosopher"/>
                <a:cs typeface="Philosopher"/>
                <a:sym typeface="Philosopher"/>
              </a:rPr>
              <a:t>Mi nombre: </a:t>
            </a:r>
            <a:r>
              <a:rPr b="1" lang="en-GB" sz="1800">
                <a:solidFill>
                  <a:srgbClr val="000000"/>
                </a:solidFill>
                <a:latin typeface="Philosopher"/>
                <a:ea typeface="Philosopher"/>
                <a:cs typeface="Philosopher"/>
                <a:sym typeface="Philosopher"/>
              </a:rPr>
              <a:t>NOMBRE Y APELLIDO</a:t>
            </a:r>
            <a:endParaRPr b="1" sz="1800"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ctr">
              <a:lnSpc>
                <a:spcPct val="115000"/>
              </a:lnSpc>
              <a:spcBef>
                <a:spcPts val="64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000000"/>
                </a:solidFill>
                <a:latin typeface="Philosopher"/>
                <a:ea typeface="Philosopher"/>
                <a:cs typeface="Philosopher"/>
                <a:sym typeface="Philosopher"/>
              </a:rPr>
              <a:t>Mi email: </a:t>
            </a:r>
            <a:r>
              <a:rPr b="1" lang="en-GB" sz="1800">
                <a:solidFill>
                  <a:srgbClr val="000000"/>
                </a:solidFill>
                <a:latin typeface="Philosopher"/>
                <a:ea typeface="Philosopher"/>
                <a:cs typeface="Philosopher"/>
                <a:sym typeface="Philosopher"/>
              </a:rPr>
              <a:t>slidespower@gmail</a:t>
            </a:r>
            <a:r>
              <a:rPr b="1" lang="en-GB" sz="1800">
                <a:solidFill>
                  <a:srgbClr val="000000"/>
                </a:solidFill>
                <a:uFill>
                  <a:noFill/>
                </a:uFill>
                <a:latin typeface="Philosopher"/>
                <a:ea typeface="Philosopher"/>
                <a:cs typeface="Philosopher"/>
                <a:sym typeface="Philosopher"/>
                <a:hlinkClick r:id="rId4"/>
              </a:rPr>
              <a:t>.com</a:t>
            </a:r>
            <a:endParaRPr b="1" sz="1800"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ctr">
              <a:lnSpc>
                <a:spcPct val="115000"/>
              </a:lnSpc>
              <a:spcBef>
                <a:spcPts val="64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000000"/>
                </a:solidFill>
                <a:latin typeface="Philosopher"/>
                <a:ea typeface="Philosopher"/>
                <a:cs typeface="Philosopher"/>
                <a:sym typeface="Philosopher"/>
              </a:rPr>
              <a:t>Mi teléfono: </a:t>
            </a:r>
            <a:r>
              <a:rPr b="1" lang="en-GB" sz="1800">
                <a:solidFill>
                  <a:srgbClr val="000000"/>
                </a:solidFill>
                <a:latin typeface="Philosopher"/>
                <a:ea typeface="Philosopher"/>
                <a:cs typeface="Philosopher"/>
                <a:sym typeface="Philosopher"/>
              </a:rPr>
              <a:t>+1 123 45 67 89</a:t>
            </a:r>
            <a:endParaRPr sz="1800"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</p:txBody>
      </p:sp>
      <p:pic>
        <p:nvPicPr>
          <p:cNvPr id="89" name="Google Shape;89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230585" y="3265433"/>
            <a:ext cx="496175" cy="496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131713" y="4328063"/>
            <a:ext cx="533275" cy="533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203275" y="2308798"/>
            <a:ext cx="390150" cy="39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175975" y="3318438"/>
            <a:ext cx="390150" cy="39015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5"/>
          <p:cNvSpPr/>
          <p:nvPr/>
        </p:nvSpPr>
        <p:spPr>
          <a:xfrm>
            <a:off x="1725600" y="2840775"/>
            <a:ext cx="1345500" cy="1345500"/>
          </a:xfrm>
          <a:prstGeom prst="quadArrowCallout">
            <a:avLst>
              <a:gd fmla="val 18515" name="adj1"/>
              <a:gd fmla="val 18515" name="adj2"/>
              <a:gd fmla="val 18515" name="adj3"/>
              <a:gd fmla="val 48123" name="adj4"/>
            </a:avLst>
          </a:prstGeom>
          <a:solidFill>
            <a:srgbClr val="A4C2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/>
          <p:nvPr/>
        </p:nvSpPr>
        <p:spPr>
          <a:xfrm>
            <a:off x="585917" y="921400"/>
            <a:ext cx="8122200" cy="792600"/>
          </a:xfrm>
          <a:prstGeom prst="mathEqual">
            <a:avLst>
              <a:gd fmla="val 23520" name="adj1"/>
              <a:gd fmla="val 11760" name="adj2"/>
            </a:avLst>
          </a:prstGeom>
          <a:solidFill>
            <a:srgbClr val="6D9EE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16"/>
          <p:cNvSpPr/>
          <p:nvPr/>
        </p:nvSpPr>
        <p:spPr>
          <a:xfrm>
            <a:off x="524411" y="3450200"/>
            <a:ext cx="8122200" cy="792600"/>
          </a:xfrm>
          <a:prstGeom prst="mathEqual">
            <a:avLst>
              <a:gd fmla="val 23520" name="adj1"/>
              <a:gd fmla="val 11760" name="adj2"/>
            </a:avLst>
          </a:prstGeom>
          <a:solidFill>
            <a:srgbClr val="6D9EE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16"/>
          <p:cNvSpPr/>
          <p:nvPr/>
        </p:nvSpPr>
        <p:spPr>
          <a:xfrm>
            <a:off x="-565000" y="2812825"/>
            <a:ext cx="10301100" cy="792600"/>
          </a:xfrm>
          <a:prstGeom prst="mathEqual">
            <a:avLst>
              <a:gd fmla="val 23520" name="adj1"/>
              <a:gd fmla="val 11760" name="adj2"/>
            </a:avLst>
          </a:prstGeom>
          <a:solidFill>
            <a:srgbClr val="6D9EE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6"/>
          <p:cNvSpPr/>
          <p:nvPr/>
        </p:nvSpPr>
        <p:spPr>
          <a:xfrm>
            <a:off x="-565000" y="2185800"/>
            <a:ext cx="10301100" cy="792600"/>
          </a:xfrm>
          <a:prstGeom prst="mathEqual">
            <a:avLst>
              <a:gd fmla="val 23520" name="adj1"/>
              <a:gd fmla="val 11760" name="adj2"/>
            </a:avLst>
          </a:prstGeom>
          <a:solidFill>
            <a:srgbClr val="6D9EE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16"/>
          <p:cNvSpPr/>
          <p:nvPr/>
        </p:nvSpPr>
        <p:spPr>
          <a:xfrm>
            <a:off x="-564662" y="1558775"/>
            <a:ext cx="10301100" cy="792600"/>
          </a:xfrm>
          <a:prstGeom prst="mathEqual">
            <a:avLst>
              <a:gd fmla="val 23520" name="adj1"/>
              <a:gd fmla="val 11760" name="adj2"/>
            </a:avLst>
          </a:prstGeom>
          <a:solidFill>
            <a:srgbClr val="6D9EE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16"/>
          <p:cNvSpPr txBox="1"/>
          <p:nvPr>
            <p:ph type="ctrTitle"/>
          </p:nvPr>
        </p:nvSpPr>
        <p:spPr>
          <a:xfrm>
            <a:off x="3028800" y="2328525"/>
            <a:ext cx="3086100" cy="4968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>
                <a:solidFill>
                  <a:srgbClr val="000000"/>
                </a:solidFill>
                <a:latin typeface="Philosopher"/>
                <a:ea typeface="Philosopher"/>
                <a:cs typeface="Philosopher"/>
                <a:sym typeface="Philosopher"/>
              </a:rPr>
              <a:t>TITULAR</a:t>
            </a:r>
            <a:endParaRPr sz="3600"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</p:txBody>
      </p:sp>
      <p:sp>
        <p:nvSpPr>
          <p:cNvPr id="104" name="Google Shape;104;p16"/>
          <p:cNvSpPr txBox="1"/>
          <p:nvPr>
            <p:ph idx="1" type="subTitle"/>
          </p:nvPr>
        </p:nvSpPr>
        <p:spPr>
          <a:xfrm>
            <a:off x="2641200" y="3587750"/>
            <a:ext cx="3970500" cy="4968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lang="en-GB" sz="1800">
                <a:solidFill>
                  <a:srgbClr val="000000"/>
                </a:solidFill>
                <a:latin typeface="Philosopher"/>
                <a:ea typeface="Philosopher"/>
                <a:cs typeface="Philosopher"/>
                <a:sym typeface="Philosopher"/>
              </a:rPr>
              <a:t>“Cómo hacer una buena presentación”</a:t>
            </a:r>
            <a:endParaRPr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</p:txBody>
      </p:sp>
      <p:sp>
        <p:nvSpPr>
          <p:cNvPr id="105" name="Google Shape;105;p16"/>
          <p:cNvSpPr/>
          <p:nvPr/>
        </p:nvSpPr>
        <p:spPr>
          <a:xfrm>
            <a:off x="524411" y="4071150"/>
            <a:ext cx="8122200" cy="792600"/>
          </a:xfrm>
          <a:prstGeom prst="mathEqual">
            <a:avLst>
              <a:gd fmla="val 23520" name="adj1"/>
              <a:gd fmla="val 11760" name="adj2"/>
            </a:avLst>
          </a:prstGeom>
          <a:solidFill>
            <a:srgbClr val="6D9EE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6"/>
          <p:cNvSpPr/>
          <p:nvPr/>
        </p:nvSpPr>
        <p:spPr>
          <a:xfrm>
            <a:off x="585917" y="290100"/>
            <a:ext cx="8122200" cy="792600"/>
          </a:xfrm>
          <a:prstGeom prst="mathEqual">
            <a:avLst>
              <a:gd fmla="val 23520" name="adj1"/>
              <a:gd fmla="val 11760" name="adj2"/>
            </a:avLst>
          </a:prstGeom>
          <a:solidFill>
            <a:srgbClr val="6D9EE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6"/>
          <p:cNvSpPr/>
          <p:nvPr/>
        </p:nvSpPr>
        <p:spPr>
          <a:xfrm>
            <a:off x="715471" y="1558775"/>
            <a:ext cx="89700" cy="2042400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16"/>
          <p:cNvSpPr/>
          <p:nvPr/>
        </p:nvSpPr>
        <p:spPr>
          <a:xfrm>
            <a:off x="8365623" y="1562885"/>
            <a:ext cx="89700" cy="2042400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16"/>
          <p:cNvSpPr/>
          <p:nvPr/>
        </p:nvSpPr>
        <p:spPr>
          <a:xfrm>
            <a:off x="1587250" y="310800"/>
            <a:ext cx="89700" cy="1423800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16"/>
          <p:cNvSpPr/>
          <p:nvPr/>
        </p:nvSpPr>
        <p:spPr>
          <a:xfrm>
            <a:off x="7616861" y="310807"/>
            <a:ext cx="89700" cy="1423800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16"/>
          <p:cNvSpPr/>
          <p:nvPr/>
        </p:nvSpPr>
        <p:spPr>
          <a:xfrm>
            <a:off x="1525741" y="3429600"/>
            <a:ext cx="89700" cy="1423800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16"/>
          <p:cNvSpPr/>
          <p:nvPr/>
        </p:nvSpPr>
        <p:spPr>
          <a:xfrm>
            <a:off x="7555352" y="3429607"/>
            <a:ext cx="89700" cy="1423800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mes Square, Nueva York, Ciudad De Nueva York" id="117" name="Google Shape;117;p17"/>
          <p:cNvPicPr preferRelativeResize="0"/>
          <p:nvPr/>
        </p:nvPicPr>
        <p:blipFill rotWithShape="1">
          <a:blip r:embed="rId3">
            <a:alphaModFix/>
          </a:blip>
          <a:srcRect b="26062" l="0" r="0" t="0"/>
          <a:stretch/>
        </p:blipFill>
        <p:spPr>
          <a:xfrm>
            <a:off x="1282825" y="143050"/>
            <a:ext cx="6578350" cy="3647950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17"/>
          <p:cNvSpPr/>
          <p:nvPr/>
        </p:nvSpPr>
        <p:spPr>
          <a:xfrm>
            <a:off x="849000" y="3653575"/>
            <a:ext cx="7446000" cy="1398600"/>
          </a:xfrm>
          <a:prstGeom prst="snip1Rect">
            <a:avLst>
              <a:gd fmla="val 16667" name="adj"/>
            </a:avLst>
          </a:prstGeom>
          <a:solidFill>
            <a:srgbClr val="6D9EE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17"/>
          <p:cNvSpPr txBox="1"/>
          <p:nvPr>
            <p:ph idx="1" type="subTitle"/>
          </p:nvPr>
        </p:nvSpPr>
        <p:spPr>
          <a:xfrm>
            <a:off x="849000" y="3653575"/>
            <a:ext cx="7446000" cy="1398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000000"/>
                </a:solidFill>
                <a:latin typeface="Philosopher"/>
                <a:ea typeface="Philosopher"/>
                <a:cs typeface="Philosopher"/>
                <a:sym typeface="Philosopher"/>
              </a:rPr>
              <a:t>Es imprescindible realizar un buen diseño de las diapositivas de una presentación, para transmitir con sencillez y claridad nuestro mensaje y así garantizarnos el éxito de nuestra presentación.</a:t>
            </a:r>
            <a:endParaRPr sz="1800"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8"/>
          <p:cNvSpPr/>
          <p:nvPr/>
        </p:nvSpPr>
        <p:spPr>
          <a:xfrm>
            <a:off x="1453700" y="1977525"/>
            <a:ext cx="6236700" cy="3067200"/>
          </a:xfrm>
          <a:prstGeom prst="upArrowCallout">
            <a:avLst>
              <a:gd fmla="val 25000" name="adj1"/>
              <a:gd fmla="val 25000" name="adj2"/>
              <a:gd fmla="val 25000" name="adj3"/>
              <a:gd fmla="val 64977" name="adj4"/>
            </a:avLst>
          </a:prstGeom>
          <a:solidFill>
            <a:srgbClr val="D0E0E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18"/>
          <p:cNvSpPr txBox="1"/>
          <p:nvPr>
            <p:ph idx="1" type="subTitle"/>
          </p:nvPr>
        </p:nvSpPr>
        <p:spPr>
          <a:xfrm>
            <a:off x="1453600" y="3047000"/>
            <a:ext cx="6236700" cy="199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2159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Philosopher"/>
              <a:buChar char="•"/>
            </a:pPr>
            <a:r>
              <a:rPr lang="en-GB" sz="1200">
                <a:solidFill>
                  <a:srgbClr val="000000"/>
                </a:solidFill>
                <a:latin typeface="Philosopher"/>
                <a:ea typeface="Philosopher"/>
                <a:cs typeface="Philosopher"/>
                <a:sym typeface="Philosopher"/>
              </a:rPr>
              <a:t>Elige modelos de slides limpios para no distraer.</a:t>
            </a:r>
            <a:endParaRPr sz="1200"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  <a:p>
            <a:pPr indent="-215900" lvl="0" marL="342900" rtl="0" algn="l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Philosopher"/>
              <a:buChar char="•"/>
            </a:pPr>
            <a:r>
              <a:rPr lang="en-GB" sz="1200">
                <a:solidFill>
                  <a:srgbClr val="000000"/>
                </a:solidFill>
                <a:latin typeface="Philosopher"/>
                <a:ea typeface="Philosopher"/>
                <a:cs typeface="Philosopher"/>
                <a:sym typeface="Philosopher"/>
              </a:rPr>
              <a:t>Transmite solo una idea por slide.</a:t>
            </a:r>
            <a:endParaRPr sz="1200"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  <a:p>
            <a:pPr indent="-215900" lvl="0" marL="342900" rtl="0" algn="l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Philosopher"/>
              <a:buChar char="•"/>
            </a:pPr>
            <a:r>
              <a:rPr lang="en-GB" sz="1200">
                <a:solidFill>
                  <a:srgbClr val="000000"/>
                </a:solidFill>
                <a:latin typeface="Philosopher"/>
                <a:ea typeface="Philosopher"/>
                <a:cs typeface="Philosopher"/>
                <a:sym typeface="Philosopher"/>
              </a:rPr>
              <a:t>No sobrecargar las slides con más de 6 o 7 líneas.</a:t>
            </a:r>
            <a:endParaRPr sz="1200"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  <a:p>
            <a:pPr indent="-215900" lvl="0" marL="342900" rtl="0" algn="l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Philosopher"/>
              <a:buChar char="•"/>
            </a:pPr>
            <a:r>
              <a:rPr lang="en-GB" sz="1200">
                <a:solidFill>
                  <a:srgbClr val="000000"/>
                </a:solidFill>
                <a:latin typeface="Philosopher"/>
                <a:ea typeface="Philosopher"/>
                <a:cs typeface="Philosopher"/>
                <a:sym typeface="Philosopher"/>
              </a:rPr>
              <a:t>Cada línea no más de 7 palabras.</a:t>
            </a:r>
            <a:endParaRPr sz="1200"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  <a:p>
            <a:pPr indent="-215900" lvl="0" marL="342900" rtl="0" algn="l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Philosopher"/>
              <a:buChar char="•"/>
            </a:pPr>
            <a:r>
              <a:rPr lang="en-GB" sz="1200">
                <a:solidFill>
                  <a:srgbClr val="000000"/>
                </a:solidFill>
                <a:latin typeface="Philosopher"/>
                <a:ea typeface="Philosopher"/>
                <a:cs typeface="Philosopher"/>
                <a:sym typeface="Philosopher"/>
              </a:rPr>
              <a:t>Es preferible que la audiencia te escuche a ti, a que se dedique a leer la presentación.</a:t>
            </a:r>
            <a:endParaRPr sz="1200"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</p:txBody>
      </p:sp>
      <p:pic>
        <p:nvPicPr>
          <p:cNvPr descr="modelos-slide-presentacion.png" id="126" name="Google Shape;12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68425" y="260475"/>
            <a:ext cx="1407229" cy="127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8"/>
          <p:cNvSpPr txBox="1"/>
          <p:nvPr>
            <p:ph type="ctrTitle"/>
          </p:nvPr>
        </p:nvSpPr>
        <p:spPr>
          <a:xfrm>
            <a:off x="608550" y="1652825"/>
            <a:ext cx="7926900" cy="9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rPr lang="en-GB" sz="3600">
                <a:solidFill>
                  <a:srgbClr val="000000"/>
                </a:solidFill>
                <a:latin typeface="Philosopher"/>
                <a:ea typeface="Philosopher"/>
                <a:cs typeface="Philosopher"/>
                <a:sym typeface="Philosopher"/>
              </a:rPr>
              <a:t>DIAPOSITIVA CON PUNTOS A TRATAR</a:t>
            </a:r>
            <a:endParaRPr sz="3600"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9"/>
          <p:cNvSpPr/>
          <p:nvPr/>
        </p:nvSpPr>
        <p:spPr>
          <a:xfrm>
            <a:off x="2469500" y="704932"/>
            <a:ext cx="4205100" cy="1164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19"/>
          <p:cNvSpPr/>
          <p:nvPr/>
        </p:nvSpPr>
        <p:spPr>
          <a:xfrm>
            <a:off x="2469500" y="506946"/>
            <a:ext cx="4205100" cy="1164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19"/>
          <p:cNvSpPr/>
          <p:nvPr/>
        </p:nvSpPr>
        <p:spPr>
          <a:xfrm>
            <a:off x="2469500" y="110975"/>
            <a:ext cx="4205100" cy="1164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19"/>
          <p:cNvSpPr/>
          <p:nvPr/>
        </p:nvSpPr>
        <p:spPr>
          <a:xfrm>
            <a:off x="2469500" y="1496875"/>
            <a:ext cx="4205100" cy="1164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19"/>
          <p:cNvSpPr/>
          <p:nvPr/>
        </p:nvSpPr>
        <p:spPr>
          <a:xfrm>
            <a:off x="2469500" y="1100903"/>
            <a:ext cx="4205100" cy="1164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19"/>
          <p:cNvSpPr/>
          <p:nvPr/>
        </p:nvSpPr>
        <p:spPr>
          <a:xfrm>
            <a:off x="2469500" y="902918"/>
            <a:ext cx="4205100" cy="1164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19"/>
          <p:cNvSpPr txBox="1"/>
          <p:nvPr>
            <p:ph idx="1" type="subTitle"/>
          </p:nvPr>
        </p:nvSpPr>
        <p:spPr>
          <a:xfrm>
            <a:off x="2850050" y="1778888"/>
            <a:ext cx="3410100" cy="166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000000"/>
                </a:solidFill>
                <a:latin typeface="Philosopher"/>
                <a:ea typeface="Philosopher"/>
                <a:cs typeface="Philosopher"/>
                <a:sym typeface="Philosopher"/>
              </a:rPr>
              <a:t>Define la idea principal que va a ser el eje de tu presentación. </a:t>
            </a:r>
            <a:endParaRPr sz="1800"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lang="en-GB" sz="1800">
                <a:solidFill>
                  <a:srgbClr val="000000"/>
                </a:solidFill>
                <a:latin typeface="Philosopher"/>
                <a:ea typeface="Philosopher"/>
                <a:cs typeface="Philosopher"/>
                <a:sym typeface="Philosopher"/>
              </a:rPr>
              <a:t>Utiliza iconos y/o, ilustraciones para atraer la atención de tu audiencia.</a:t>
            </a:r>
            <a:endParaRPr sz="1800"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</p:txBody>
      </p:sp>
      <p:pic>
        <p:nvPicPr>
          <p:cNvPr descr="Idea, Soluciones, Negocio, La Comunicación, De Papel" id="139" name="Google Shape;139;p19"/>
          <p:cNvPicPr preferRelativeResize="0"/>
          <p:nvPr/>
        </p:nvPicPr>
        <p:blipFill rotWithShape="1">
          <a:blip r:embed="rId3">
            <a:alphaModFix/>
          </a:blip>
          <a:srcRect b="38149" l="36148" r="35862" t="15926"/>
          <a:stretch/>
        </p:blipFill>
        <p:spPr>
          <a:xfrm>
            <a:off x="574025" y="1390650"/>
            <a:ext cx="1895474" cy="23622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dea, Soluciones, Negocio, La Comunicación, De Papel" id="140" name="Google Shape;140;p19"/>
          <p:cNvPicPr preferRelativeResize="0"/>
          <p:nvPr/>
        </p:nvPicPr>
        <p:blipFill rotWithShape="1">
          <a:blip r:embed="rId3">
            <a:alphaModFix/>
          </a:blip>
          <a:srcRect b="38149" l="36148" r="35862" t="15926"/>
          <a:stretch/>
        </p:blipFill>
        <p:spPr>
          <a:xfrm>
            <a:off x="6674500" y="1390650"/>
            <a:ext cx="1895474" cy="2362200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19"/>
          <p:cNvSpPr/>
          <p:nvPr/>
        </p:nvSpPr>
        <p:spPr>
          <a:xfrm>
            <a:off x="2791250" y="3954063"/>
            <a:ext cx="3527700" cy="1008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19"/>
          <p:cNvSpPr/>
          <p:nvPr/>
        </p:nvSpPr>
        <p:spPr>
          <a:xfrm>
            <a:off x="2791250" y="3611013"/>
            <a:ext cx="3527700" cy="1008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19"/>
          <p:cNvSpPr txBox="1"/>
          <p:nvPr>
            <p:ph type="ctrTitle"/>
          </p:nvPr>
        </p:nvSpPr>
        <p:spPr>
          <a:xfrm>
            <a:off x="2469450" y="418275"/>
            <a:ext cx="4205100" cy="88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>
                <a:solidFill>
                  <a:srgbClr val="000000"/>
                </a:solidFill>
                <a:latin typeface="Philosopher"/>
                <a:ea typeface="Philosopher"/>
                <a:cs typeface="Philosopher"/>
                <a:sym typeface="Philosopher"/>
              </a:rPr>
              <a:t>LA IDEA</a:t>
            </a:r>
            <a:endParaRPr sz="3600"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</p:txBody>
      </p:sp>
      <p:sp>
        <p:nvSpPr>
          <p:cNvPr id="144" name="Google Shape;144;p19"/>
          <p:cNvSpPr/>
          <p:nvPr/>
        </p:nvSpPr>
        <p:spPr>
          <a:xfrm>
            <a:off x="2791250" y="4640163"/>
            <a:ext cx="3527700" cy="1008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19"/>
          <p:cNvSpPr/>
          <p:nvPr/>
        </p:nvSpPr>
        <p:spPr>
          <a:xfrm>
            <a:off x="2791250" y="4297113"/>
            <a:ext cx="3527700" cy="1008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19"/>
          <p:cNvSpPr/>
          <p:nvPr/>
        </p:nvSpPr>
        <p:spPr>
          <a:xfrm>
            <a:off x="2791250" y="4983213"/>
            <a:ext cx="3527700" cy="1008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0"/>
          <p:cNvSpPr/>
          <p:nvPr/>
        </p:nvSpPr>
        <p:spPr>
          <a:xfrm>
            <a:off x="3027000" y="1590875"/>
            <a:ext cx="3219900" cy="2175600"/>
          </a:xfrm>
          <a:prstGeom prst="foldedCorner">
            <a:avLst>
              <a:gd fmla="val 16667" name="adj"/>
            </a:avLst>
          </a:prstGeom>
          <a:solidFill>
            <a:srgbClr val="D0E0E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20"/>
          <p:cNvSpPr txBox="1"/>
          <p:nvPr/>
        </p:nvSpPr>
        <p:spPr>
          <a:xfrm>
            <a:off x="2897250" y="524900"/>
            <a:ext cx="3349500" cy="85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>
                <a:latin typeface="Philosopher"/>
                <a:ea typeface="Philosopher"/>
                <a:cs typeface="Philosopher"/>
                <a:sym typeface="Philosopher"/>
              </a:rPr>
              <a:t>EL CONTEXTO</a:t>
            </a:r>
            <a:endParaRPr sz="3600">
              <a:latin typeface="Philosopher"/>
              <a:ea typeface="Philosopher"/>
              <a:cs typeface="Philosopher"/>
              <a:sym typeface="Philosopher"/>
            </a:endParaRPr>
          </a:p>
        </p:txBody>
      </p:sp>
      <p:sp>
        <p:nvSpPr>
          <p:cNvPr id="153" name="Google Shape;153;p20"/>
          <p:cNvSpPr txBox="1"/>
          <p:nvPr/>
        </p:nvSpPr>
        <p:spPr>
          <a:xfrm>
            <a:off x="2692050" y="1756675"/>
            <a:ext cx="3759900" cy="210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139700" lvl="0" marL="342900" rtl="0" algn="ctr">
              <a:spcBef>
                <a:spcPts val="640"/>
              </a:spcBef>
              <a:spcAft>
                <a:spcPts val="0"/>
              </a:spcAft>
              <a:buNone/>
            </a:pPr>
            <a:r>
              <a:rPr lang="en-GB" sz="1800">
                <a:latin typeface="Philosopher"/>
                <a:ea typeface="Philosopher"/>
                <a:cs typeface="Philosopher"/>
                <a:sym typeface="Philosopher"/>
              </a:rPr>
              <a:t>207</a:t>
            </a:r>
            <a:r>
              <a:rPr lang="en-GB" sz="1800">
                <a:latin typeface="Philosopher"/>
                <a:ea typeface="Philosopher"/>
                <a:cs typeface="Philosopher"/>
                <a:sym typeface="Philosopher"/>
              </a:rPr>
              <a:t>.700.000 HABITANTES</a:t>
            </a:r>
            <a:endParaRPr sz="1800">
              <a:latin typeface="Philosopher"/>
              <a:ea typeface="Philosopher"/>
              <a:cs typeface="Philosopher"/>
              <a:sym typeface="Philosopher"/>
            </a:endParaRPr>
          </a:p>
          <a:p>
            <a:pPr indent="-139700" lvl="0" marL="342900" rtl="0" algn="ctr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latin typeface="Philosopher"/>
              <a:ea typeface="Philosopher"/>
              <a:cs typeface="Philosopher"/>
              <a:sym typeface="Philosopher"/>
            </a:endParaRPr>
          </a:p>
          <a:p>
            <a:pPr indent="-139700" lvl="0" marL="342900" rtl="0" algn="ctr">
              <a:spcBef>
                <a:spcPts val="640"/>
              </a:spcBef>
              <a:spcAft>
                <a:spcPts val="0"/>
              </a:spcAft>
              <a:buNone/>
            </a:pPr>
            <a:r>
              <a:rPr lang="en-GB" sz="1800">
                <a:latin typeface="Philosopher"/>
                <a:ea typeface="Philosopher"/>
                <a:cs typeface="Philosopher"/>
                <a:sym typeface="Philosopher"/>
              </a:rPr>
              <a:t>139 % PENETRACIÓN  MÓVIL</a:t>
            </a:r>
            <a:endParaRPr sz="1800">
              <a:latin typeface="Philosopher"/>
              <a:ea typeface="Philosopher"/>
              <a:cs typeface="Philosopher"/>
              <a:sym typeface="Philosopher"/>
            </a:endParaRPr>
          </a:p>
          <a:p>
            <a:pPr indent="-139700" lvl="0" marL="342900" rtl="0" algn="ctr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latin typeface="Philosopher"/>
              <a:ea typeface="Philosopher"/>
              <a:cs typeface="Philosopher"/>
              <a:sym typeface="Philosopher"/>
            </a:endParaRPr>
          </a:p>
          <a:p>
            <a:pPr indent="-139700" lvl="0" marL="342900" rtl="0" algn="ctr">
              <a:spcBef>
                <a:spcPts val="640"/>
              </a:spcBef>
              <a:spcAft>
                <a:spcPts val="0"/>
              </a:spcAft>
              <a:buNone/>
            </a:pPr>
            <a:r>
              <a:rPr b="1" lang="en-GB" sz="1800">
                <a:latin typeface="Philosopher"/>
                <a:ea typeface="Philosopher"/>
                <a:cs typeface="Philosopher"/>
                <a:sym typeface="Philosopher"/>
              </a:rPr>
              <a:t>PROFIT: 5000 Millones $</a:t>
            </a:r>
            <a:endParaRPr b="1" sz="1800">
              <a:latin typeface="Philosopher"/>
              <a:ea typeface="Philosopher"/>
              <a:cs typeface="Philosopher"/>
              <a:sym typeface="Philosopher"/>
            </a:endParaRPr>
          </a:p>
          <a:p>
            <a:pPr indent="-139700" lvl="0" marL="342900" rtl="0" algn="ctr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38761D"/>
              </a:solidFill>
              <a:latin typeface="Philosopher"/>
              <a:ea typeface="Philosopher"/>
              <a:cs typeface="Philosopher"/>
              <a:sym typeface="Philosopher"/>
            </a:endParaRPr>
          </a:p>
        </p:txBody>
      </p:sp>
      <p:pic>
        <p:nvPicPr>
          <p:cNvPr id="154" name="Google Shape;15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34726" y="4150503"/>
            <a:ext cx="1035050" cy="79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27458" y="4150488"/>
            <a:ext cx="533152" cy="7910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6" name="Google Shape;156;p20"/>
          <p:cNvCxnSpPr/>
          <p:nvPr/>
        </p:nvCxnSpPr>
        <p:spPr>
          <a:xfrm>
            <a:off x="3027000" y="3050100"/>
            <a:ext cx="3090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57" name="Google Shape;157;p20"/>
          <p:cNvSpPr/>
          <p:nvPr/>
        </p:nvSpPr>
        <p:spPr>
          <a:xfrm>
            <a:off x="4420650" y="2197200"/>
            <a:ext cx="302700" cy="282300"/>
          </a:xfrm>
          <a:prstGeom prst="mathPlus">
            <a:avLst>
              <a:gd fmla="val 23520" name="adj1"/>
            </a:avLst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20"/>
          <p:cNvSpPr/>
          <p:nvPr/>
        </p:nvSpPr>
        <p:spPr>
          <a:xfrm>
            <a:off x="3647263" y="4404863"/>
            <a:ext cx="302700" cy="282300"/>
          </a:xfrm>
          <a:prstGeom prst="mathPlus">
            <a:avLst>
              <a:gd fmla="val 23520" name="adj1"/>
            </a:avLst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20"/>
          <p:cNvSpPr/>
          <p:nvPr/>
        </p:nvSpPr>
        <p:spPr>
          <a:xfrm>
            <a:off x="5438075" y="4404863"/>
            <a:ext cx="302700" cy="282300"/>
          </a:xfrm>
          <a:prstGeom prst="mathEqual">
            <a:avLst>
              <a:gd fmla="val 23520" name="adj1"/>
              <a:gd fmla="val 11760" name="adj2"/>
            </a:avLst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money icon" id="160" name="Google Shape;160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18250" y="4150500"/>
            <a:ext cx="791025" cy="791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1"/>
          <p:cNvSpPr/>
          <p:nvPr/>
        </p:nvSpPr>
        <p:spPr>
          <a:xfrm>
            <a:off x="6131713" y="3690900"/>
            <a:ext cx="1089600" cy="1215900"/>
          </a:xfrm>
          <a:prstGeom prst="rect">
            <a:avLst/>
          </a:prstGeom>
          <a:solidFill>
            <a:srgbClr val="EFEFEF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21"/>
          <p:cNvSpPr txBox="1"/>
          <p:nvPr>
            <p:ph type="title"/>
          </p:nvPr>
        </p:nvSpPr>
        <p:spPr>
          <a:xfrm>
            <a:off x="601800" y="200525"/>
            <a:ext cx="7940400" cy="897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>
                <a:solidFill>
                  <a:srgbClr val="000000"/>
                </a:solidFill>
                <a:latin typeface="Philosopher"/>
                <a:ea typeface="Philosopher"/>
                <a:cs typeface="Philosopher"/>
                <a:sym typeface="Philosopher"/>
              </a:rPr>
              <a:t>FORMAS DE DISTRIBUIR EL CONTENIDO</a:t>
            </a:r>
            <a:endParaRPr b="1" sz="3600"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</p:txBody>
      </p:sp>
      <p:sp>
        <p:nvSpPr>
          <p:cNvPr id="167" name="Google Shape;167;p21"/>
          <p:cNvSpPr txBox="1"/>
          <p:nvPr>
            <p:ph idx="1" type="body"/>
          </p:nvPr>
        </p:nvSpPr>
        <p:spPr>
          <a:xfrm>
            <a:off x="604175" y="1438575"/>
            <a:ext cx="3726600" cy="204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-GB" sz="1800">
                <a:solidFill>
                  <a:srgbClr val="000000"/>
                </a:solidFill>
                <a:latin typeface="Philosopher"/>
                <a:ea typeface="Philosopher"/>
                <a:cs typeface="Philosopher"/>
                <a:sym typeface="Philosopher"/>
              </a:rPr>
              <a:t>Tamaño de Texto</a:t>
            </a:r>
            <a:endParaRPr b="1" sz="1800"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sz="1200"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000000"/>
                </a:solidFill>
                <a:latin typeface="Philosopher"/>
                <a:ea typeface="Philosopher"/>
                <a:cs typeface="Philosopher"/>
                <a:sym typeface="Philosopher"/>
              </a:rPr>
              <a:t>El texto debe ser legible desde la parte final del auditorio, por lo que elegiremos una letra bien legible  </a:t>
            </a:r>
            <a:endParaRPr sz="1800"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GB" sz="1800">
                <a:solidFill>
                  <a:srgbClr val="000000"/>
                </a:solidFill>
                <a:latin typeface="Philosopher"/>
                <a:ea typeface="Philosopher"/>
                <a:cs typeface="Philosopher"/>
                <a:sym typeface="Philosopher"/>
              </a:rPr>
              <a:t>( Arial, Helvética,etc. ) y con un tamaño mínimo de 24.</a:t>
            </a:r>
            <a:endParaRPr sz="1800"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</p:txBody>
      </p:sp>
      <p:cxnSp>
        <p:nvCxnSpPr>
          <p:cNvPr id="168" name="Google Shape;168;p21"/>
          <p:cNvCxnSpPr/>
          <p:nvPr/>
        </p:nvCxnSpPr>
        <p:spPr>
          <a:xfrm>
            <a:off x="4574375" y="1438575"/>
            <a:ext cx="0" cy="1895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69" name="Google Shape;169;p21"/>
          <p:cNvSpPr txBox="1"/>
          <p:nvPr>
            <p:ph idx="1" type="body"/>
          </p:nvPr>
        </p:nvSpPr>
        <p:spPr>
          <a:xfrm>
            <a:off x="4817975" y="1528413"/>
            <a:ext cx="3726600" cy="173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1800">
                <a:solidFill>
                  <a:srgbClr val="000000"/>
                </a:solidFill>
                <a:latin typeface="Philosopher"/>
                <a:ea typeface="Philosopher"/>
                <a:cs typeface="Philosopher"/>
                <a:sym typeface="Philosopher"/>
              </a:rPr>
              <a:t>Márgenes alrededor del texto</a:t>
            </a:r>
            <a:endParaRPr b="1" sz="1800"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800"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solidFill>
                  <a:srgbClr val="000000"/>
                </a:solidFill>
                <a:latin typeface="Philosopher"/>
                <a:ea typeface="Philosopher"/>
                <a:cs typeface="Philosopher"/>
                <a:sym typeface="Philosopher"/>
              </a:rPr>
              <a:t>Los textos, imágenes o gráficos no deben quedar pegados al borde de la diapositiva. Los bordes deben ser amplios alrededor de todo el texto. </a:t>
            </a:r>
            <a:endParaRPr sz="1800"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800"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sz="1800">
              <a:solidFill>
                <a:srgbClr val="000000"/>
              </a:solidFill>
              <a:latin typeface="Philosopher"/>
              <a:ea typeface="Philosopher"/>
              <a:cs typeface="Philosopher"/>
              <a:sym typeface="Philosopher"/>
            </a:endParaRPr>
          </a:p>
        </p:txBody>
      </p:sp>
      <p:pic>
        <p:nvPicPr>
          <p:cNvPr descr="document, text icon" id="170" name="Google Shape;170;p21"/>
          <p:cNvPicPr preferRelativeResize="0"/>
          <p:nvPr/>
        </p:nvPicPr>
        <p:blipFill rotWithShape="1">
          <a:blip r:embed="rId3">
            <a:alphaModFix/>
          </a:blip>
          <a:srcRect b="0" l="0" r="25373" t="0"/>
          <a:stretch/>
        </p:blipFill>
        <p:spPr>
          <a:xfrm>
            <a:off x="2013815" y="3690927"/>
            <a:ext cx="907325" cy="12158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1" name="Google Shape;171;p21"/>
          <p:cNvCxnSpPr/>
          <p:nvPr/>
        </p:nvCxnSpPr>
        <p:spPr>
          <a:xfrm>
            <a:off x="6303500" y="3617550"/>
            <a:ext cx="0" cy="13626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2" name="Google Shape;172;p21"/>
          <p:cNvCxnSpPr/>
          <p:nvPr/>
        </p:nvCxnSpPr>
        <p:spPr>
          <a:xfrm>
            <a:off x="7049550" y="3617550"/>
            <a:ext cx="0" cy="13626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3" name="Google Shape;173;p21"/>
          <p:cNvCxnSpPr/>
          <p:nvPr/>
        </p:nvCxnSpPr>
        <p:spPr>
          <a:xfrm>
            <a:off x="6055375" y="4750175"/>
            <a:ext cx="12423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4" name="Google Shape;174;p21"/>
          <p:cNvCxnSpPr/>
          <p:nvPr/>
        </p:nvCxnSpPr>
        <p:spPr>
          <a:xfrm>
            <a:off x="6055375" y="3836275"/>
            <a:ext cx="12423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75" name="Google Shape;175;p21"/>
          <p:cNvSpPr/>
          <p:nvPr/>
        </p:nvSpPr>
        <p:spPr>
          <a:xfrm>
            <a:off x="6344675" y="3877050"/>
            <a:ext cx="663300" cy="95700"/>
          </a:xfrm>
          <a:prstGeom prst="rect">
            <a:avLst/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p21"/>
          <p:cNvSpPr/>
          <p:nvPr/>
        </p:nvSpPr>
        <p:spPr>
          <a:xfrm>
            <a:off x="6344875" y="4002225"/>
            <a:ext cx="197100" cy="95700"/>
          </a:xfrm>
          <a:prstGeom prst="rect">
            <a:avLst/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21"/>
          <p:cNvSpPr/>
          <p:nvPr/>
        </p:nvSpPr>
        <p:spPr>
          <a:xfrm>
            <a:off x="6344875" y="4124000"/>
            <a:ext cx="480600" cy="95700"/>
          </a:xfrm>
          <a:prstGeom prst="rect">
            <a:avLst/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21"/>
          <p:cNvSpPr/>
          <p:nvPr/>
        </p:nvSpPr>
        <p:spPr>
          <a:xfrm>
            <a:off x="6344875" y="4253500"/>
            <a:ext cx="419100" cy="95700"/>
          </a:xfrm>
          <a:prstGeom prst="rect">
            <a:avLst/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21"/>
          <p:cNvSpPr/>
          <p:nvPr/>
        </p:nvSpPr>
        <p:spPr>
          <a:xfrm>
            <a:off x="6344875" y="4376825"/>
            <a:ext cx="354300" cy="95700"/>
          </a:xfrm>
          <a:prstGeom prst="rect">
            <a:avLst/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21"/>
          <p:cNvSpPr/>
          <p:nvPr/>
        </p:nvSpPr>
        <p:spPr>
          <a:xfrm>
            <a:off x="6344875" y="4503225"/>
            <a:ext cx="585600" cy="95700"/>
          </a:xfrm>
          <a:prstGeom prst="rect">
            <a:avLst/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21"/>
          <p:cNvSpPr/>
          <p:nvPr/>
        </p:nvSpPr>
        <p:spPr>
          <a:xfrm>
            <a:off x="6344875" y="4625025"/>
            <a:ext cx="289500" cy="95700"/>
          </a:xfrm>
          <a:prstGeom prst="rect">
            <a:avLst/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82" name="Google Shape;182;p21"/>
          <p:cNvCxnSpPr/>
          <p:nvPr/>
        </p:nvCxnSpPr>
        <p:spPr>
          <a:xfrm flipH="1">
            <a:off x="6151250" y="3856350"/>
            <a:ext cx="62400" cy="774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3" name="Google Shape;183;p21"/>
          <p:cNvCxnSpPr/>
          <p:nvPr/>
        </p:nvCxnSpPr>
        <p:spPr>
          <a:xfrm flipH="1">
            <a:off x="6149775" y="3856350"/>
            <a:ext cx="123000" cy="1434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4" name="Google Shape;184;p21"/>
          <p:cNvCxnSpPr/>
          <p:nvPr/>
        </p:nvCxnSpPr>
        <p:spPr>
          <a:xfrm flipH="1">
            <a:off x="6149775" y="3933525"/>
            <a:ext cx="123000" cy="1434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5" name="Google Shape;185;p21"/>
          <p:cNvCxnSpPr/>
          <p:nvPr/>
        </p:nvCxnSpPr>
        <p:spPr>
          <a:xfrm flipH="1">
            <a:off x="6149775" y="4009600"/>
            <a:ext cx="123000" cy="1434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6" name="Google Shape;186;p21"/>
          <p:cNvCxnSpPr/>
          <p:nvPr/>
        </p:nvCxnSpPr>
        <p:spPr>
          <a:xfrm flipH="1">
            <a:off x="6149775" y="4089350"/>
            <a:ext cx="123000" cy="1434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7" name="Google Shape;187;p21"/>
          <p:cNvCxnSpPr/>
          <p:nvPr/>
        </p:nvCxnSpPr>
        <p:spPr>
          <a:xfrm flipH="1">
            <a:off x="6149775" y="4166525"/>
            <a:ext cx="123000" cy="1434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8" name="Google Shape;188;p21"/>
          <p:cNvCxnSpPr/>
          <p:nvPr/>
        </p:nvCxnSpPr>
        <p:spPr>
          <a:xfrm flipH="1">
            <a:off x="6149775" y="4242600"/>
            <a:ext cx="123000" cy="1434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9" name="Google Shape;189;p21"/>
          <p:cNvCxnSpPr/>
          <p:nvPr/>
        </p:nvCxnSpPr>
        <p:spPr>
          <a:xfrm flipH="1">
            <a:off x="6149775" y="4319950"/>
            <a:ext cx="123000" cy="1434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0" name="Google Shape;190;p21"/>
          <p:cNvCxnSpPr/>
          <p:nvPr/>
        </p:nvCxnSpPr>
        <p:spPr>
          <a:xfrm flipH="1">
            <a:off x="6149775" y="4399700"/>
            <a:ext cx="123000" cy="1434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1" name="Google Shape;191;p21"/>
          <p:cNvCxnSpPr/>
          <p:nvPr/>
        </p:nvCxnSpPr>
        <p:spPr>
          <a:xfrm flipH="1">
            <a:off x="6149775" y="4476875"/>
            <a:ext cx="123000" cy="1434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2" name="Google Shape;192;p21"/>
          <p:cNvCxnSpPr/>
          <p:nvPr/>
        </p:nvCxnSpPr>
        <p:spPr>
          <a:xfrm flipH="1">
            <a:off x="6149775" y="4552950"/>
            <a:ext cx="123000" cy="1434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3" name="Google Shape;193;p21"/>
          <p:cNvCxnSpPr/>
          <p:nvPr/>
        </p:nvCxnSpPr>
        <p:spPr>
          <a:xfrm flipH="1">
            <a:off x="6180975" y="4626675"/>
            <a:ext cx="91800" cy="1074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4" name="Google Shape;194;p21"/>
          <p:cNvCxnSpPr/>
          <p:nvPr/>
        </p:nvCxnSpPr>
        <p:spPr>
          <a:xfrm flipH="1">
            <a:off x="6243675" y="4703850"/>
            <a:ext cx="29100" cy="345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5" name="Google Shape;195;p21"/>
          <p:cNvCxnSpPr/>
          <p:nvPr/>
        </p:nvCxnSpPr>
        <p:spPr>
          <a:xfrm rot="10800000">
            <a:off x="7074902" y="4700325"/>
            <a:ext cx="28200" cy="339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6" name="Google Shape;196;p21"/>
          <p:cNvCxnSpPr/>
          <p:nvPr/>
        </p:nvCxnSpPr>
        <p:spPr>
          <a:xfrm rot="10800000">
            <a:off x="7069701" y="4621425"/>
            <a:ext cx="93300" cy="1128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7" name="Google Shape;197;p21"/>
          <p:cNvCxnSpPr/>
          <p:nvPr/>
        </p:nvCxnSpPr>
        <p:spPr>
          <a:xfrm rot="10800000">
            <a:off x="7069225" y="4553975"/>
            <a:ext cx="123000" cy="1434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8" name="Google Shape;198;p21"/>
          <p:cNvCxnSpPr/>
          <p:nvPr/>
        </p:nvCxnSpPr>
        <p:spPr>
          <a:xfrm rot="10800000">
            <a:off x="7069225" y="4474425"/>
            <a:ext cx="123000" cy="1434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9" name="Google Shape;199;p21"/>
          <p:cNvCxnSpPr/>
          <p:nvPr/>
        </p:nvCxnSpPr>
        <p:spPr>
          <a:xfrm rot="10800000">
            <a:off x="7069225" y="4397250"/>
            <a:ext cx="123000" cy="1434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0" name="Google Shape;200;p21"/>
          <p:cNvCxnSpPr/>
          <p:nvPr/>
        </p:nvCxnSpPr>
        <p:spPr>
          <a:xfrm rot="10800000">
            <a:off x="7069225" y="4320975"/>
            <a:ext cx="123000" cy="1434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1" name="Google Shape;201;p21"/>
          <p:cNvCxnSpPr/>
          <p:nvPr/>
        </p:nvCxnSpPr>
        <p:spPr>
          <a:xfrm rot="10800000">
            <a:off x="7069225" y="4241425"/>
            <a:ext cx="123000" cy="1434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2" name="Google Shape;202;p21"/>
          <p:cNvCxnSpPr/>
          <p:nvPr/>
        </p:nvCxnSpPr>
        <p:spPr>
          <a:xfrm rot="10800000">
            <a:off x="7069225" y="4164250"/>
            <a:ext cx="123000" cy="1434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3" name="Google Shape;203;p21"/>
          <p:cNvCxnSpPr/>
          <p:nvPr/>
        </p:nvCxnSpPr>
        <p:spPr>
          <a:xfrm rot="10800000">
            <a:off x="7069225" y="4164075"/>
            <a:ext cx="123000" cy="1434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4" name="Google Shape;204;p21"/>
          <p:cNvCxnSpPr/>
          <p:nvPr/>
        </p:nvCxnSpPr>
        <p:spPr>
          <a:xfrm rot="10800000">
            <a:off x="7069225" y="4086900"/>
            <a:ext cx="123000" cy="1434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5" name="Google Shape;205;p21"/>
          <p:cNvCxnSpPr/>
          <p:nvPr/>
        </p:nvCxnSpPr>
        <p:spPr>
          <a:xfrm rot="10800000">
            <a:off x="7069225" y="4010625"/>
            <a:ext cx="123000" cy="1434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6" name="Google Shape;206;p21"/>
          <p:cNvCxnSpPr/>
          <p:nvPr/>
        </p:nvCxnSpPr>
        <p:spPr>
          <a:xfrm rot="10800000">
            <a:off x="7069225" y="3931075"/>
            <a:ext cx="123000" cy="1434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7" name="Google Shape;207;p21"/>
          <p:cNvCxnSpPr/>
          <p:nvPr/>
        </p:nvCxnSpPr>
        <p:spPr>
          <a:xfrm rot="10800000">
            <a:off x="7069225" y="3853900"/>
            <a:ext cx="123000" cy="1434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8" name="Google Shape;208;p21"/>
          <p:cNvCxnSpPr/>
          <p:nvPr/>
        </p:nvCxnSpPr>
        <p:spPr>
          <a:xfrm rot="10800000">
            <a:off x="7131925" y="3855650"/>
            <a:ext cx="60300" cy="714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9" name="Google Shape;209;p21"/>
          <p:cNvCxnSpPr/>
          <p:nvPr/>
        </p:nvCxnSpPr>
        <p:spPr>
          <a:xfrm rot="10800000">
            <a:off x="6944375" y="3712200"/>
            <a:ext cx="88200" cy="591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0" name="Google Shape;210;p21"/>
          <p:cNvCxnSpPr/>
          <p:nvPr/>
        </p:nvCxnSpPr>
        <p:spPr>
          <a:xfrm flipH="1" rot="5400000">
            <a:off x="6891175" y="3688323"/>
            <a:ext cx="95700" cy="1434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1" name="Google Shape;211;p21"/>
          <p:cNvCxnSpPr/>
          <p:nvPr/>
        </p:nvCxnSpPr>
        <p:spPr>
          <a:xfrm flipH="1" rot="5400000">
            <a:off x="6814900" y="3688323"/>
            <a:ext cx="95700" cy="1434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2" name="Google Shape;212;p21"/>
          <p:cNvCxnSpPr/>
          <p:nvPr/>
        </p:nvCxnSpPr>
        <p:spPr>
          <a:xfrm flipH="1" rot="5400000">
            <a:off x="6735350" y="3688323"/>
            <a:ext cx="95700" cy="1434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3" name="Google Shape;213;p21"/>
          <p:cNvCxnSpPr/>
          <p:nvPr/>
        </p:nvCxnSpPr>
        <p:spPr>
          <a:xfrm flipH="1" rot="5400000">
            <a:off x="6658175" y="3688323"/>
            <a:ext cx="95700" cy="1434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4" name="Google Shape;214;p21"/>
          <p:cNvCxnSpPr/>
          <p:nvPr/>
        </p:nvCxnSpPr>
        <p:spPr>
          <a:xfrm flipH="1" rot="5400000">
            <a:off x="6658000" y="3688323"/>
            <a:ext cx="95700" cy="1434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5" name="Google Shape;215;p21"/>
          <p:cNvCxnSpPr/>
          <p:nvPr/>
        </p:nvCxnSpPr>
        <p:spPr>
          <a:xfrm flipH="1" rot="5400000">
            <a:off x="6580825" y="3688323"/>
            <a:ext cx="95700" cy="1434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6" name="Google Shape;216;p21"/>
          <p:cNvCxnSpPr/>
          <p:nvPr/>
        </p:nvCxnSpPr>
        <p:spPr>
          <a:xfrm flipH="1" rot="5400000">
            <a:off x="6504550" y="3688323"/>
            <a:ext cx="95700" cy="1434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7" name="Google Shape;217;p21"/>
          <p:cNvCxnSpPr/>
          <p:nvPr/>
        </p:nvCxnSpPr>
        <p:spPr>
          <a:xfrm flipH="1" rot="5400000">
            <a:off x="6425000" y="3688323"/>
            <a:ext cx="95700" cy="1434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8" name="Google Shape;218;p21"/>
          <p:cNvCxnSpPr/>
          <p:nvPr/>
        </p:nvCxnSpPr>
        <p:spPr>
          <a:xfrm flipH="1" rot="5400000">
            <a:off x="6347825" y="3688323"/>
            <a:ext cx="95700" cy="1434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9" name="Google Shape;219;p21"/>
          <p:cNvCxnSpPr/>
          <p:nvPr/>
        </p:nvCxnSpPr>
        <p:spPr>
          <a:xfrm flipH="1" rot="5400000">
            <a:off x="6338025" y="3748773"/>
            <a:ext cx="46800" cy="714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20" name="Google Shape;220;p21"/>
          <p:cNvCxnSpPr/>
          <p:nvPr/>
        </p:nvCxnSpPr>
        <p:spPr>
          <a:xfrm rot="10800000">
            <a:off x="6941825" y="4779650"/>
            <a:ext cx="88200" cy="591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21" name="Google Shape;221;p21"/>
          <p:cNvCxnSpPr/>
          <p:nvPr/>
        </p:nvCxnSpPr>
        <p:spPr>
          <a:xfrm flipH="1" rot="5400000">
            <a:off x="6888625" y="4755773"/>
            <a:ext cx="95700" cy="1434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22" name="Google Shape;222;p21"/>
          <p:cNvCxnSpPr/>
          <p:nvPr/>
        </p:nvCxnSpPr>
        <p:spPr>
          <a:xfrm flipH="1" rot="5400000">
            <a:off x="6812350" y="4755773"/>
            <a:ext cx="95700" cy="1434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23" name="Google Shape;223;p21"/>
          <p:cNvCxnSpPr/>
          <p:nvPr/>
        </p:nvCxnSpPr>
        <p:spPr>
          <a:xfrm flipH="1" rot="5400000">
            <a:off x="6732800" y="4755773"/>
            <a:ext cx="95700" cy="1434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24" name="Google Shape;224;p21"/>
          <p:cNvCxnSpPr/>
          <p:nvPr/>
        </p:nvCxnSpPr>
        <p:spPr>
          <a:xfrm flipH="1" rot="5400000">
            <a:off x="6655625" y="4755773"/>
            <a:ext cx="95700" cy="1434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25" name="Google Shape;225;p21"/>
          <p:cNvCxnSpPr/>
          <p:nvPr/>
        </p:nvCxnSpPr>
        <p:spPr>
          <a:xfrm flipH="1" rot="5400000">
            <a:off x="6655450" y="4755773"/>
            <a:ext cx="95700" cy="1434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26" name="Google Shape;226;p21"/>
          <p:cNvCxnSpPr/>
          <p:nvPr/>
        </p:nvCxnSpPr>
        <p:spPr>
          <a:xfrm flipH="1" rot="5400000">
            <a:off x="6578275" y="4755773"/>
            <a:ext cx="95700" cy="1434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27" name="Google Shape;227;p21"/>
          <p:cNvCxnSpPr/>
          <p:nvPr/>
        </p:nvCxnSpPr>
        <p:spPr>
          <a:xfrm flipH="1" rot="5400000">
            <a:off x="6502000" y="4755773"/>
            <a:ext cx="95700" cy="1434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28" name="Google Shape;228;p21"/>
          <p:cNvCxnSpPr/>
          <p:nvPr/>
        </p:nvCxnSpPr>
        <p:spPr>
          <a:xfrm flipH="1" rot="5400000">
            <a:off x="6422450" y="4755773"/>
            <a:ext cx="95700" cy="1434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29" name="Google Shape;229;p21"/>
          <p:cNvCxnSpPr/>
          <p:nvPr/>
        </p:nvCxnSpPr>
        <p:spPr>
          <a:xfrm flipH="1" rot="5400000">
            <a:off x="6345275" y="4755773"/>
            <a:ext cx="95700" cy="1434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0" name="Google Shape;230;p21"/>
          <p:cNvCxnSpPr/>
          <p:nvPr/>
        </p:nvCxnSpPr>
        <p:spPr>
          <a:xfrm flipH="1" rot="5400000">
            <a:off x="6335475" y="4816223"/>
            <a:ext cx="46800" cy="714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