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5143500" cx="9144000"/>
  <p:notesSz cx="6858000" cy="9144000"/>
  <p:embeddedFontLst>
    <p:embeddedFont>
      <p:font typeface="Raleway"/>
      <p:regular r:id="rId34"/>
      <p:bold r:id="rId35"/>
      <p:italic r:id="rId36"/>
      <p:boldItalic r:id="rId37"/>
    </p:embeddedFont>
    <p:embeddedFont>
      <p:font typeface="Varela"/>
      <p:regular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E43537D8-ECBD-418A-8BBC-1758F7CC5E5D}">
  <a:tblStyle styleId="{E43537D8-ECBD-418A-8BBC-1758F7CC5E5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Raleway-bold.fntdata"/><Relationship Id="rId12" Type="http://schemas.openxmlformats.org/officeDocument/2006/relationships/slide" Target="slides/slide7.xml"/><Relationship Id="rId34" Type="http://schemas.openxmlformats.org/officeDocument/2006/relationships/font" Target="fonts/Raleway-regular.fntdata"/><Relationship Id="rId15" Type="http://schemas.openxmlformats.org/officeDocument/2006/relationships/slide" Target="slides/slide10.xml"/><Relationship Id="rId37" Type="http://schemas.openxmlformats.org/officeDocument/2006/relationships/font" Target="fonts/Raleway-boldItalic.fntdata"/><Relationship Id="rId14" Type="http://schemas.openxmlformats.org/officeDocument/2006/relationships/slide" Target="slides/slide9.xml"/><Relationship Id="rId36" Type="http://schemas.openxmlformats.org/officeDocument/2006/relationships/font" Target="fonts/Raleway-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38" Type="http://schemas.openxmlformats.org/officeDocument/2006/relationships/font" Target="fonts/Varela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5f391192_05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5f391192_0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5f391192_06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5f391192_0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5f391192_07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5f391192_0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5f391192_08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5f391192_0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5ed75ccf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5ed75ccf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5ed75ccf_02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5ed75ccf_0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5ed75ccf_03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5ed75ccf_0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5ed75ccf_04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5ed75ccf_0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5ed75ccf_05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5ed75ccf_0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5ed75ccf_07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35ed75ccf_0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06f1c2d_3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606f1c2d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5ed75ccf_08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35ed75ccf_0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5ed75ccf_09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35ed75ccf_0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5ed75ccf_010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35ed75ccf_0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35ed75ccf_011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35ed75ccf_0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5ed75ccf_02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35ed75ccf_0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35ed75ccf_013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35ed75ccf_0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5ed75ccf_014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35ed75ccf_0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35694cd56_044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35694cd56_04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0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g134fb1cf8c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2" name="Google Shape;742;g134fb1cf8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5f391192_0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35f391192_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5f391192_02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5f391192_0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5f391192_0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5f391192_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5ed75ccf_01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5ed75ccf_0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5f391192_01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5f391192_0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f391192_04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f391192_0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3225" y="-6600"/>
            <a:ext cx="7076050" cy="5160000"/>
          </a:xfrm>
          <a:custGeom>
            <a:rect b="b" l="l" r="r" t="t"/>
            <a:pathLst>
              <a:path extrusionOk="0" h="206400" w="283042">
                <a:moveTo>
                  <a:pt x="83248" y="0"/>
                </a:moveTo>
                <a:lnTo>
                  <a:pt x="0" y="0"/>
                </a:lnTo>
                <a:lnTo>
                  <a:pt x="0" y="206400"/>
                </a:lnTo>
                <a:lnTo>
                  <a:pt x="283042" y="206136"/>
                </a:lnTo>
                <a:close/>
              </a:path>
            </a:pathLst>
          </a:custGeom>
          <a:solidFill>
            <a:srgbClr val="212539">
              <a:alpha val="64620"/>
            </a:srgbClr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457200" y="3363425"/>
            <a:ext cx="38505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crossed">
  <p:cSld name="BLANK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 flipH="1">
            <a:off x="667310" y="-6600"/>
            <a:ext cx="8476700" cy="5153400"/>
          </a:xfrm>
          <a:custGeom>
            <a:rect b="b" l="l" r="r" t="t"/>
            <a:pathLst>
              <a:path extrusionOk="0" h="206136" w="339068">
                <a:moveTo>
                  <a:pt x="139274" y="0"/>
                </a:moveTo>
                <a:lnTo>
                  <a:pt x="0" y="264"/>
                </a:lnTo>
                <a:lnTo>
                  <a:pt x="0" y="206045"/>
                </a:lnTo>
                <a:lnTo>
                  <a:pt x="339068" y="206136"/>
                </a:lnTo>
                <a:close/>
              </a:path>
            </a:pathLst>
          </a:custGeom>
          <a:solidFill>
            <a:srgbClr val="212539">
              <a:alpha val="64620"/>
            </a:srgbClr>
          </a:solidFill>
          <a:ln>
            <a:noFill/>
          </a:ln>
        </p:spPr>
      </p:sp>
      <p:sp>
        <p:nvSpPr>
          <p:cNvPr id="54" name="Google Shape;54;p11"/>
          <p:cNvSpPr/>
          <p:nvPr/>
        </p:nvSpPr>
        <p:spPr>
          <a:xfrm>
            <a:off x="0" y="-6600"/>
            <a:ext cx="8476700" cy="5153400"/>
          </a:xfrm>
          <a:custGeom>
            <a:rect b="b" l="l" r="r" t="t"/>
            <a:pathLst>
              <a:path extrusionOk="0" h="206136" w="339068">
                <a:moveTo>
                  <a:pt x="139274" y="0"/>
                </a:moveTo>
                <a:lnTo>
                  <a:pt x="0" y="264"/>
                </a:lnTo>
                <a:lnTo>
                  <a:pt x="0" y="206045"/>
                </a:lnTo>
                <a:lnTo>
                  <a:pt x="339068" y="206136"/>
                </a:lnTo>
                <a:close/>
              </a:path>
            </a:pathLst>
          </a:custGeom>
          <a:solidFill>
            <a:srgbClr val="212539">
              <a:alpha val="64620"/>
            </a:srgbClr>
          </a:solidFill>
          <a:ln>
            <a:noFill/>
          </a:ln>
        </p:spPr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otally blank">
  <p:cSld name="BLANK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Google Shape;58;p12"/>
          <p:cNvSpPr/>
          <p:nvPr/>
        </p:nvSpPr>
        <p:spPr>
          <a:xfrm>
            <a:off x="75" y="75"/>
            <a:ext cx="9144000" cy="5143500"/>
          </a:xfrm>
          <a:prstGeom prst="rect">
            <a:avLst/>
          </a:prstGeom>
          <a:solidFill>
            <a:srgbClr val="212539">
              <a:alpha val="646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>
            <a:off x="-13225" y="-6600"/>
            <a:ext cx="7076050" cy="5160000"/>
          </a:xfrm>
          <a:custGeom>
            <a:rect b="b" l="l" r="r" t="t"/>
            <a:pathLst>
              <a:path extrusionOk="0" h="206400" w="283042">
                <a:moveTo>
                  <a:pt x="83248" y="0"/>
                </a:moveTo>
                <a:lnTo>
                  <a:pt x="0" y="0"/>
                </a:lnTo>
                <a:lnTo>
                  <a:pt x="0" y="206400"/>
                </a:lnTo>
                <a:lnTo>
                  <a:pt x="283042" y="206136"/>
                </a:lnTo>
                <a:close/>
              </a:path>
            </a:pathLst>
          </a:custGeom>
          <a:solidFill>
            <a:srgbClr val="212539">
              <a:alpha val="64620"/>
            </a:srgbClr>
          </a:solidFill>
          <a:ln>
            <a:noFill/>
          </a:ln>
        </p:spPr>
      </p:sp>
      <p:sp>
        <p:nvSpPr>
          <p:cNvPr id="14" name="Google Shape;14;p3"/>
          <p:cNvSpPr txBox="1"/>
          <p:nvPr>
            <p:ph type="ctrTitle"/>
          </p:nvPr>
        </p:nvSpPr>
        <p:spPr>
          <a:xfrm>
            <a:off x="457200" y="2965525"/>
            <a:ext cx="3374700" cy="100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5" name="Google Shape;15;p3"/>
          <p:cNvSpPr txBox="1"/>
          <p:nvPr>
            <p:ph idx="1" type="subTitle"/>
          </p:nvPr>
        </p:nvSpPr>
        <p:spPr>
          <a:xfrm>
            <a:off x="457200" y="4056927"/>
            <a:ext cx="3374700" cy="68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100"/>
              <a:buFont typeface="Raleway"/>
              <a:buNone/>
              <a:defRPr b="1" sz="1100"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1000"/>
              </a:spcBef>
              <a:spcAft>
                <a:spcPts val="0"/>
              </a:spcAft>
              <a:buSzPts val="1100"/>
              <a:buFont typeface="Raleway"/>
              <a:buNone/>
              <a:defRPr b="1" sz="11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1000"/>
              </a:spcBef>
              <a:spcAft>
                <a:spcPts val="0"/>
              </a:spcAft>
              <a:buSzPts val="1100"/>
              <a:buFont typeface="Raleway"/>
              <a:buNone/>
              <a:defRPr b="1" sz="11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1000"/>
              </a:spcBef>
              <a:spcAft>
                <a:spcPts val="0"/>
              </a:spcAft>
              <a:buSzPts val="1100"/>
              <a:buFont typeface="Raleway"/>
              <a:buNone/>
              <a:defRPr b="1" sz="11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1000"/>
              </a:spcBef>
              <a:spcAft>
                <a:spcPts val="0"/>
              </a:spcAft>
              <a:buSzPts val="1100"/>
              <a:buFont typeface="Raleway"/>
              <a:buNone/>
              <a:defRPr b="1" sz="11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1000"/>
              </a:spcBef>
              <a:spcAft>
                <a:spcPts val="0"/>
              </a:spcAft>
              <a:buSzPts val="1100"/>
              <a:buFont typeface="Raleway"/>
              <a:buNone/>
              <a:defRPr b="1" sz="11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1000"/>
              </a:spcBef>
              <a:spcAft>
                <a:spcPts val="0"/>
              </a:spcAft>
              <a:buSzPts val="1100"/>
              <a:buFont typeface="Raleway"/>
              <a:buNone/>
              <a:defRPr b="1" sz="11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1000"/>
              </a:spcBef>
              <a:spcAft>
                <a:spcPts val="0"/>
              </a:spcAft>
              <a:buSzPts val="1100"/>
              <a:buFont typeface="Raleway"/>
              <a:buNone/>
              <a:defRPr b="1" sz="11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1000"/>
              </a:spcBef>
              <a:spcAft>
                <a:spcPts val="1000"/>
              </a:spcAft>
              <a:buSzPts val="1100"/>
              <a:buFont typeface="Raleway"/>
              <a:buNone/>
              <a:defRPr b="1" sz="11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/>
          <p:nvPr/>
        </p:nvSpPr>
        <p:spPr>
          <a:xfrm flipH="1">
            <a:off x="667310" y="-6600"/>
            <a:ext cx="8476700" cy="5153400"/>
          </a:xfrm>
          <a:custGeom>
            <a:rect b="b" l="l" r="r" t="t"/>
            <a:pathLst>
              <a:path extrusionOk="0" h="206136" w="339068">
                <a:moveTo>
                  <a:pt x="139274" y="0"/>
                </a:moveTo>
                <a:lnTo>
                  <a:pt x="0" y="264"/>
                </a:lnTo>
                <a:lnTo>
                  <a:pt x="0" y="206045"/>
                </a:lnTo>
                <a:lnTo>
                  <a:pt x="339068" y="206136"/>
                </a:lnTo>
                <a:close/>
              </a:path>
            </a:pathLst>
          </a:custGeom>
          <a:solidFill>
            <a:srgbClr val="212539">
              <a:alpha val="64620"/>
            </a:srgbClr>
          </a:solidFill>
          <a:ln>
            <a:noFill/>
          </a:ln>
        </p:spPr>
      </p:sp>
      <p:sp>
        <p:nvSpPr>
          <p:cNvPr id="19" name="Google Shape;19;p4"/>
          <p:cNvSpPr/>
          <p:nvPr/>
        </p:nvSpPr>
        <p:spPr>
          <a:xfrm>
            <a:off x="0" y="-6600"/>
            <a:ext cx="8476700" cy="5153400"/>
          </a:xfrm>
          <a:custGeom>
            <a:rect b="b" l="l" r="r" t="t"/>
            <a:pathLst>
              <a:path extrusionOk="0" h="206136" w="339068">
                <a:moveTo>
                  <a:pt x="139274" y="0"/>
                </a:moveTo>
                <a:lnTo>
                  <a:pt x="0" y="264"/>
                </a:lnTo>
                <a:lnTo>
                  <a:pt x="0" y="206045"/>
                </a:lnTo>
                <a:lnTo>
                  <a:pt x="339068" y="206136"/>
                </a:lnTo>
                <a:close/>
              </a:path>
            </a:pathLst>
          </a:custGeom>
          <a:solidFill>
            <a:srgbClr val="212539">
              <a:alpha val="64620"/>
            </a:srgbClr>
          </a:solidFill>
          <a:ln>
            <a:noFill/>
          </a:ln>
        </p:spPr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2576800" y="832475"/>
            <a:ext cx="3990600" cy="38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81000" lvl="0" marL="457200" rtl="0" algn="ctr">
              <a:spcBef>
                <a:spcPts val="0"/>
              </a:spcBef>
              <a:spcAft>
                <a:spcPts val="0"/>
              </a:spcAft>
              <a:buSzPts val="2400"/>
              <a:buChar char="╺"/>
              <a:defRPr sz="2400"/>
            </a:lvl1pPr>
            <a:lvl2pPr indent="-381000" lvl="1" marL="914400" rtl="0" algn="ctr">
              <a:spcBef>
                <a:spcPts val="1000"/>
              </a:spcBef>
              <a:spcAft>
                <a:spcPts val="0"/>
              </a:spcAft>
              <a:buSzPts val="2400"/>
              <a:buChar char="╶"/>
              <a:defRPr sz="2400"/>
            </a:lvl2pPr>
            <a:lvl3pPr indent="-381000" lvl="2" marL="1371600" rtl="0" algn="ctr">
              <a:spcBef>
                <a:spcPts val="1000"/>
              </a:spcBef>
              <a:spcAft>
                <a:spcPts val="0"/>
              </a:spcAft>
              <a:buSzPts val="2400"/>
              <a:buChar char="╶"/>
              <a:defRPr sz="2400"/>
            </a:lvl3pPr>
            <a:lvl4pPr indent="-381000" lvl="3" marL="1828800" rtl="0" algn="ctr">
              <a:spcBef>
                <a:spcPts val="1000"/>
              </a:spcBef>
              <a:spcAft>
                <a:spcPts val="0"/>
              </a:spcAft>
              <a:buSzPts val="2400"/>
              <a:buChar char="╶"/>
              <a:defRPr sz="2400"/>
            </a:lvl4pPr>
            <a:lvl5pPr indent="-381000" lvl="4" marL="2286000" rtl="0" algn="ctr">
              <a:spcBef>
                <a:spcPts val="1000"/>
              </a:spcBef>
              <a:spcAft>
                <a:spcPts val="0"/>
              </a:spcAft>
              <a:buSzPts val="2400"/>
              <a:buChar char="╶"/>
              <a:defRPr sz="2400"/>
            </a:lvl5pPr>
            <a:lvl6pPr indent="-381000" lvl="5" marL="2743200" rtl="0" algn="ctr">
              <a:spcBef>
                <a:spcPts val="1000"/>
              </a:spcBef>
              <a:spcAft>
                <a:spcPts val="0"/>
              </a:spcAft>
              <a:buSzPts val="2400"/>
              <a:buChar char="╶"/>
              <a:defRPr sz="2400"/>
            </a:lvl6pPr>
            <a:lvl7pPr indent="-381000" lvl="6" marL="3200400" rtl="0" algn="ctr">
              <a:spcBef>
                <a:spcPts val="1000"/>
              </a:spcBef>
              <a:spcAft>
                <a:spcPts val="0"/>
              </a:spcAft>
              <a:buSzPts val="2400"/>
              <a:buChar char="╶"/>
              <a:defRPr sz="2400"/>
            </a:lvl7pPr>
            <a:lvl8pPr indent="-381000" lvl="7" marL="3657600" rtl="0" algn="ctr">
              <a:spcBef>
                <a:spcPts val="1000"/>
              </a:spcBef>
              <a:spcAft>
                <a:spcPts val="0"/>
              </a:spcAft>
              <a:buSzPts val="2400"/>
              <a:buChar char="╶"/>
              <a:defRPr sz="2400"/>
            </a:lvl8pPr>
            <a:lvl9pPr indent="-381000" lvl="8" marL="4114800" algn="ctr">
              <a:spcBef>
                <a:spcPts val="1000"/>
              </a:spcBef>
              <a:spcAft>
                <a:spcPts val="1000"/>
              </a:spcAft>
              <a:buSzPts val="2400"/>
              <a:buChar char="╶"/>
              <a:defRPr sz="2400"/>
            </a:lvl9pPr>
          </a:lstStyle>
          <a:p/>
        </p:txBody>
      </p:sp>
      <p:sp>
        <p:nvSpPr>
          <p:cNvPr id="21" name="Google Shape;21;p4"/>
          <p:cNvSpPr txBox="1"/>
          <p:nvPr/>
        </p:nvSpPr>
        <p:spPr>
          <a:xfrm>
            <a:off x="3593400" y="-6600"/>
            <a:ext cx="1957200" cy="10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“</a:t>
            </a:r>
            <a:endParaRPr sz="720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429765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/>
          <p:nvPr/>
        </p:nvSpPr>
        <p:spPr>
          <a:xfrm>
            <a:off x="0" y="-6600"/>
            <a:ext cx="8476700" cy="5153400"/>
          </a:xfrm>
          <a:custGeom>
            <a:rect b="b" l="l" r="r" t="t"/>
            <a:pathLst>
              <a:path extrusionOk="0" h="206136" w="339068">
                <a:moveTo>
                  <a:pt x="139274" y="0"/>
                </a:moveTo>
                <a:lnTo>
                  <a:pt x="0" y="264"/>
                </a:lnTo>
                <a:lnTo>
                  <a:pt x="0" y="206045"/>
                </a:lnTo>
                <a:lnTo>
                  <a:pt x="339068" y="206136"/>
                </a:lnTo>
                <a:close/>
              </a:path>
            </a:pathLst>
          </a:custGeom>
          <a:solidFill>
            <a:srgbClr val="212539">
              <a:alpha val="64620"/>
            </a:srgbClr>
          </a:solidFill>
          <a:ln>
            <a:noFill/>
          </a:ln>
        </p:spPr>
      </p:sp>
      <p:sp>
        <p:nvSpPr>
          <p:cNvPr id="25" name="Google Shape;25;p5"/>
          <p:cNvSpPr txBox="1"/>
          <p:nvPr>
            <p:ph type="title"/>
          </p:nvPr>
        </p:nvSpPr>
        <p:spPr>
          <a:xfrm>
            <a:off x="457200" y="984875"/>
            <a:ext cx="2383800" cy="62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457200" y="1715123"/>
            <a:ext cx="4762200" cy="273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╺"/>
              <a:defRPr/>
            </a:lvl1pPr>
            <a:lvl2pPr indent="-317500" lvl="1" marL="914400">
              <a:spcBef>
                <a:spcPts val="1000"/>
              </a:spcBef>
              <a:spcAft>
                <a:spcPts val="0"/>
              </a:spcAft>
              <a:buSzPts val="1400"/>
              <a:buChar char="╶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╶"/>
              <a:defRPr/>
            </a:lvl3pPr>
            <a:lvl4pPr indent="-317500" lvl="3" marL="1828800">
              <a:spcBef>
                <a:spcPts val="1000"/>
              </a:spcBef>
              <a:spcAft>
                <a:spcPts val="0"/>
              </a:spcAft>
              <a:buSzPts val="1400"/>
              <a:buChar char="╶"/>
              <a:defRPr/>
            </a:lvl4pPr>
            <a:lvl5pPr indent="-317500" lvl="4" marL="2286000">
              <a:spcBef>
                <a:spcPts val="1000"/>
              </a:spcBef>
              <a:spcAft>
                <a:spcPts val="0"/>
              </a:spcAft>
              <a:buSzPts val="1400"/>
              <a:buChar char="╶"/>
              <a:defRPr/>
            </a:lvl5pPr>
            <a:lvl6pPr indent="-317500" lvl="5" marL="2743200">
              <a:spcBef>
                <a:spcPts val="1000"/>
              </a:spcBef>
              <a:spcAft>
                <a:spcPts val="0"/>
              </a:spcAft>
              <a:buSzPts val="1400"/>
              <a:buChar char="╶"/>
              <a:defRPr/>
            </a:lvl6pPr>
            <a:lvl7pPr indent="-317500" lvl="6" marL="3200400">
              <a:spcBef>
                <a:spcPts val="1000"/>
              </a:spcBef>
              <a:spcAft>
                <a:spcPts val="0"/>
              </a:spcAft>
              <a:buSzPts val="1400"/>
              <a:buChar char="╶"/>
              <a:defRPr/>
            </a:lvl7pPr>
            <a:lvl8pPr indent="-317500" lvl="7" marL="3657600">
              <a:spcBef>
                <a:spcPts val="1000"/>
              </a:spcBef>
              <a:spcAft>
                <a:spcPts val="0"/>
              </a:spcAft>
              <a:buSzPts val="1400"/>
              <a:buChar char="╶"/>
              <a:defRPr/>
            </a:lvl8pPr>
            <a:lvl9pPr indent="-317500" lvl="8" marL="4114800">
              <a:spcBef>
                <a:spcPts val="1000"/>
              </a:spcBef>
              <a:spcAft>
                <a:spcPts val="1000"/>
              </a:spcAft>
              <a:buSzPts val="1400"/>
              <a:buChar char="╶"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>
            <a:off x="0" y="-6600"/>
            <a:ext cx="8476700" cy="5153400"/>
          </a:xfrm>
          <a:custGeom>
            <a:rect b="b" l="l" r="r" t="t"/>
            <a:pathLst>
              <a:path extrusionOk="0" h="206136" w="339068">
                <a:moveTo>
                  <a:pt x="139274" y="0"/>
                </a:moveTo>
                <a:lnTo>
                  <a:pt x="0" y="264"/>
                </a:lnTo>
                <a:lnTo>
                  <a:pt x="0" y="206045"/>
                </a:lnTo>
                <a:lnTo>
                  <a:pt x="339068" y="206136"/>
                </a:lnTo>
                <a:close/>
              </a:path>
            </a:pathLst>
          </a:custGeom>
          <a:solidFill>
            <a:srgbClr val="212539">
              <a:alpha val="64620"/>
            </a:srgbClr>
          </a:solidFill>
          <a:ln>
            <a:noFill/>
          </a:ln>
        </p:spPr>
      </p:sp>
      <p:sp>
        <p:nvSpPr>
          <p:cNvPr id="30" name="Google Shape;30;p6"/>
          <p:cNvSpPr txBox="1"/>
          <p:nvPr>
            <p:ph type="title"/>
          </p:nvPr>
        </p:nvSpPr>
        <p:spPr>
          <a:xfrm>
            <a:off x="457200" y="984875"/>
            <a:ext cx="2383800" cy="62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457200" y="1711200"/>
            <a:ext cx="2276400" cy="27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╺"/>
              <a:defRPr sz="1200"/>
            </a:lvl1pPr>
            <a:lvl2pPr indent="-304800" lvl="1" marL="914400">
              <a:spcBef>
                <a:spcPts val="1000"/>
              </a:spcBef>
              <a:spcAft>
                <a:spcPts val="0"/>
              </a:spcAft>
              <a:buSzPts val="1200"/>
              <a:buChar char="╶"/>
              <a:defRPr sz="1200"/>
            </a:lvl2pPr>
            <a:lvl3pPr indent="-304800" lvl="2" marL="1371600">
              <a:spcBef>
                <a:spcPts val="1000"/>
              </a:spcBef>
              <a:spcAft>
                <a:spcPts val="0"/>
              </a:spcAft>
              <a:buSzPts val="1200"/>
              <a:buChar char="╶"/>
              <a:defRPr sz="1200"/>
            </a:lvl3pPr>
            <a:lvl4pPr indent="-304800" lvl="3" marL="1828800">
              <a:spcBef>
                <a:spcPts val="1000"/>
              </a:spcBef>
              <a:spcAft>
                <a:spcPts val="0"/>
              </a:spcAft>
              <a:buSzPts val="1200"/>
              <a:buChar char="╶"/>
              <a:defRPr sz="1200"/>
            </a:lvl4pPr>
            <a:lvl5pPr indent="-304800" lvl="4" marL="2286000">
              <a:spcBef>
                <a:spcPts val="1000"/>
              </a:spcBef>
              <a:spcAft>
                <a:spcPts val="0"/>
              </a:spcAft>
              <a:buSzPts val="1200"/>
              <a:buChar char="╶"/>
              <a:defRPr sz="1200"/>
            </a:lvl5pPr>
            <a:lvl6pPr indent="-304800" lvl="5" marL="2743200">
              <a:spcBef>
                <a:spcPts val="1000"/>
              </a:spcBef>
              <a:spcAft>
                <a:spcPts val="0"/>
              </a:spcAft>
              <a:buSzPts val="1200"/>
              <a:buChar char="╶"/>
              <a:defRPr sz="1200"/>
            </a:lvl6pPr>
            <a:lvl7pPr indent="-304800" lvl="6" marL="3200400">
              <a:spcBef>
                <a:spcPts val="1000"/>
              </a:spcBef>
              <a:spcAft>
                <a:spcPts val="0"/>
              </a:spcAft>
              <a:buSzPts val="1200"/>
              <a:buChar char="╶"/>
              <a:defRPr sz="1200"/>
            </a:lvl7pPr>
            <a:lvl8pPr indent="-304800" lvl="7" marL="3657600">
              <a:spcBef>
                <a:spcPts val="1000"/>
              </a:spcBef>
              <a:spcAft>
                <a:spcPts val="0"/>
              </a:spcAft>
              <a:buSzPts val="1200"/>
              <a:buChar char="╶"/>
              <a:defRPr sz="1200"/>
            </a:lvl8pPr>
            <a:lvl9pPr indent="-304800" lvl="8" marL="4114800">
              <a:spcBef>
                <a:spcPts val="1000"/>
              </a:spcBef>
              <a:spcAft>
                <a:spcPts val="1000"/>
              </a:spcAft>
              <a:buSzPts val="1200"/>
              <a:buChar char="╶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2870548" y="1711200"/>
            <a:ext cx="2276400" cy="27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╺"/>
              <a:defRPr sz="1200"/>
            </a:lvl1pPr>
            <a:lvl2pPr indent="-304800" lvl="1" marL="914400">
              <a:spcBef>
                <a:spcPts val="1000"/>
              </a:spcBef>
              <a:spcAft>
                <a:spcPts val="0"/>
              </a:spcAft>
              <a:buSzPts val="1200"/>
              <a:buChar char="╶"/>
              <a:defRPr sz="1200"/>
            </a:lvl2pPr>
            <a:lvl3pPr indent="-304800" lvl="2" marL="1371600">
              <a:spcBef>
                <a:spcPts val="1000"/>
              </a:spcBef>
              <a:spcAft>
                <a:spcPts val="0"/>
              </a:spcAft>
              <a:buSzPts val="1200"/>
              <a:buChar char="╶"/>
              <a:defRPr sz="1200"/>
            </a:lvl3pPr>
            <a:lvl4pPr indent="-304800" lvl="3" marL="1828800">
              <a:spcBef>
                <a:spcPts val="1000"/>
              </a:spcBef>
              <a:spcAft>
                <a:spcPts val="0"/>
              </a:spcAft>
              <a:buSzPts val="1200"/>
              <a:buChar char="╶"/>
              <a:defRPr sz="1200"/>
            </a:lvl4pPr>
            <a:lvl5pPr indent="-304800" lvl="4" marL="2286000">
              <a:spcBef>
                <a:spcPts val="1000"/>
              </a:spcBef>
              <a:spcAft>
                <a:spcPts val="0"/>
              </a:spcAft>
              <a:buSzPts val="1200"/>
              <a:buChar char="╶"/>
              <a:defRPr sz="1200"/>
            </a:lvl5pPr>
            <a:lvl6pPr indent="-304800" lvl="5" marL="2743200">
              <a:spcBef>
                <a:spcPts val="1000"/>
              </a:spcBef>
              <a:spcAft>
                <a:spcPts val="0"/>
              </a:spcAft>
              <a:buSzPts val="1200"/>
              <a:buChar char="╶"/>
              <a:defRPr sz="1200"/>
            </a:lvl6pPr>
            <a:lvl7pPr indent="-304800" lvl="6" marL="3200400">
              <a:spcBef>
                <a:spcPts val="1000"/>
              </a:spcBef>
              <a:spcAft>
                <a:spcPts val="0"/>
              </a:spcAft>
              <a:buSzPts val="1200"/>
              <a:buChar char="╶"/>
              <a:defRPr sz="1200"/>
            </a:lvl7pPr>
            <a:lvl8pPr indent="-304800" lvl="7" marL="3657600">
              <a:spcBef>
                <a:spcPts val="1000"/>
              </a:spcBef>
              <a:spcAft>
                <a:spcPts val="0"/>
              </a:spcAft>
              <a:buSzPts val="1200"/>
              <a:buChar char="╶"/>
              <a:defRPr sz="1200"/>
            </a:lvl8pPr>
            <a:lvl9pPr indent="-304800" lvl="8" marL="4114800">
              <a:spcBef>
                <a:spcPts val="1000"/>
              </a:spcBef>
              <a:spcAft>
                <a:spcPts val="1000"/>
              </a:spcAft>
              <a:buSzPts val="1200"/>
              <a:buChar char="╶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_AND_TWO_COLUMNS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/>
          <p:nvPr/>
        </p:nvSpPr>
        <p:spPr>
          <a:xfrm>
            <a:off x="0" y="-6600"/>
            <a:ext cx="8476700" cy="5153400"/>
          </a:xfrm>
          <a:custGeom>
            <a:rect b="b" l="l" r="r" t="t"/>
            <a:pathLst>
              <a:path extrusionOk="0" h="206136" w="339068">
                <a:moveTo>
                  <a:pt x="139274" y="0"/>
                </a:moveTo>
                <a:lnTo>
                  <a:pt x="0" y="264"/>
                </a:lnTo>
                <a:lnTo>
                  <a:pt x="0" y="206045"/>
                </a:lnTo>
                <a:lnTo>
                  <a:pt x="339068" y="206136"/>
                </a:lnTo>
                <a:close/>
              </a:path>
            </a:pathLst>
          </a:custGeom>
          <a:solidFill>
            <a:srgbClr val="212539">
              <a:alpha val="64620"/>
            </a:srgbClr>
          </a:solidFill>
          <a:ln>
            <a:noFill/>
          </a:ln>
        </p:spPr>
      </p:sp>
      <p:sp>
        <p:nvSpPr>
          <p:cNvPr id="36" name="Google Shape;36;p7"/>
          <p:cNvSpPr txBox="1"/>
          <p:nvPr>
            <p:ph type="title"/>
          </p:nvPr>
        </p:nvSpPr>
        <p:spPr>
          <a:xfrm>
            <a:off x="457200" y="984875"/>
            <a:ext cx="2383800" cy="62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457200" y="1711200"/>
            <a:ext cx="1507200" cy="27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╺"/>
              <a:defRPr sz="1000"/>
            </a:lvl1pPr>
            <a:lvl2pPr indent="-292100" lvl="1" marL="9144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2pPr>
            <a:lvl3pPr indent="-292100" lvl="2" marL="13716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3pPr>
            <a:lvl4pPr indent="-292100" lvl="3" marL="18288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4pPr>
            <a:lvl5pPr indent="-292100" lvl="4" marL="22860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5pPr>
            <a:lvl6pPr indent="-292100" lvl="5" marL="27432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6pPr>
            <a:lvl7pPr indent="-292100" lvl="6" marL="32004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7pPr>
            <a:lvl8pPr indent="-292100" lvl="7" marL="36576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8pPr>
            <a:lvl9pPr indent="-292100" lvl="8" marL="4114800" rtl="0">
              <a:spcBef>
                <a:spcPts val="1000"/>
              </a:spcBef>
              <a:spcAft>
                <a:spcPts val="1000"/>
              </a:spcAft>
              <a:buSzPts val="1000"/>
              <a:buChar char="╶"/>
              <a:defRPr sz="1000"/>
            </a:lvl9pPr>
          </a:lstStyle>
          <a:p/>
        </p:txBody>
      </p:sp>
      <p:sp>
        <p:nvSpPr>
          <p:cNvPr id="38" name="Google Shape;38;p7"/>
          <p:cNvSpPr txBox="1"/>
          <p:nvPr>
            <p:ph idx="2" type="body"/>
          </p:nvPr>
        </p:nvSpPr>
        <p:spPr>
          <a:xfrm>
            <a:off x="2041749" y="1711200"/>
            <a:ext cx="1507200" cy="27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╺"/>
              <a:defRPr sz="1000"/>
            </a:lvl1pPr>
            <a:lvl2pPr indent="-292100" lvl="1" marL="9144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2pPr>
            <a:lvl3pPr indent="-292100" lvl="2" marL="13716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3pPr>
            <a:lvl4pPr indent="-292100" lvl="3" marL="18288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4pPr>
            <a:lvl5pPr indent="-292100" lvl="4" marL="22860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5pPr>
            <a:lvl6pPr indent="-292100" lvl="5" marL="27432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6pPr>
            <a:lvl7pPr indent="-292100" lvl="6" marL="32004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7pPr>
            <a:lvl8pPr indent="-292100" lvl="7" marL="36576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8pPr>
            <a:lvl9pPr indent="-292100" lvl="8" marL="4114800" rtl="0">
              <a:spcBef>
                <a:spcPts val="1000"/>
              </a:spcBef>
              <a:spcAft>
                <a:spcPts val="1000"/>
              </a:spcAft>
              <a:buSzPts val="1000"/>
              <a:buChar char="╶"/>
              <a:defRPr sz="1000"/>
            </a:lvl9pPr>
          </a:lstStyle>
          <a:p/>
        </p:txBody>
      </p:sp>
      <p:sp>
        <p:nvSpPr>
          <p:cNvPr id="39" name="Google Shape;39;p7"/>
          <p:cNvSpPr txBox="1"/>
          <p:nvPr>
            <p:ph idx="3" type="body"/>
          </p:nvPr>
        </p:nvSpPr>
        <p:spPr>
          <a:xfrm>
            <a:off x="3626297" y="1711200"/>
            <a:ext cx="1507200" cy="27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Char char="╺"/>
              <a:defRPr sz="1000"/>
            </a:lvl1pPr>
            <a:lvl2pPr indent="-292100" lvl="1" marL="9144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2pPr>
            <a:lvl3pPr indent="-292100" lvl="2" marL="13716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3pPr>
            <a:lvl4pPr indent="-292100" lvl="3" marL="18288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4pPr>
            <a:lvl5pPr indent="-292100" lvl="4" marL="22860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5pPr>
            <a:lvl6pPr indent="-292100" lvl="5" marL="27432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6pPr>
            <a:lvl7pPr indent="-292100" lvl="6" marL="32004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7pPr>
            <a:lvl8pPr indent="-292100" lvl="7" marL="3657600" rtl="0">
              <a:spcBef>
                <a:spcPts val="1000"/>
              </a:spcBef>
              <a:spcAft>
                <a:spcPts val="0"/>
              </a:spcAft>
              <a:buSzPts val="1000"/>
              <a:buChar char="╶"/>
              <a:defRPr sz="1000"/>
            </a:lvl8pPr>
            <a:lvl9pPr indent="-292100" lvl="8" marL="4114800" rtl="0">
              <a:spcBef>
                <a:spcPts val="1000"/>
              </a:spcBef>
              <a:spcAft>
                <a:spcPts val="1000"/>
              </a:spcAft>
              <a:buSzPts val="1000"/>
              <a:buChar char="╶"/>
              <a:defRPr sz="1000"/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/>
          <p:nvPr/>
        </p:nvSpPr>
        <p:spPr>
          <a:xfrm>
            <a:off x="0" y="-6600"/>
            <a:ext cx="8476700" cy="5153400"/>
          </a:xfrm>
          <a:custGeom>
            <a:rect b="b" l="l" r="r" t="t"/>
            <a:pathLst>
              <a:path extrusionOk="0" h="206136" w="339068">
                <a:moveTo>
                  <a:pt x="139274" y="0"/>
                </a:moveTo>
                <a:lnTo>
                  <a:pt x="0" y="264"/>
                </a:lnTo>
                <a:lnTo>
                  <a:pt x="0" y="206045"/>
                </a:lnTo>
                <a:lnTo>
                  <a:pt x="339068" y="206136"/>
                </a:lnTo>
                <a:close/>
              </a:path>
            </a:pathLst>
          </a:custGeom>
          <a:solidFill>
            <a:srgbClr val="212539">
              <a:alpha val="64620"/>
            </a:srgbClr>
          </a:solidFill>
          <a:ln>
            <a:noFill/>
          </a:ln>
        </p:spPr>
      </p:sp>
      <p:sp>
        <p:nvSpPr>
          <p:cNvPr id="43" name="Google Shape;43;p8"/>
          <p:cNvSpPr txBox="1"/>
          <p:nvPr>
            <p:ph type="title"/>
          </p:nvPr>
        </p:nvSpPr>
        <p:spPr>
          <a:xfrm>
            <a:off x="457200" y="984875"/>
            <a:ext cx="2383800" cy="62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0" y="-6600"/>
            <a:ext cx="8476700" cy="5153400"/>
          </a:xfrm>
          <a:custGeom>
            <a:rect b="b" l="l" r="r" t="t"/>
            <a:pathLst>
              <a:path extrusionOk="0" h="206136" w="339068">
                <a:moveTo>
                  <a:pt x="139274" y="0"/>
                </a:moveTo>
                <a:lnTo>
                  <a:pt x="0" y="264"/>
                </a:lnTo>
                <a:lnTo>
                  <a:pt x="0" y="206045"/>
                </a:lnTo>
                <a:lnTo>
                  <a:pt x="339068" y="206136"/>
                </a:lnTo>
                <a:close/>
              </a:path>
            </a:pathLst>
          </a:custGeom>
          <a:solidFill>
            <a:srgbClr val="212539">
              <a:alpha val="64620"/>
            </a:srgbClr>
          </a:solidFill>
          <a:ln>
            <a:noFill/>
          </a:ln>
        </p:spPr>
      </p:sp>
      <p:sp>
        <p:nvSpPr>
          <p:cNvPr id="47" name="Google Shape;47;p9"/>
          <p:cNvSpPr txBox="1"/>
          <p:nvPr>
            <p:ph idx="1" type="body"/>
          </p:nvPr>
        </p:nvSpPr>
        <p:spPr>
          <a:xfrm>
            <a:off x="457200" y="4253900"/>
            <a:ext cx="6112500" cy="51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>
              <a:spcBef>
                <a:spcPts val="360"/>
              </a:spcBef>
              <a:spcAft>
                <a:spcPts val="1000"/>
              </a:spcAft>
              <a:buSzPts val="1400"/>
              <a:buNone/>
              <a:defRPr/>
            </a:lvl1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/>
          <p:nvPr/>
        </p:nvSpPr>
        <p:spPr>
          <a:xfrm>
            <a:off x="-13225" y="-6600"/>
            <a:ext cx="7076050" cy="5160000"/>
          </a:xfrm>
          <a:custGeom>
            <a:rect b="b" l="l" r="r" t="t"/>
            <a:pathLst>
              <a:path extrusionOk="0" h="206400" w="283042">
                <a:moveTo>
                  <a:pt x="83248" y="0"/>
                </a:moveTo>
                <a:lnTo>
                  <a:pt x="0" y="0"/>
                </a:lnTo>
                <a:lnTo>
                  <a:pt x="0" y="206400"/>
                </a:lnTo>
                <a:lnTo>
                  <a:pt x="283042" y="206136"/>
                </a:lnTo>
                <a:close/>
              </a:path>
            </a:pathLst>
          </a:custGeom>
          <a:solidFill>
            <a:srgbClr val="212539">
              <a:alpha val="64620"/>
            </a:srgbClr>
          </a:solidFill>
          <a:ln>
            <a:noFill/>
          </a:ln>
        </p:spPr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solidFill>
          <a:srgbClr val="76A5A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984875"/>
            <a:ext cx="2383800" cy="62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defRPr b="1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defRPr b="1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defRPr b="1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defRPr b="1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defRPr b="1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defRPr b="1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defRPr b="1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defRPr b="1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defRPr b="1" sz="1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715123"/>
            <a:ext cx="4762200" cy="27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arela"/>
              <a:buChar char="╺"/>
              <a:defRPr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defRPr>
            </a:lvl1pPr>
            <a:lvl2pPr indent="-317500" lvl="1" marL="914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arela"/>
              <a:buChar char="╶"/>
              <a:defRPr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defRPr>
            </a:lvl2pPr>
            <a:lvl3pPr indent="-317500" lvl="2" marL="1371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arela"/>
              <a:buChar char="╶"/>
              <a:defRPr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defRPr>
            </a:lvl3pPr>
            <a:lvl4pPr indent="-317500" lvl="3" marL="18288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arela"/>
              <a:buChar char="╶"/>
              <a:defRPr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defRPr>
            </a:lvl4pPr>
            <a:lvl5pPr indent="-317500" lvl="4" marL="22860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arela"/>
              <a:buChar char="╶"/>
              <a:defRPr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defRPr>
            </a:lvl5pPr>
            <a:lvl6pPr indent="-317500" lvl="5" marL="2743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arela"/>
              <a:buChar char="╶"/>
              <a:defRPr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defRPr>
            </a:lvl6pPr>
            <a:lvl7pPr indent="-317500" lvl="6" marL="3200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arela"/>
              <a:buChar char="╶"/>
              <a:defRPr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defRPr>
            </a:lvl7pPr>
            <a:lvl8pPr indent="-317500" lvl="7" marL="3657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arela"/>
              <a:buChar char="╶"/>
              <a:defRPr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defRPr>
            </a:lvl8pPr>
            <a:lvl9pPr indent="-317500" lvl="8" marL="41148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FFFFFF"/>
              </a:buClr>
              <a:buSzPts val="1400"/>
              <a:buFont typeface="Varela"/>
              <a:buChar char="╶"/>
              <a:defRPr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b="1" sz="10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>
              <a:buNone/>
              <a:defRPr b="1" sz="10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>
              <a:buNone/>
              <a:defRPr b="1" sz="10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>
              <a:buNone/>
              <a:defRPr b="1" sz="10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>
              <a:buNone/>
              <a:defRPr b="1" sz="10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>
              <a:buNone/>
              <a:defRPr b="1" sz="10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>
              <a:buNone/>
              <a:defRPr b="1" sz="10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>
              <a:buNone/>
              <a:defRPr b="1" sz="10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>
              <a:buNone/>
              <a:defRPr b="1" sz="100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4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www.google.com/sheets/about/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jpg"/><Relationship Id="rId4" Type="http://schemas.openxmlformats.org/officeDocument/2006/relationships/slide" Target="/ppt/slides/slide26.xml"/><Relationship Id="rId5" Type="http://schemas.openxmlformats.org/officeDocument/2006/relationships/hyperlink" Target="http://www.slidescarnival.com/help-use-presentation-template" TargetMode="External"/><Relationship Id="rId6" Type="http://schemas.openxmlformats.org/officeDocument/2006/relationships/hyperlink" Target="http://www.slidescarnival.com/copyright-and-legal-information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2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3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3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6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1.jpg"/><Relationship Id="rId4" Type="http://schemas.openxmlformats.org/officeDocument/2006/relationships/hyperlink" Target="http://www.slidescarnival.com/" TargetMode="External"/><Relationship Id="rId5" Type="http://schemas.openxmlformats.org/officeDocument/2006/relationships/hyperlink" Target="http://unsplash.com/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5.jpg"/><Relationship Id="rId4" Type="http://schemas.openxmlformats.org/officeDocument/2006/relationships/hyperlink" Target="https://www.fontsquirrel.com/fonts/raleway" TargetMode="External"/><Relationship Id="rId5" Type="http://schemas.openxmlformats.org/officeDocument/2006/relationships/hyperlink" Target="https://www.fontsquirrel.com/fonts/varela" TargetMode="Externa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9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9.jpg"/><Relationship Id="rId4" Type="http://schemas.openxmlformats.org/officeDocument/2006/relationships/hyperlink" Target="https://twitter.com/googledocs/status/730087240156643328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457200" y="3363425"/>
            <a:ext cx="38505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YOUR PRESENTATION TITLE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>
            <p:ph idx="4294967295" type="title"/>
          </p:nvPr>
        </p:nvSpPr>
        <p:spPr>
          <a:xfrm>
            <a:off x="457200" y="1670675"/>
            <a:ext cx="2383800" cy="62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PICTURE IS WORTH A THOUSAND WORDS</a:t>
            </a:r>
            <a:endParaRPr/>
          </a:p>
        </p:txBody>
      </p:sp>
      <p:sp>
        <p:nvSpPr>
          <p:cNvPr id="141" name="Google Shape;141;p22"/>
          <p:cNvSpPr txBox="1"/>
          <p:nvPr>
            <p:ph idx="4294967295" type="body"/>
          </p:nvPr>
        </p:nvSpPr>
        <p:spPr>
          <a:xfrm>
            <a:off x="457200" y="2400925"/>
            <a:ext cx="2383800" cy="174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A complex idea can be conveyed with just a single still image, namely making it possible to absorb large amounts of data quickly.</a:t>
            </a:r>
            <a:endParaRPr/>
          </a:p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8" name="Google Shape;148;p23"/>
          <p:cNvSpPr txBox="1"/>
          <p:nvPr>
            <p:ph idx="4294967295" type="title"/>
          </p:nvPr>
        </p:nvSpPr>
        <p:spPr>
          <a:xfrm>
            <a:off x="457200" y="405900"/>
            <a:ext cx="2383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WANT BIG IMPACT?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BIG IMAGE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/>
          <p:nvPr>
            <p:ph type="title"/>
          </p:nvPr>
        </p:nvSpPr>
        <p:spPr>
          <a:xfrm>
            <a:off x="457200" y="984875"/>
            <a:ext cx="2383800" cy="62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CHARTS TO EXPLAIN YOUR IDEAS</a:t>
            </a:r>
            <a:endParaRPr/>
          </a:p>
        </p:txBody>
      </p:sp>
      <p:sp>
        <p:nvSpPr>
          <p:cNvPr id="154" name="Google Shape;154;p24"/>
          <p:cNvSpPr/>
          <p:nvPr/>
        </p:nvSpPr>
        <p:spPr>
          <a:xfrm>
            <a:off x="1197517" y="2966900"/>
            <a:ext cx="1772400" cy="1772400"/>
          </a:xfrm>
          <a:prstGeom prst="ellipse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Gray</a:t>
            </a:r>
            <a:endParaRPr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155" name="Google Shape;155;p24"/>
          <p:cNvSpPr/>
          <p:nvPr/>
        </p:nvSpPr>
        <p:spPr>
          <a:xfrm>
            <a:off x="457200" y="1730550"/>
            <a:ext cx="1772400" cy="1772400"/>
          </a:xfrm>
          <a:prstGeom prst="ellipse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White</a:t>
            </a:r>
            <a:endParaRPr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156" name="Google Shape;156;p24"/>
          <p:cNvSpPr/>
          <p:nvPr/>
        </p:nvSpPr>
        <p:spPr>
          <a:xfrm>
            <a:off x="1931500" y="1730550"/>
            <a:ext cx="1772400" cy="1772400"/>
          </a:xfrm>
          <a:prstGeom prst="ellipse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Black</a:t>
            </a:r>
            <a:endParaRPr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157" name="Google Shape;157;p24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5"/>
          <p:cNvSpPr txBox="1"/>
          <p:nvPr>
            <p:ph type="title"/>
          </p:nvPr>
        </p:nvSpPr>
        <p:spPr>
          <a:xfrm>
            <a:off x="457200" y="984875"/>
            <a:ext cx="2383800" cy="62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graphicFrame>
        <p:nvGraphicFramePr>
          <p:cNvPr id="163" name="Google Shape;163;p25"/>
          <p:cNvGraphicFramePr/>
          <p:nvPr/>
        </p:nvGraphicFramePr>
        <p:xfrm>
          <a:off x="549800" y="18847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{E43537D8-ECBD-418A-8BBC-1758F7CC5E5D}</a:tableStyleId>
              </a:tblPr>
              <a:tblGrid>
                <a:gridCol w="829075"/>
                <a:gridCol w="829075"/>
                <a:gridCol w="829075"/>
                <a:gridCol w="829075"/>
              </a:tblGrid>
              <a:tr h="643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rgbClr val="FFFFFF"/>
                        </a:solidFill>
                        <a:latin typeface="Varela"/>
                        <a:ea typeface="Varela"/>
                        <a:cs typeface="Varela"/>
                        <a:sym typeface="Varela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12539">
                        <a:alpha val="646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FFFFFF"/>
                          </a:solidFill>
                          <a:latin typeface="Varela"/>
                          <a:ea typeface="Varela"/>
                          <a:cs typeface="Varela"/>
                          <a:sym typeface="Varela"/>
                        </a:rPr>
                        <a:t>A</a:t>
                      </a:r>
                      <a:endParaRPr sz="800">
                        <a:solidFill>
                          <a:srgbClr val="FFFFFF"/>
                        </a:solidFill>
                        <a:latin typeface="Varela"/>
                        <a:ea typeface="Varela"/>
                        <a:cs typeface="Varela"/>
                        <a:sym typeface="Varela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12539">
                        <a:alpha val="646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FFFFFF"/>
                          </a:solidFill>
                          <a:latin typeface="Varela"/>
                          <a:ea typeface="Varela"/>
                          <a:cs typeface="Varela"/>
                          <a:sym typeface="Varela"/>
                        </a:rPr>
                        <a:t>B</a:t>
                      </a:r>
                      <a:endParaRPr sz="800">
                        <a:solidFill>
                          <a:srgbClr val="FFFFFF"/>
                        </a:solidFill>
                        <a:latin typeface="Varela"/>
                        <a:ea typeface="Varela"/>
                        <a:cs typeface="Varela"/>
                        <a:sym typeface="Varela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12539">
                        <a:alpha val="646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FFFFFF"/>
                          </a:solidFill>
                          <a:latin typeface="Varela"/>
                          <a:ea typeface="Varela"/>
                          <a:cs typeface="Varela"/>
                          <a:sym typeface="Varela"/>
                        </a:rPr>
                        <a:t>C</a:t>
                      </a:r>
                      <a:endParaRPr sz="800">
                        <a:solidFill>
                          <a:srgbClr val="FFFFFF"/>
                        </a:solidFill>
                        <a:latin typeface="Varela"/>
                        <a:ea typeface="Varela"/>
                        <a:cs typeface="Varela"/>
                        <a:sym typeface="Varela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12539">
                        <a:alpha val="64620"/>
                      </a:srgbClr>
                    </a:solidFill>
                  </a:tcPr>
                </a:tc>
              </a:tr>
              <a:tr h="64372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FFFFFF"/>
                          </a:solidFill>
                          <a:latin typeface="Varela"/>
                          <a:ea typeface="Varela"/>
                          <a:cs typeface="Varela"/>
                          <a:sym typeface="Varela"/>
                        </a:rPr>
                        <a:t>Yellow</a:t>
                      </a:r>
                      <a:endParaRPr sz="800">
                        <a:solidFill>
                          <a:srgbClr val="FFFFFF"/>
                        </a:solidFill>
                        <a:latin typeface="Varela"/>
                        <a:ea typeface="Varela"/>
                        <a:cs typeface="Varela"/>
                        <a:sym typeface="Varela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12539">
                        <a:alpha val="646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Varela"/>
                          <a:ea typeface="Varela"/>
                          <a:cs typeface="Varela"/>
                          <a:sym typeface="Varela"/>
                        </a:rPr>
                        <a:t>10</a:t>
                      </a:r>
                      <a:endParaRPr>
                        <a:solidFill>
                          <a:srgbClr val="FFFFFF"/>
                        </a:solidFill>
                        <a:latin typeface="Varela"/>
                        <a:ea typeface="Varela"/>
                        <a:cs typeface="Varela"/>
                        <a:sym typeface="Varela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12539">
                        <a:alpha val="646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Varela"/>
                          <a:ea typeface="Varela"/>
                          <a:cs typeface="Varela"/>
                          <a:sym typeface="Varela"/>
                        </a:rPr>
                        <a:t>20</a:t>
                      </a:r>
                      <a:endParaRPr>
                        <a:solidFill>
                          <a:srgbClr val="FFFFFF"/>
                        </a:solidFill>
                        <a:latin typeface="Varela"/>
                        <a:ea typeface="Varela"/>
                        <a:cs typeface="Varela"/>
                        <a:sym typeface="Varela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12539">
                        <a:alpha val="646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Varela"/>
                          <a:ea typeface="Varela"/>
                          <a:cs typeface="Varela"/>
                          <a:sym typeface="Varela"/>
                        </a:rPr>
                        <a:t>7</a:t>
                      </a:r>
                      <a:endParaRPr>
                        <a:solidFill>
                          <a:srgbClr val="FFFFFF"/>
                        </a:solidFill>
                        <a:latin typeface="Varela"/>
                        <a:ea typeface="Varela"/>
                        <a:cs typeface="Varela"/>
                        <a:sym typeface="Varela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12539">
                        <a:alpha val="64620"/>
                      </a:srgbClr>
                    </a:solidFill>
                  </a:tcPr>
                </a:tc>
              </a:tr>
              <a:tr h="64372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FFFFFF"/>
                          </a:solidFill>
                          <a:latin typeface="Varela"/>
                          <a:ea typeface="Varela"/>
                          <a:cs typeface="Varela"/>
                          <a:sym typeface="Varela"/>
                        </a:rPr>
                        <a:t>Blue</a:t>
                      </a:r>
                      <a:endParaRPr sz="800">
                        <a:solidFill>
                          <a:srgbClr val="FFFFFF"/>
                        </a:solidFill>
                        <a:latin typeface="Varela"/>
                        <a:ea typeface="Varela"/>
                        <a:cs typeface="Varela"/>
                        <a:sym typeface="Varela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12539">
                        <a:alpha val="646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Varela"/>
                          <a:ea typeface="Varela"/>
                          <a:cs typeface="Varela"/>
                          <a:sym typeface="Varela"/>
                        </a:rPr>
                        <a:t>30</a:t>
                      </a:r>
                      <a:endParaRPr>
                        <a:solidFill>
                          <a:srgbClr val="FFFFFF"/>
                        </a:solidFill>
                        <a:latin typeface="Varela"/>
                        <a:ea typeface="Varela"/>
                        <a:cs typeface="Varela"/>
                        <a:sym typeface="Varela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12539">
                        <a:alpha val="646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Varela"/>
                          <a:ea typeface="Varela"/>
                          <a:cs typeface="Varela"/>
                          <a:sym typeface="Varela"/>
                        </a:rPr>
                        <a:t>15</a:t>
                      </a:r>
                      <a:endParaRPr>
                        <a:solidFill>
                          <a:srgbClr val="FFFFFF"/>
                        </a:solidFill>
                        <a:latin typeface="Varela"/>
                        <a:ea typeface="Varela"/>
                        <a:cs typeface="Varela"/>
                        <a:sym typeface="Varela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12539">
                        <a:alpha val="646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Varela"/>
                          <a:ea typeface="Varela"/>
                          <a:cs typeface="Varela"/>
                          <a:sym typeface="Varela"/>
                        </a:rPr>
                        <a:t>10</a:t>
                      </a:r>
                      <a:endParaRPr>
                        <a:solidFill>
                          <a:srgbClr val="FFFFFF"/>
                        </a:solidFill>
                        <a:latin typeface="Varela"/>
                        <a:ea typeface="Varela"/>
                        <a:cs typeface="Varela"/>
                        <a:sym typeface="Varela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12539">
                        <a:alpha val="64620"/>
                      </a:srgbClr>
                    </a:solidFill>
                  </a:tcPr>
                </a:tc>
              </a:tr>
              <a:tr h="64372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rgbClr val="FFFFFF"/>
                          </a:solidFill>
                          <a:latin typeface="Varela"/>
                          <a:ea typeface="Varela"/>
                          <a:cs typeface="Varela"/>
                          <a:sym typeface="Varela"/>
                        </a:rPr>
                        <a:t>Orange</a:t>
                      </a:r>
                      <a:endParaRPr sz="800">
                        <a:solidFill>
                          <a:srgbClr val="FFFFFF"/>
                        </a:solidFill>
                        <a:latin typeface="Varela"/>
                        <a:ea typeface="Varela"/>
                        <a:cs typeface="Varela"/>
                        <a:sym typeface="Varela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12539">
                        <a:alpha val="646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Varela"/>
                          <a:ea typeface="Varela"/>
                          <a:cs typeface="Varela"/>
                          <a:sym typeface="Varela"/>
                        </a:rPr>
                        <a:t>5</a:t>
                      </a:r>
                      <a:endParaRPr>
                        <a:solidFill>
                          <a:srgbClr val="FFFFFF"/>
                        </a:solidFill>
                        <a:latin typeface="Varela"/>
                        <a:ea typeface="Varela"/>
                        <a:cs typeface="Varela"/>
                        <a:sym typeface="Varela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12539">
                        <a:alpha val="646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Varela"/>
                          <a:ea typeface="Varela"/>
                          <a:cs typeface="Varela"/>
                          <a:sym typeface="Varela"/>
                        </a:rPr>
                        <a:t>24</a:t>
                      </a:r>
                      <a:endParaRPr>
                        <a:solidFill>
                          <a:srgbClr val="FFFFFF"/>
                        </a:solidFill>
                        <a:latin typeface="Varela"/>
                        <a:ea typeface="Varela"/>
                        <a:cs typeface="Varela"/>
                        <a:sym typeface="Varela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12539">
                        <a:alpha val="6462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Varela"/>
                          <a:ea typeface="Varela"/>
                          <a:cs typeface="Varela"/>
                          <a:sym typeface="Varela"/>
                        </a:rPr>
                        <a:t>16</a:t>
                      </a:r>
                      <a:endParaRPr>
                        <a:solidFill>
                          <a:srgbClr val="FFFFFF"/>
                        </a:solidFill>
                        <a:latin typeface="Varela"/>
                        <a:ea typeface="Varela"/>
                        <a:cs typeface="Varela"/>
                        <a:sym typeface="Varela"/>
                      </a:endParaRPr>
                    </a:p>
                  </a:txBody>
                  <a:tcPr marT="68575" marB="68575" marR="91425" marL="91425" anchor="ctr">
                    <a:lnL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12539">
                        <a:alpha val="6462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64" name="Google Shape;164;p25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/>
          <p:nvPr/>
        </p:nvSpPr>
        <p:spPr>
          <a:xfrm>
            <a:off x="920550" y="1089825"/>
            <a:ext cx="7508081" cy="3587915"/>
          </a:xfrm>
          <a:custGeom>
            <a:rect b="b" l="l" r="r" t="t"/>
            <a:pathLst>
              <a:path extrusionOk="0" h="136125" w="28575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6"/>
          <p:cNvSpPr txBox="1"/>
          <p:nvPr>
            <p:ph idx="4294967295" type="title"/>
          </p:nvPr>
        </p:nvSpPr>
        <p:spPr>
          <a:xfrm>
            <a:off x="3380100" y="302600"/>
            <a:ext cx="2383800" cy="62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MAPS</a:t>
            </a:r>
            <a:endParaRPr/>
          </a:p>
        </p:txBody>
      </p:sp>
      <p:sp>
        <p:nvSpPr>
          <p:cNvPr id="171" name="Google Shape;171;p26"/>
          <p:cNvSpPr/>
          <p:nvPr/>
        </p:nvSpPr>
        <p:spPr>
          <a:xfrm>
            <a:off x="2328125" y="1849725"/>
            <a:ext cx="659100" cy="202500"/>
          </a:xfrm>
          <a:prstGeom prst="wedgeRectCallout">
            <a:avLst>
              <a:gd fmla="val -21428" name="adj1"/>
              <a:gd fmla="val 84287" name="adj2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our office</a:t>
            </a:r>
            <a:endParaRPr b="1" sz="8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172" name="Google Shape;172;p26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3" name="Google Shape;173;p26"/>
          <p:cNvSpPr/>
          <p:nvPr/>
        </p:nvSpPr>
        <p:spPr>
          <a:xfrm rot="10800000">
            <a:off x="1539125" y="2238025"/>
            <a:ext cx="145200" cy="125700"/>
          </a:xfrm>
          <a:prstGeom prst="triangle">
            <a:avLst>
              <a:gd fmla="val 50000" name="adj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6"/>
          <p:cNvSpPr/>
          <p:nvPr/>
        </p:nvSpPr>
        <p:spPr>
          <a:xfrm rot="10800000">
            <a:off x="3081450" y="3709675"/>
            <a:ext cx="145200" cy="125700"/>
          </a:xfrm>
          <a:prstGeom prst="triangle">
            <a:avLst>
              <a:gd fmla="val 50000" name="adj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6"/>
          <p:cNvSpPr/>
          <p:nvPr/>
        </p:nvSpPr>
        <p:spPr>
          <a:xfrm rot="10800000">
            <a:off x="4011250" y="1993150"/>
            <a:ext cx="145200" cy="125700"/>
          </a:xfrm>
          <a:prstGeom prst="triangle">
            <a:avLst>
              <a:gd fmla="val 50000" name="adj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26"/>
          <p:cNvSpPr/>
          <p:nvPr/>
        </p:nvSpPr>
        <p:spPr>
          <a:xfrm rot="10800000">
            <a:off x="4697650" y="3975200"/>
            <a:ext cx="145200" cy="125700"/>
          </a:xfrm>
          <a:prstGeom prst="triangle">
            <a:avLst>
              <a:gd fmla="val 50000" name="adj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6"/>
          <p:cNvSpPr/>
          <p:nvPr/>
        </p:nvSpPr>
        <p:spPr>
          <a:xfrm rot="10800000">
            <a:off x="6624750" y="2470700"/>
            <a:ext cx="145200" cy="125700"/>
          </a:xfrm>
          <a:prstGeom prst="triangle">
            <a:avLst>
              <a:gd fmla="val 50000" name="adj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26"/>
          <p:cNvSpPr/>
          <p:nvPr/>
        </p:nvSpPr>
        <p:spPr>
          <a:xfrm rot="10800000">
            <a:off x="7366100" y="4067975"/>
            <a:ext cx="145200" cy="125700"/>
          </a:xfrm>
          <a:prstGeom prst="triangle">
            <a:avLst>
              <a:gd fmla="val 50000" name="adj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7"/>
          <p:cNvSpPr txBox="1"/>
          <p:nvPr>
            <p:ph idx="4294967295" type="ctrTitle"/>
          </p:nvPr>
        </p:nvSpPr>
        <p:spPr>
          <a:xfrm>
            <a:off x="2321225" y="1659550"/>
            <a:ext cx="45015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89,526,124</a:t>
            </a:r>
            <a:endParaRPr sz="6000"/>
          </a:p>
        </p:txBody>
      </p:sp>
      <p:sp>
        <p:nvSpPr>
          <p:cNvPr id="184" name="Google Shape;184;p27"/>
          <p:cNvSpPr txBox="1"/>
          <p:nvPr>
            <p:ph idx="4294967295" type="subTitle"/>
          </p:nvPr>
        </p:nvSpPr>
        <p:spPr>
          <a:xfrm>
            <a:off x="2321225" y="2763854"/>
            <a:ext cx="45015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Whoa! That’s a big number, aren’t you proud?</a:t>
            </a:r>
            <a:endParaRPr/>
          </a:p>
        </p:txBody>
      </p:sp>
      <p:sp>
        <p:nvSpPr>
          <p:cNvPr id="185" name="Google Shape;185;p27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8"/>
          <p:cNvSpPr txBox="1"/>
          <p:nvPr>
            <p:ph idx="4294967295" type="ctrTitle"/>
          </p:nvPr>
        </p:nvSpPr>
        <p:spPr>
          <a:xfrm>
            <a:off x="457200" y="800400"/>
            <a:ext cx="3183300" cy="89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Varela"/>
                <a:ea typeface="Varela"/>
                <a:cs typeface="Varela"/>
                <a:sym typeface="Varela"/>
              </a:rPr>
              <a:t>89,526,124$</a:t>
            </a:r>
            <a:endParaRPr sz="3000"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191" name="Google Shape;191;p28"/>
          <p:cNvSpPr txBox="1"/>
          <p:nvPr>
            <p:ph idx="4294967295" type="subTitle"/>
          </p:nvPr>
        </p:nvSpPr>
        <p:spPr>
          <a:xfrm>
            <a:off x="457200" y="1563707"/>
            <a:ext cx="3183300" cy="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That’s a lot of money</a:t>
            </a:r>
            <a:endParaRPr/>
          </a:p>
        </p:txBody>
      </p:sp>
      <p:sp>
        <p:nvSpPr>
          <p:cNvPr id="192" name="Google Shape;192;p28"/>
          <p:cNvSpPr txBox="1"/>
          <p:nvPr>
            <p:ph idx="4294967295" type="ctrTitle"/>
          </p:nvPr>
        </p:nvSpPr>
        <p:spPr>
          <a:xfrm>
            <a:off x="457200" y="3124493"/>
            <a:ext cx="3183300" cy="89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Varela"/>
                <a:ea typeface="Varela"/>
                <a:cs typeface="Varela"/>
                <a:sym typeface="Varela"/>
              </a:rPr>
              <a:t>100%</a:t>
            </a:r>
            <a:endParaRPr sz="3000"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193" name="Google Shape;193;p28"/>
          <p:cNvSpPr txBox="1"/>
          <p:nvPr>
            <p:ph idx="4294967295" type="subTitle"/>
          </p:nvPr>
        </p:nvSpPr>
        <p:spPr>
          <a:xfrm>
            <a:off x="457200" y="3887800"/>
            <a:ext cx="3183300" cy="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Total success!</a:t>
            </a:r>
            <a:endParaRPr/>
          </a:p>
        </p:txBody>
      </p:sp>
      <p:sp>
        <p:nvSpPr>
          <p:cNvPr id="194" name="Google Shape;194;p28"/>
          <p:cNvSpPr txBox="1"/>
          <p:nvPr>
            <p:ph idx="4294967295" type="ctrTitle"/>
          </p:nvPr>
        </p:nvSpPr>
        <p:spPr>
          <a:xfrm>
            <a:off x="457200" y="1962447"/>
            <a:ext cx="3183300" cy="89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Varela"/>
                <a:ea typeface="Varela"/>
                <a:cs typeface="Varela"/>
                <a:sym typeface="Varela"/>
              </a:rPr>
              <a:t>185,244 users</a:t>
            </a:r>
            <a:endParaRPr sz="3000"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195" name="Google Shape;195;p28"/>
          <p:cNvSpPr txBox="1"/>
          <p:nvPr>
            <p:ph idx="4294967295" type="subTitle"/>
          </p:nvPr>
        </p:nvSpPr>
        <p:spPr>
          <a:xfrm>
            <a:off x="457200" y="2725754"/>
            <a:ext cx="3183300" cy="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And a lot of users</a:t>
            </a:r>
            <a:endParaRPr/>
          </a:p>
        </p:txBody>
      </p:sp>
      <p:sp>
        <p:nvSpPr>
          <p:cNvPr id="196" name="Google Shape;196;p28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9"/>
          <p:cNvSpPr txBox="1"/>
          <p:nvPr>
            <p:ph idx="4294967295" type="title"/>
          </p:nvPr>
        </p:nvSpPr>
        <p:spPr>
          <a:xfrm>
            <a:off x="457200" y="984875"/>
            <a:ext cx="2383800" cy="62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sp>
        <p:nvSpPr>
          <p:cNvPr id="202" name="Google Shape;202;p29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03" name="Google Shape;203;p29"/>
          <p:cNvCxnSpPr/>
          <p:nvPr/>
        </p:nvCxnSpPr>
        <p:spPr>
          <a:xfrm rot="10800000">
            <a:off x="7900" y="2495550"/>
            <a:ext cx="91326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4" name="Google Shape;204;p29"/>
          <p:cNvSpPr/>
          <p:nvPr/>
        </p:nvSpPr>
        <p:spPr>
          <a:xfrm>
            <a:off x="4526850" y="2450400"/>
            <a:ext cx="90300" cy="90300"/>
          </a:xfrm>
          <a:prstGeom prst="ellipse">
            <a:avLst/>
          </a:prstGeom>
          <a:noFill/>
          <a:ln cap="flat" cmpd="sng" w="285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29"/>
          <p:cNvSpPr/>
          <p:nvPr/>
        </p:nvSpPr>
        <p:spPr>
          <a:xfrm>
            <a:off x="2285800" y="2450398"/>
            <a:ext cx="90300" cy="90300"/>
          </a:xfrm>
          <a:prstGeom prst="ellipse">
            <a:avLst/>
          </a:prstGeom>
          <a:noFill/>
          <a:ln cap="flat" cmpd="sng" w="285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29"/>
          <p:cNvSpPr/>
          <p:nvPr/>
        </p:nvSpPr>
        <p:spPr>
          <a:xfrm>
            <a:off x="6767891" y="2450400"/>
            <a:ext cx="90300" cy="90300"/>
          </a:xfrm>
          <a:prstGeom prst="ellipse">
            <a:avLst/>
          </a:prstGeom>
          <a:noFill/>
          <a:ln cap="flat" cmpd="sng" w="285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29"/>
          <p:cNvSpPr/>
          <p:nvPr/>
        </p:nvSpPr>
        <p:spPr>
          <a:xfrm>
            <a:off x="1549600" y="2266950"/>
            <a:ext cx="1562700" cy="16146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first</a:t>
            </a:r>
            <a:endParaRPr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208" name="Google Shape;208;p29"/>
          <p:cNvSpPr/>
          <p:nvPr/>
        </p:nvSpPr>
        <p:spPr>
          <a:xfrm>
            <a:off x="6036100" y="2266952"/>
            <a:ext cx="1562700" cy="16146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last</a:t>
            </a:r>
            <a:endParaRPr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209" name="Google Shape;209;p29"/>
          <p:cNvSpPr/>
          <p:nvPr/>
        </p:nvSpPr>
        <p:spPr>
          <a:xfrm>
            <a:off x="3792850" y="2266953"/>
            <a:ext cx="1562700" cy="16146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second</a:t>
            </a:r>
            <a:endParaRPr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0"/>
          <p:cNvSpPr txBox="1"/>
          <p:nvPr>
            <p:ph type="title"/>
          </p:nvPr>
        </p:nvSpPr>
        <p:spPr>
          <a:xfrm>
            <a:off x="457200" y="984875"/>
            <a:ext cx="2383800" cy="62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sp>
        <p:nvSpPr>
          <p:cNvPr id="215" name="Google Shape;215;p30"/>
          <p:cNvSpPr txBox="1"/>
          <p:nvPr>
            <p:ph idx="1" type="body"/>
          </p:nvPr>
        </p:nvSpPr>
        <p:spPr>
          <a:xfrm>
            <a:off x="457200" y="1711200"/>
            <a:ext cx="1507200" cy="117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/>
              <a:t>Yellow</a:t>
            </a:r>
            <a:endParaRPr b="1" sz="8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800"/>
              <a:t>Is the color of gold, butter and ripe lemons. In the spectrum of visible light, yellow is found between green and orange.</a:t>
            </a:r>
            <a:endParaRPr sz="800"/>
          </a:p>
        </p:txBody>
      </p:sp>
      <p:sp>
        <p:nvSpPr>
          <p:cNvPr id="216" name="Google Shape;216;p30"/>
          <p:cNvSpPr txBox="1"/>
          <p:nvPr>
            <p:ph idx="2" type="body"/>
          </p:nvPr>
        </p:nvSpPr>
        <p:spPr>
          <a:xfrm>
            <a:off x="2041750" y="1711200"/>
            <a:ext cx="1507200" cy="117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/>
              <a:t>Blue</a:t>
            </a:r>
            <a:endParaRPr b="1" sz="8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800"/>
              <a:t>Is the colour of the clear sky and the deep sea. It is located between violet and green on the optical spectrum.</a:t>
            </a:r>
            <a:endParaRPr sz="800"/>
          </a:p>
        </p:txBody>
      </p:sp>
      <p:sp>
        <p:nvSpPr>
          <p:cNvPr id="217" name="Google Shape;217;p30"/>
          <p:cNvSpPr txBox="1"/>
          <p:nvPr>
            <p:ph idx="3" type="body"/>
          </p:nvPr>
        </p:nvSpPr>
        <p:spPr>
          <a:xfrm>
            <a:off x="3626300" y="1711200"/>
            <a:ext cx="1507200" cy="117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/>
              <a:t>Red</a:t>
            </a:r>
            <a:endParaRPr b="1" sz="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800"/>
              <a:t>Is the color of blood, and because of this it has historically been associated with sacrifice, danger and courage. </a:t>
            </a:r>
            <a:endParaRPr sz="8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800"/>
          </a:p>
        </p:txBody>
      </p:sp>
      <p:sp>
        <p:nvSpPr>
          <p:cNvPr id="218" name="Google Shape;218;p30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9" name="Google Shape;219;p30"/>
          <p:cNvSpPr txBox="1"/>
          <p:nvPr>
            <p:ph idx="1" type="body"/>
          </p:nvPr>
        </p:nvSpPr>
        <p:spPr>
          <a:xfrm>
            <a:off x="457200" y="2986800"/>
            <a:ext cx="1507200" cy="117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/>
              <a:t>Yellow</a:t>
            </a:r>
            <a:endParaRPr b="1" sz="8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800"/>
              <a:t>Is the color of gold, butter and ripe lemons. In the spectrum of visible light, yellow is found between green and orange.</a:t>
            </a:r>
            <a:endParaRPr sz="800"/>
          </a:p>
        </p:txBody>
      </p:sp>
      <p:sp>
        <p:nvSpPr>
          <p:cNvPr id="220" name="Google Shape;220;p30"/>
          <p:cNvSpPr txBox="1"/>
          <p:nvPr>
            <p:ph idx="2" type="body"/>
          </p:nvPr>
        </p:nvSpPr>
        <p:spPr>
          <a:xfrm>
            <a:off x="2041750" y="2986800"/>
            <a:ext cx="1507200" cy="117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/>
              <a:t>Blue</a:t>
            </a:r>
            <a:endParaRPr b="1" sz="8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800"/>
              <a:t>Is the colour of the clear sky and the deep sea. It is located between violet and green on the optical spectrum.</a:t>
            </a:r>
            <a:endParaRPr sz="800"/>
          </a:p>
        </p:txBody>
      </p:sp>
      <p:sp>
        <p:nvSpPr>
          <p:cNvPr id="221" name="Google Shape;221;p30"/>
          <p:cNvSpPr txBox="1"/>
          <p:nvPr>
            <p:ph idx="3" type="body"/>
          </p:nvPr>
        </p:nvSpPr>
        <p:spPr>
          <a:xfrm>
            <a:off x="3626300" y="2986800"/>
            <a:ext cx="1507200" cy="117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/>
              <a:t>Red</a:t>
            </a:r>
            <a:endParaRPr b="1" sz="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800"/>
              <a:t>Is the color of blood, and because of this it has historically been associated with sacrifice, danger and courage. </a:t>
            </a:r>
            <a:endParaRPr sz="8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1"/>
          <p:cNvSpPr txBox="1"/>
          <p:nvPr>
            <p:ph idx="1" type="body"/>
          </p:nvPr>
        </p:nvSpPr>
        <p:spPr>
          <a:xfrm>
            <a:off x="457200" y="4253900"/>
            <a:ext cx="6112500" cy="51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1000"/>
              </a:spcAft>
              <a:buNone/>
            </a:pPr>
            <a:r>
              <a:rPr lang="en"/>
              <a:t>You can insert graphs from </a:t>
            </a:r>
            <a:r>
              <a:rPr lang="en" u="sng">
                <a:hlinkClick r:id="rId3"/>
              </a:rPr>
              <a:t>Google Sheets</a:t>
            </a:r>
            <a:endParaRPr/>
          </a:p>
        </p:txBody>
      </p:sp>
      <p:sp>
        <p:nvSpPr>
          <p:cNvPr id="227" name="Google Shape;227;p31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8" name="Google Shape;228;p31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586" y="1089375"/>
            <a:ext cx="3696851" cy="292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457200" y="984875"/>
            <a:ext cx="2383800" cy="62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INSTRUCTIONS FOR USE</a:t>
            </a:r>
            <a:endParaRPr/>
          </a:p>
        </p:txBody>
      </p:sp>
      <p:sp>
        <p:nvSpPr>
          <p:cNvPr id="69" name="Google Shape;69;p14"/>
          <p:cNvSpPr txBox="1"/>
          <p:nvPr>
            <p:ph idx="2" type="body"/>
          </p:nvPr>
        </p:nvSpPr>
        <p:spPr>
          <a:xfrm>
            <a:off x="2870550" y="1825875"/>
            <a:ext cx="2436900" cy="164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/>
              <a:t>EDIT IN POWERPOINT®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/>
              <a:t>Click on the button under the presentation preview that says "Download as PowerPoint template". You will get a .pptx file that you can edit in PowerPoint.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/>
              <a:t>Remember to download and install the fonts used in this presentation (you’ll find the links to the font files needed in the </a:t>
            </a:r>
            <a:r>
              <a:rPr lang="en" sz="1000" u="sng">
                <a:hlinkClick action="ppaction://hlinksldjump" r:id="rId4"/>
              </a:rPr>
              <a:t>Presentation design slide</a:t>
            </a:r>
            <a:r>
              <a:rPr lang="en" sz="1000"/>
              <a:t>)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 b="1" sz="1000"/>
          </a:p>
        </p:txBody>
      </p:sp>
      <p:sp>
        <p:nvSpPr>
          <p:cNvPr id="70" name="Google Shape;70;p14"/>
          <p:cNvSpPr txBox="1"/>
          <p:nvPr>
            <p:ph idx="2" type="body"/>
          </p:nvPr>
        </p:nvSpPr>
        <p:spPr>
          <a:xfrm>
            <a:off x="457200" y="4166525"/>
            <a:ext cx="6969600" cy="4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More info on how to use this template at </a:t>
            </a:r>
            <a:r>
              <a:rPr b="1" lang="en" sz="1000" u="sng">
                <a:hlinkClick r:id="rId5"/>
              </a:rPr>
              <a:t>www.slidescarnival.com/help-use-presentation-template</a:t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/>
              <a:t>This template is free to use under </a:t>
            </a:r>
            <a:r>
              <a:rPr lang="en" sz="1000" u="sng">
                <a:hlinkClick r:id="rId6"/>
              </a:rPr>
              <a:t>Creative Commons Attribution license</a:t>
            </a:r>
            <a:r>
              <a:rPr lang="en" sz="1000"/>
              <a:t>. You can keep the Credits slide or mention SlidesCarnival and other resources used in a slide footer.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71" name="Google Shape;71;p14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457200" y="1825875"/>
            <a:ext cx="2276400" cy="164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/>
              <a:t>EDIT IN GOOGLE SLIDES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/>
              <a:t>Click on the button under the presentation preview that says "Use as Google Slides Theme".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/>
              <a:t>You will get a copy of this document on your Google Drive and will be able to edit, add or delete slides.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/>
              <a:t>You have to be signed in to your Google account.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 sz="1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2"/>
          <p:cNvSpPr/>
          <p:nvPr/>
        </p:nvSpPr>
        <p:spPr>
          <a:xfrm>
            <a:off x="4957190" y="489800"/>
            <a:ext cx="2075120" cy="4163909"/>
          </a:xfrm>
          <a:custGeom>
            <a:rect b="b" l="l" r="r" t="t"/>
            <a:pathLst>
              <a:path extrusionOk="0" h="61841" w="30819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32"/>
          <p:cNvSpPr txBox="1"/>
          <p:nvPr>
            <p:ph idx="1" type="body"/>
          </p:nvPr>
        </p:nvSpPr>
        <p:spPr>
          <a:xfrm>
            <a:off x="457200" y="2369489"/>
            <a:ext cx="2383800" cy="208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Show and explain your web, app or software projects using these gadget templates.</a:t>
            </a:r>
            <a:endParaRPr/>
          </a:p>
        </p:txBody>
      </p:sp>
      <p:sp>
        <p:nvSpPr>
          <p:cNvPr id="235" name="Google Shape;235;p32"/>
          <p:cNvSpPr/>
          <p:nvPr/>
        </p:nvSpPr>
        <p:spPr>
          <a:xfrm>
            <a:off x="5050500" y="839000"/>
            <a:ext cx="1888500" cy="335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Place your screenshot here</a:t>
            </a:r>
            <a:endParaRPr sz="10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236" name="Google Shape;236;p32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7" name="Google Shape;237;p32"/>
          <p:cNvSpPr txBox="1"/>
          <p:nvPr>
            <p:ph type="title"/>
          </p:nvPr>
        </p:nvSpPr>
        <p:spPr>
          <a:xfrm>
            <a:off x="457200" y="1813850"/>
            <a:ext cx="2383800" cy="47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ANDROID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3"/>
          <p:cNvSpPr/>
          <p:nvPr/>
        </p:nvSpPr>
        <p:spPr>
          <a:xfrm>
            <a:off x="5062946" y="623036"/>
            <a:ext cx="1863608" cy="3921828"/>
          </a:xfrm>
          <a:custGeom>
            <a:rect b="b" l="l" r="r" t="t"/>
            <a:pathLst>
              <a:path extrusionOk="0" h="54713" w="25999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33"/>
          <p:cNvSpPr/>
          <p:nvPr/>
        </p:nvSpPr>
        <p:spPr>
          <a:xfrm>
            <a:off x="5199900" y="1188850"/>
            <a:ext cx="1589700" cy="281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Place your screenshot here</a:t>
            </a:r>
            <a:endParaRPr sz="10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244" name="Google Shape;244;p33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5" name="Google Shape;245;p33"/>
          <p:cNvSpPr txBox="1"/>
          <p:nvPr>
            <p:ph idx="1" type="body"/>
          </p:nvPr>
        </p:nvSpPr>
        <p:spPr>
          <a:xfrm>
            <a:off x="457200" y="2369489"/>
            <a:ext cx="2383800" cy="208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Show and explain your web, app or software projects using these gadget templates.</a:t>
            </a:r>
            <a:endParaRPr/>
          </a:p>
        </p:txBody>
      </p:sp>
      <p:sp>
        <p:nvSpPr>
          <p:cNvPr id="246" name="Google Shape;246;p33"/>
          <p:cNvSpPr txBox="1"/>
          <p:nvPr>
            <p:ph type="title"/>
          </p:nvPr>
        </p:nvSpPr>
        <p:spPr>
          <a:xfrm>
            <a:off x="457200" y="1813850"/>
            <a:ext cx="2383800" cy="47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iPHONE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4"/>
          <p:cNvSpPr/>
          <p:nvPr/>
        </p:nvSpPr>
        <p:spPr>
          <a:xfrm>
            <a:off x="4554998" y="535613"/>
            <a:ext cx="2879504" cy="4072345"/>
          </a:xfrm>
          <a:custGeom>
            <a:rect b="b" l="l" r="r" t="t"/>
            <a:pathLst>
              <a:path extrusionOk="0" h="86210" w="60958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34"/>
          <p:cNvSpPr/>
          <p:nvPr/>
        </p:nvSpPr>
        <p:spPr>
          <a:xfrm>
            <a:off x="4748100" y="910325"/>
            <a:ext cx="2493300" cy="333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Place your screenshot here</a:t>
            </a:r>
            <a:endParaRPr sz="10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253" name="Google Shape;253;p34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4" name="Google Shape;254;p34"/>
          <p:cNvSpPr txBox="1"/>
          <p:nvPr>
            <p:ph idx="1" type="body"/>
          </p:nvPr>
        </p:nvSpPr>
        <p:spPr>
          <a:xfrm>
            <a:off x="457200" y="2369489"/>
            <a:ext cx="2383800" cy="208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Show and explain your web, app or software projects using these gadget templates.</a:t>
            </a:r>
            <a:endParaRPr/>
          </a:p>
        </p:txBody>
      </p:sp>
      <p:sp>
        <p:nvSpPr>
          <p:cNvPr id="255" name="Google Shape;255;p34"/>
          <p:cNvSpPr txBox="1"/>
          <p:nvPr>
            <p:ph type="title"/>
          </p:nvPr>
        </p:nvSpPr>
        <p:spPr>
          <a:xfrm>
            <a:off x="457200" y="1813850"/>
            <a:ext cx="2383800" cy="47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5"/>
          <p:cNvSpPr/>
          <p:nvPr/>
        </p:nvSpPr>
        <p:spPr>
          <a:xfrm>
            <a:off x="3476025" y="614402"/>
            <a:ext cx="5028437" cy="3914696"/>
          </a:xfrm>
          <a:custGeom>
            <a:rect b="b" l="l" r="r" t="t"/>
            <a:pathLst>
              <a:path extrusionOk="0" h="111665" w="143434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35"/>
          <p:cNvSpPr/>
          <p:nvPr/>
        </p:nvSpPr>
        <p:spPr>
          <a:xfrm>
            <a:off x="3686446" y="822289"/>
            <a:ext cx="4607700" cy="294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Place your screenshot here</a:t>
            </a:r>
            <a:endParaRPr sz="10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262" name="Google Shape;262;p35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3" name="Google Shape;263;p35"/>
          <p:cNvSpPr txBox="1"/>
          <p:nvPr>
            <p:ph idx="1" type="body"/>
          </p:nvPr>
        </p:nvSpPr>
        <p:spPr>
          <a:xfrm>
            <a:off x="457200" y="2369489"/>
            <a:ext cx="2383800" cy="208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Show and explain your web, app or software projects using these gadget templates.</a:t>
            </a:r>
            <a:endParaRPr/>
          </a:p>
        </p:txBody>
      </p:sp>
      <p:sp>
        <p:nvSpPr>
          <p:cNvPr id="264" name="Google Shape;264;p35"/>
          <p:cNvSpPr txBox="1"/>
          <p:nvPr>
            <p:ph type="title"/>
          </p:nvPr>
        </p:nvSpPr>
        <p:spPr>
          <a:xfrm>
            <a:off x="457200" y="1813850"/>
            <a:ext cx="2383800" cy="47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DESKTOP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6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0" name="Google Shape;270;p36"/>
          <p:cNvSpPr txBox="1"/>
          <p:nvPr>
            <p:ph idx="4294967295" type="ctrTitle"/>
          </p:nvPr>
        </p:nvSpPr>
        <p:spPr>
          <a:xfrm>
            <a:off x="457200" y="1369726"/>
            <a:ext cx="3075300" cy="76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THANKS</a:t>
            </a:r>
            <a:r>
              <a:rPr lang="en" sz="3000"/>
              <a:t>!</a:t>
            </a:r>
            <a:endParaRPr sz="3000"/>
          </a:p>
        </p:txBody>
      </p:sp>
      <p:sp>
        <p:nvSpPr>
          <p:cNvPr id="271" name="Google Shape;271;p36"/>
          <p:cNvSpPr txBox="1"/>
          <p:nvPr>
            <p:ph idx="4294967295" type="subTitle"/>
          </p:nvPr>
        </p:nvSpPr>
        <p:spPr>
          <a:xfrm>
            <a:off x="457200" y="2162004"/>
            <a:ext cx="3075300" cy="208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Any questions?</a:t>
            </a:r>
            <a:endParaRPr b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can find me at</a:t>
            </a:r>
            <a:endParaRPr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Char char="╺"/>
            </a:pPr>
            <a:r>
              <a:rPr lang="en"/>
              <a:t>@username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╺"/>
            </a:pPr>
            <a:r>
              <a:rPr lang="en"/>
              <a:t>user@mail.me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7"/>
          <p:cNvSpPr txBox="1"/>
          <p:nvPr>
            <p:ph type="title"/>
          </p:nvPr>
        </p:nvSpPr>
        <p:spPr>
          <a:xfrm>
            <a:off x="457200" y="984875"/>
            <a:ext cx="2383800" cy="62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</a:t>
            </a:r>
            <a:endParaRPr/>
          </a:p>
        </p:txBody>
      </p:sp>
      <p:sp>
        <p:nvSpPr>
          <p:cNvPr id="277" name="Google Shape;277;p37"/>
          <p:cNvSpPr txBox="1"/>
          <p:nvPr>
            <p:ph idx="1" type="body"/>
          </p:nvPr>
        </p:nvSpPr>
        <p:spPr>
          <a:xfrm>
            <a:off x="457200" y="1715123"/>
            <a:ext cx="4762200" cy="273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Special thanks to all the people who made and released these awesome resources for free: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╺"/>
            </a:pPr>
            <a:r>
              <a:rPr lang="en"/>
              <a:t>Presentation template by </a:t>
            </a:r>
            <a:r>
              <a:rPr lang="en" u="sng">
                <a:hlinkClick r:id="rId4"/>
              </a:rPr>
              <a:t>SlidesCarnival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╺"/>
            </a:pPr>
            <a:r>
              <a:rPr lang="en"/>
              <a:t>Photographs by </a:t>
            </a:r>
            <a:r>
              <a:rPr lang="en" u="sng">
                <a:hlinkClick r:id="rId5"/>
              </a:rPr>
              <a:t>Unsplash</a:t>
            </a:r>
            <a:endParaRPr/>
          </a:p>
        </p:txBody>
      </p:sp>
      <p:sp>
        <p:nvSpPr>
          <p:cNvPr id="278" name="Google Shape;278;p37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8"/>
          <p:cNvSpPr txBox="1"/>
          <p:nvPr>
            <p:ph type="title"/>
          </p:nvPr>
        </p:nvSpPr>
        <p:spPr>
          <a:xfrm>
            <a:off x="457200" y="984875"/>
            <a:ext cx="2383800" cy="62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DESIGN</a:t>
            </a:r>
            <a:endParaRPr/>
          </a:p>
        </p:txBody>
      </p:sp>
      <p:sp>
        <p:nvSpPr>
          <p:cNvPr id="284" name="Google Shape;284;p38"/>
          <p:cNvSpPr txBox="1"/>
          <p:nvPr>
            <p:ph idx="1" type="body"/>
          </p:nvPr>
        </p:nvSpPr>
        <p:spPr>
          <a:xfrm>
            <a:off x="457200" y="1715123"/>
            <a:ext cx="4762200" cy="273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presentation uses the following typographies: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╺"/>
            </a:pPr>
            <a:r>
              <a:rPr lang="en"/>
              <a:t>Titles: Raleway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╺"/>
            </a:pPr>
            <a:r>
              <a:rPr lang="en"/>
              <a:t>Body copy: Varela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You can download the fonts on these pages: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u="sng">
                <a:hlinkClick r:id="rId4"/>
              </a:rPr>
              <a:t>https://www.fontsquirrel.com/fonts/raleway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u="sng">
                <a:hlinkClick r:id="rId5"/>
              </a:rPr>
              <a:t>https://www.fontsquirrel.com/fonts/varela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b="1"/>
          </a:p>
        </p:txBody>
      </p:sp>
      <p:sp>
        <p:nvSpPr>
          <p:cNvPr id="285" name="Google Shape;285;p38"/>
          <p:cNvSpPr txBox="1"/>
          <p:nvPr/>
        </p:nvSpPr>
        <p:spPr>
          <a:xfrm>
            <a:off x="457200" y="4074525"/>
            <a:ext cx="64845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  <a:endParaRPr sz="10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286" name="Google Shape;286;p38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9"/>
          <p:cNvSpPr txBox="1"/>
          <p:nvPr/>
        </p:nvSpPr>
        <p:spPr>
          <a:xfrm>
            <a:off x="6248575" y="388275"/>
            <a:ext cx="2592000" cy="15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900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SlidesCarnival icons are editable shapes</a:t>
            </a:r>
            <a:r>
              <a:rPr lang="en" sz="900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. </a:t>
            </a:r>
            <a:endParaRPr sz="9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This means that you can:</a:t>
            </a:r>
            <a:endParaRPr sz="9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Varela"/>
              <a:buChar char="●"/>
            </a:pPr>
            <a:r>
              <a:rPr lang="en" sz="900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Resize them without losing quality.</a:t>
            </a:r>
            <a:endParaRPr sz="9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Varela"/>
              <a:buChar char="●"/>
            </a:pPr>
            <a:r>
              <a:rPr lang="en" sz="900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Change line color, width and style.</a:t>
            </a:r>
            <a:endParaRPr sz="9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Isn’t that nice? :)</a:t>
            </a:r>
            <a:endParaRPr sz="9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Examples:</a:t>
            </a:r>
            <a:endParaRPr sz="9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</p:txBody>
      </p:sp>
      <p:grpSp>
        <p:nvGrpSpPr>
          <p:cNvPr id="292" name="Google Shape;292;p39"/>
          <p:cNvGrpSpPr/>
          <p:nvPr/>
        </p:nvGrpSpPr>
        <p:grpSpPr>
          <a:xfrm>
            <a:off x="504099" y="406724"/>
            <a:ext cx="327359" cy="427017"/>
            <a:chOff x="590250" y="244200"/>
            <a:chExt cx="407975" cy="532175"/>
          </a:xfrm>
        </p:grpSpPr>
        <p:sp>
          <p:nvSpPr>
            <p:cNvPr id="293" name="Google Shape;293;p39"/>
            <p:cNvSpPr/>
            <p:nvPr/>
          </p:nvSpPr>
          <p:spPr>
            <a:xfrm>
              <a:off x="623125" y="313625"/>
              <a:ext cx="375100" cy="462750"/>
            </a:xfrm>
            <a:custGeom>
              <a:rect b="b" l="l" r="r" t="t"/>
              <a:pathLst>
                <a:path extrusionOk="0" fill="none" h="18510" w="15004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39"/>
            <p:cNvSpPr/>
            <p:nvPr/>
          </p:nvSpPr>
          <p:spPr>
            <a:xfrm>
              <a:off x="590250" y="269775"/>
              <a:ext cx="377525" cy="462775"/>
            </a:xfrm>
            <a:custGeom>
              <a:rect b="b" l="l" r="r" t="t"/>
              <a:pathLst>
                <a:path extrusionOk="0" fill="none" h="18511" w="15101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39"/>
            <p:cNvSpPr/>
            <p:nvPr/>
          </p:nvSpPr>
          <p:spPr>
            <a:xfrm>
              <a:off x="796650" y="274025"/>
              <a:ext cx="45100" cy="45100"/>
            </a:xfrm>
            <a:custGeom>
              <a:rect b="b" l="l" r="r" t="t"/>
              <a:pathLst>
                <a:path extrusionOk="0" fill="none" h="1804" w="1804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39"/>
            <p:cNvSpPr/>
            <p:nvPr/>
          </p:nvSpPr>
          <p:spPr>
            <a:xfrm>
              <a:off x="713850" y="274025"/>
              <a:ext cx="45075" cy="45100"/>
            </a:xfrm>
            <a:custGeom>
              <a:rect b="b" l="l" r="r" t="t"/>
              <a:pathLst>
                <a:path extrusionOk="0" fill="none" h="1804" w="1803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39"/>
            <p:cNvSpPr/>
            <p:nvPr/>
          </p:nvSpPr>
          <p:spPr>
            <a:xfrm>
              <a:off x="631050" y="274025"/>
              <a:ext cx="45075" cy="45100"/>
            </a:xfrm>
            <a:custGeom>
              <a:rect b="b" l="l" r="r" t="t"/>
              <a:pathLst>
                <a:path extrusionOk="0" fill="none" h="1804" w="1803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39"/>
            <p:cNvSpPr/>
            <p:nvPr/>
          </p:nvSpPr>
          <p:spPr>
            <a:xfrm>
              <a:off x="649925" y="590050"/>
              <a:ext cx="133975" cy="25"/>
            </a:xfrm>
            <a:custGeom>
              <a:rect b="b" l="l" r="r" t="t"/>
              <a:pathLst>
                <a:path extrusionOk="0" fill="none" h="1" w="5359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39"/>
            <p:cNvSpPr/>
            <p:nvPr/>
          </p:nvSpPr>
          <p:spPr>
            <a:xfrm>
              <a:off x="649925" y="534625"/>
              <a:ext cx="255750" cy="25"/>
            </a:xfrm>
            <a:custGeom>
              <a:rect b="b" l="l" r="r" t="t"/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39"/>
            <p:cNvSpPr/>
            <p:nvPr/>
          </p:nvSpPr>
          <p:spPr>
            <a:xfrm>
              <a:off x="649925" y="479825"/>
              <a:ext cx="255750" cy="25"/>
            </a:xfrm>
            <a:custGeom>
              <a:rect b="b" l="l" r="r" t="t"/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39"/>
            <p:cNvSpPr/>
            <p:nvPr/>
          </p:nvSpPr>
          <p:spPr>
            <a:xfrm>
              <a:off x="649925" y="424425"/>
              <a:ext cx="255750" cy="25"/>
            </a:xfrm>
            <a:custGeom>
              <a:rect b="b" l="l" r="r" t="t"/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39"/>
            <p:cNvSpPr/>
            <p:nvPr/>
          </p:nvSpPr>
          <p:spPr>
            <a:xfrm>
              <a:off x="879475" y="274025"/>
              <a:ext cx="45075" cy="45100"/>
            </a:xfrm>
            <a:custGeom>
              <a:rect b="b" l="l" r="r" t="t"/>
              <a:pathLst>
                <a:path extrusionOk="0" fill="none" h="1804" w="1803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39"/>
            <p:cNvSpPr/>
            <p:nvPr/>
          </p:nvSpPr>
          <p:spPr>
            <a:xfrm>
              <a:off x="654800" y="244200"/>
              <a:ext cx="25" cy="51175"/>
            </a:xfrm>
            <a:custGeom>
              <a:rect b="b" l="l" r="r" t="t"/>
              <a:pathLst>
                <a:path extrusionOk="0" fill="none" h="2047" w="1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39"/>
            <p:cNvSpPr/>
            <p:nvPr/>
          </p:nvSpPr>
          <p:spPr>
            <a:xfrm>
              <a:off x="737600" y="244200"/>
              <a:ext cx="25" cy="51175"/>
            </a:xfrm>
            <a:custGeom>
              <a:rect b="b" l="l" r="r" t="t"/>
              <a:pathLst>
                <a:path extrusionOk="0" fill="none" h="2047" w="1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39"/>
            <p:cNvSpPr/>
            <p:nvPr/>
          </p:nvSpPr>
          <p:spPr>
            <a:xfrm>
              <a:off x="820400" y="244200"/>
              <a:ext cx="25" cy="51175"/>
            </a:xfrm>
            <a:custGeom>
              <a:rect b="b" l="l" r="r" t="t"/>
              <a:pathLst>
                <a:path extrusionOk="0" fill="none" h="2047" w="1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39"/>
            <p:cNvSpPr/>
            <p:nvPr/>
          </p:nvSpPr>
          <p:spPr>
            <a:xfrm>
              <a:off x="903225" y="244200"/>
              <a:ext cx="25" cy="51175"/>
            </a:xfrm>
            <a:custGeom>
              <a:rect b="b" l="l" r="r" t="t"/>
              <a:pathLst>
                <a:path extrusionOk="0" fill="none" h="2047" w="1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7" name="Google Shape;307;p39"/>
          <p:cNvGrpSpPr/>
          <p:nvPr/>
        </p:nvGrpSpPr>
        <p:grpSpPr>
          <a:xfrm>
            <a:off x="1031737" y="469752"/>
            <a:ext cx="355704" cy="296086"/>
            <a:chOff x="1247825" y="322750"/>
            <a:chExt cx="443300" cy="369000"/>
          </a:xfrm>
        </p:grpSpPr>
        <p:sp>
          <p:nvSpPr>
            <p:cNvPr id="308" name="Google Shape;308;p39"/>
            <p:cNvSpPr/>
            <p:nvPr/>
          </p:nvSpPr>
          <p:spPr>
            <a:xfrm>
              <a:off x="1247825" y="322750"/>
              <a:ext cx="443300" cy="369000"/>
            </a:xfrm>
            <a:custGeom>
              <a:rect b="b" l="l" r="r" t="t"/>
              <a:pathLst>
                <a:path extrusionOk="0" fill="none" h="14760" w="17732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39"/>
            <p:cNvSpPr/>
            <p:nvPr/>
          </p:nvSpPr>
          <p:spPr>
            <a:xfrm>
              <a:off x="1398225" y="386675"/>
              <a:ext cx="142500" cy="25"/>
            </a:xfrm>
            <a:custGeom>
              <a:rect b="b" l="l" r="r" t="t"/>
              <a:pathLst>
                <a:path extrusionOk="0" fill="none" h="1" w="570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39"/>
            <p:cNvSpPr/>
            <p:nvPr/>
          </p:nvSpPr>
          <p:spPr>
            <a:xfrm>
              <a:off x="1370225" y="450000"/>
              <a:ext cx="198500" cy="197900"/>
            </a:xfrm>
            <a:custGeom>
              <a:rect b="b" l="l" r="r" t="t"/>
              <a:pathLst>
                <a:path extrusionOk="0" fill="none" h="7916" w="794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39"/>
            <p:cNvSpPr/>
            <p:nvPr/>
          </p:nvSpPr>
          <p:spPr>
            <a:xfrm>
              <a:off x="1403100" y="482875"/>
              <a:ext cx="132750" cy="132150"/>
            </a:xfrm>
            <a:custGeom>
              <a:rect b="b" l="l" r="r" t="t"/>
              <a:pathLst>
                <a:path extrusionOk="0" fill="none" h="5286" w="531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39"/>
            <p:cNvSpPr/>
            <p:nvPr/>
          </p:nvSpPr>
          <p:spPr>
            <a:xfrm>
              <a:off x="1588800" y="435400"/>
              <a:ext cx="66400" cy="43850"/>
            </a:xfrm>
            <a:custGeom>
              <a:rect b="b" l="l" r="r" t="t"/>
              <a:pathLst>
                <a:path extrusionOk="0" fill="none" h="1754" w="2656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3" name="Google Shape;313;p39"/>
          <p:cNvGrpSpPr/>
          <p:nvPr/>
        </p:nvGrpSpPr>
        <p:grpSpPr>
          <a:xfrm>
            <a:off x="1578934" y="468288"/>
            <a:ext cx="340057" cy="299014"/>
            <a:chOff x="1929775" y="320925"/>
            <a:chExt cx="423800" cy="372650"/>
          </a:xfrm>
        </p:grpSpPr>
        <p:sp>
          <p:nvSpPr>
            <p:cNvPr id="314" name="Google Shape;314;p39"/>
            <p:cNvSpPr/>
            <p:nvPr/>
          </p:nvSpPr>
          <p:spPr>
            <a:xfrm>
              <a:off x="1929775" y="320925"/>
              <a:ext cx="423800" cy="372650"/>
            </a:xfrm>
            <a:custGeom>
              <a:rect b="b" l="l" r="r" t="t"/>
              <a:pathLst>
                <a:path extrusionOk="0" fill="none" h="14906" w="16952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39"/>
            <p:cNvSpPr/>
            <p:nvPr/>
          </p:nvSpPr>
          <p:spPr>
            <a:xfrm>
              <a:off x="1954125" y="345275"/>
              <a:ext cx="375100" cy="323950"/>
            </a:xfrm>
            <a:custGeom>
              <a:rect b="b" l="l" r="r" t="t"/>
              <a:pathLst>
                <a:path extrusionOk="0" fill="none" h="12958" w="15004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39"/>
            <p:cNvSpPr/>
            <p:nvPr/>
          </p:nvSpPr>
          <p:spPr>
            <a:xfrm>
              <a:off x="2162375" y="534625"/>
              <a:ext cx="146750" cy="113275"/>
            </a:xfrm>
            <a:custGeom>
              <a:rect b="b" l="l" r="r" t="t"/>
              <a:pathLst>
                <a:path extrusionOk="0" fill="none" h="4531" w="587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39"/>
            <p:cNvSpPr/>
            <p:nvPr/>
          </p:nvSpPr>
          <p:spPr>
            <a:xfrm>
              <a:off x="1974225" y="468875"/>
              <a:ext cx="232600" cy="179025"/>
            </a:xfrm>
            <a:custGeom>
              <a:rect b="b" l="l" r="r" t="t"/>
              <a:pathLst>
                <a:path extrusionOk="0" fill="none" h="7161" w="9304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39"/>
            <p:cNvSpPr/>
            <p:nvPr/>
          </p:nvSpPr>
          <p:spPr>
            <a:xfrm>
              <a:off x="2169675" y="396425"/>
              <a:ext cx="97450" cy="97450"/>
            </a:xfrm>
            <a:custGeom>
              <a:rect b="b" l="l" r="r" t="t"/>
              <a:pathLst>
                <a:path extrusionOk="0" fill="none" h="3898" w="3898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19" name="Google Shape;319;p39"/>
          <p:cNvSpPr/>
          <p:nvPr/>
        </p:nvSpPr>
        <p:spPr>
          <a:xfrm>
            <a:off x="2149074" y="457535"/>
            <a:ext cx="278493" cy="320519"/>
          </a:xfrm>
          <a:custGeom>
            <a:rect b="b" l="l" r="r" t="t"/>
            <a:pathLst>
              <a:path extrusionOk="0" fill="none" h="15978" w="13883">
                <a:moveTo>
                  <a:pt x="3240" y="3240"/>
                </a:moveTo>
                <a:lnTo>
                  <a:pt x="3240" y="12616"/>
                </a:lnTo>
                <a:lnTo>
                  <a:pt x="3240" y="12616"/>
                </a:lnTo>
                <a:lnTo>
                  <a:pt x="2899" y="12592"/>
                </a:lnTo>
                <a:lnTo>
                  <a:pt x="2558" y="12592"/>
                </a:lnTo>
                <a:lnTo>
                  <a:pt x="2193" y="12641"/>
                </a:lnTo>
                <a:lnTo>
                  <a:pt x="1827" y="12738"/>
                </a:lnTo>
                <a:lnTo>
                  <a:pt x="1827" y="12738"/>
                </a:lnTo>
                <a:lnTo>
                  <a:pt x="1608" y="12811"/>
                </a:lnTo>
                <a:lnTo>
                  <a:pt x="1389" y="12909"/>
                </a:lnTo>
                <a:lnTo>
                  <a:pt x="1194" y="13030"/>
                </a:lnTo>
                <a:lnTo>
                  <a:pt x="999" y="13128"/>
                </a:lnTo>
                <a:lnTo>
                  <a:pt x="804" y="13274"/>
                </a:lnTo>
                <a:lnTo>
                  <a:pt x="658" y="13396"/>
                </a:lnTo>
                <a:lnTo>
                  <a:pt x="512" y="13542"/>
                </a:lnTo>
                <a:lnTo>
                  <a:pt x="390" y="13688"/>
                </a:lnTo>
                <a:lnTo>
                  <a:pt x="269" y="13858"/>
                </a:lnTo>
                <a:lnTo>
                  <a:pt x="171" y="14005"/>
                </a:lnTo>
                <a:lnTo>
                  <a:pt x="98" y="14175"/>
                </a:lnTo>
                <a:lnTo>
                  <a:pt x="49" y="14346"/>
                </a:lnTo>
                <a:lnTo>
                  <a:pt x="25" y="14492"/>
                </a:lnTo>
                <a:lnTo>
                  <a:pt x="1" y="14662"/>
                </a:lnTo>
                <a:lnTo>
                  <a:pt x="25" y="14833"/>
                </a:lnTo>
                <a:lnTo>
                  <a:pt x="49" y="14979"/>
                </a:lnTo>
                <a:lnTo>
                  <a:pt x="49" y="14979"/>
                </a:lnTo>
                <a:lnTo>
                  <a:pt x="122" y="15149"/>
                </a:lnTo>
                <a:lnTo>
                  <a:pt x="196" y="15295"/>
                </a:lnTo>
                <a:lnTo>
                  <a:pt x="293" y="15417"/>
                </a:lnTo>
                <a:lnTo>
                  <a:pt x="415" y="15539"/>
                </a:lnTo>
                <a:lnTo>
                  <a:pt x="561" y="15636"/>
                </a:lnTo>
                <a:lnTo>
                  <a:pt x="707" y="15734"/>
                </a:lnTo>
                <a:lnTo>
                  <a:pt x="877" y="15807"/>
                </a:lnTo>
                <a:lnTo>
                  <a:pt x="1072" y="15880"/>
                </a:lnTo>
                <a:lnTo>
                  <a:pt x="1243" y="15929"/>
                </a:lnTo>
                <a:lnTo>
                  <a:pt x="1462" y="15953"/>
                </a:lnTo>
                <a:lnTo>
                  <a:pt x="1657" y="15977"/>
                </a:lnTo>
                <a:lnTo>
                  <a:pt x="1876" y="15977"/>
                </a:lnTo>
                <a:lnTo>
                  <a:pt x="2095" y="15953"/>
                </a:lnTo>
                <a:lnTo>
                  <a:pt x="2339" y="15929"/>
                </a:lnTo>
                <a:lnTo>
                  <a:pt x="2558" y="15880"/>
                </a:lnTo>
                <a:lnTo>
                  <a:pt x="2801" y="15831"/>
                </a:lnTo>
                <a:lnTo>
                  <a:pt x="2801" y="15831"/>
                </a:lnTo>
                <a:lnTo>
                  <a:pt x="3216" y="15661"/>
                </a:lnTo>
                <a:lnTo>
                  <a:pt x="3581" y="15466"/>
                </a:lnTo>
                <a:lnTo>
                  <a:pt x="3897" y="15247"/>
                </a:lnTo>
                <a:lnTo>
                  <a:pt x="4165" y="14979"/>
                </a:lnTo>
                <a:lnTo>
                  <a:pt x="4360" y="14711"/>
                </a:lnTo>
                <a:lnTo>
                  <a:pt x="4458" y="14565"/>
                </a:lnTo>
                <a:lnTo>
                  <a:pt x="4531" y="14419"/>
                </a:lnTo>
                <a:lnTo>
                  <a:pt x="4579" y="14272"/>
                </a:lnTo>
                <a:lnTo>
                  <a:pt x="4604" y="14126"/>
                </a:lnTo>
                <a:lnTo>
                  <a:pt x="4628" y="13980"/>
                </a:lnTo>
                <a:lnTo>
                  <a:pt x="4628" y="13834"/>
                </a:lnTo>
                <a:lnTo>
                  <a:pt x="4628" y="6187"/>
                </a:lnTo>
                <a:lnTo>
                  <a:pt x="12470" y="3727"/>
                </a:lnTo>
                <a:lnTo>
                  <a:pt x="12470" y="10108"/>
                </a:lnTo>
                <a:lnTo>
                  <a:pt x="12470" y="10108"/>
                </a:lnTo>
                <a:lnTo>
                  <a:pt x="12154" y="10083"/>
                </a:lnTo>
                <a:lnTo>
                  <a:pt x="11813" y="10083"/>
                </a:lnTo>
                <a:lnTo>
                  <a:pt x="11447" y="10132"/>
                </a:lnTo>
                <a:lnTo>
                  <a:pt x="11082" y="10230"/>
                </a:lnTo>
                <a:lnTo>
                  <a:pt x="11082" y="10230"/>
                </a:lnTo>
                <a:lnTo>
                  <a:pt x="10863" y="10303"/>
                </a:lnTo>
                <a:lnTo>
                  <a:pt x="10644" y="10400"/>
                </a:lnTo>
                <a:lnTo>
                  <a:pt x="10425" y="10522"/>
                </a:lnTo>
                <a:lnTo>
                  <a:pt x="10254" y="10619"/>
                </a:lnTo>
                <a:lnTo>
                  <a:pt x="10059" y="10765"/>
                </a:lnTo>
                <a:lnTo>
                  <a:pt x="9913" y="10887"/>
                </a:lnTo>
                <a:lnTo>
                  <a:pt x="9767" y="11033"/>
                </a:lnTo>
                <a:lnTo>
                  <a:pt x="9621" y="11179"/>
                </a:lnTo>
                <a:lnTo>
                  <a:pt x="9523" y="11350"/>
                </a:lnTo>
                <a:lnTo>
                  <a:pt x="9426" y="11496"/>
                </a:lnTo>
                <a:lnTo>
                  <a:pt x="9353" y="11666"/>
                </a:lnTo>
                <a:lnTo>
                  <a:pt x="9304" y="11837"/>
                </a:lnTo>
                <a:lnTo>
                  <a:pt x="9280" y="11983"/>
                </a:lnTo>
                <a:lnTo>
                  <a:pt x="9256" y="12154"/>
                </a:lnTo>
                <a:lnTo>
                  <a:pt x="9280" y="12324"/>
                </a:lnTo>
                <a:lnTo>
                  <a:pt x="9304" y="12470"/>
                </a:lnTo>
                <a:lnTo>
                  <a:pt x="9304" y="12470"/>
                </a:lnTo>
                <a:lnTo>
                  <a:pt x="9377" y="12641"/>
                </a:lnTo>
                <a:lnTo>
                  <a:pt x="9450" y="12787"/>
                </a:lnTo>
                <a:lnTo>
                  <a:pt x="9548" y="12909"/>
                </a:lnTo>
                <a:lnTo>
                  <a:pt x="9670" y="13030"/>
                </a:lnTo>
                <a:lnTo>
                  <a:pt x="9816" y="13128"/>
                </a:lnTo>
                <a:lnTo>
                  <a:pt x="9962" y="13225"/>
                </a:lnTo>
                <a:lnTo>
                  <a:pt x="10132" y="13298"/>
                </a:lnTo>
                <a:lnTo>
                  <a:pt x="10303" y="13371"/>
                </a:lnTo>
                <a:lnTo>
                  <a:pt x="10498" y="13420"/>
                </a:lnTo>
                <a:lnTo>
                  <a:pt x="10717" y="13444"/>
                </a:lnTo>
                <a:lnTo>
                  <a:pt x="10912" y="13469"/>
                </a:lnTo>
                <a:lnTo>
                  <a:pt x="11131" y="13469"/>
                </a:lnTo>
                <a:lnTo>
                  <a:pt x="11350" y="13444"/>
                </a:lnTo>
                <a:lnTo>
                  <a:pt x="11594" y="13420"/>
                </a:lnTo>
                <a:lnTo>
                  <a:pt x="11813" y="13371"/>
                </a:lnTo>
                <a:lnTo>
                  <a:pt x="12056" y="13323"/>
                </a:lnTo>
                <a:lnTo>
                  <a:pt x="12056" y="13323"/>
                </a:lnTo>
                <a:lnTo>
                  <a:pt x="12422" y="13176"/>
                </a:lnTo>
                <a:lnTo>
                  <a:pt x="12763" y="13006"/>
                </a:lnTo>
                <a:lnTo>
                  <a:pt x="13055" y="12787"/>
                </a:lnTo>
                <a:lnTo>
                  <a:pt x="13323" y="12568"/>
                </a:lnTo>
                <a:lnTo>
                  <a:pt x="13542" y="12324"/>
                </a:lnTo>
                <a:lnTo>
                  <a:pt x="13713" y="12056"/>
                </a:lnTo>
                <a:lnTo>
                  <a:pt x="13810" y="11788"/>
                </a:lnTo>
                <a:lnTo>
                  <a:pt x="13859" y="11642"/>
                </a:lnTo>
                <a:lnTo>
                  <a:pt x="13883" y="11520"/>
                </a:lnTo>
                <a:lnTo>
                  <a:pt x="13883" y="0"/>
                </a:lnTo>
                <a:lnTo>
                  <a:pt x="3240" y="3240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39"/>
          <p:cNvSpPr/>
          <p:nvPr/>
        </p:nvSpPr>
        <p:spPr>
          <a:xfrm>
            <a:off x="2707503" y="458518"/>
            <a:ext cx="240379" cy="318553"/>
          </a:xfrm>
          <a:custGeom>
            <a:rect b="b" l="l" r="r" t="t"/>
            <a:pathLst>
              <a:path extrusionOk="0" fill="none" h="15880" w="11983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21" name="Google Shape;321;p39"/>
          <p:cNvGrpSpPr/>
          <p:nvPr/>
        </p:nvGrpSpPr>
        <p:grpSpPr>
          <a:xfrm>
            <a:off x="3745695" y="434567"/>
            <a:ext cx="321502" cy="366436"/>
            <a:chOff x="4630125" y="278900"/>
            <a:chExt cx="400675" cy="456675"/>
          </a:xfrm>
        </p:grpSpPr>
        <p:sp>
          <p:nvSpPr>
            <p:cNvPr id="322" name="Google Shape;322;p39"/>
            <p:cNvSpPr/>
            <p:nvPr/>
          </p:nvSpPr>
          <p:spPr>
            <a:xfrm>
              <a:off x="4659350" y="328825"/>
              <a:ext cx="371450" cy="96850"/>
            </a:xfrm>
            <a:custGeom>
              <a:rect b="b" l="l" r="r" t="t"/>
              <a:pathLst>
                <a:path extrusionOk="0" fill="none" h="3874" w="14858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39"/>
            <p:cNvSpPr/>
            <p:nvPr/>
          </p:nvSpPr>
          <p:spPr>
            <a:xfrm>
              <a:off x="4630125" y="452425"/>
              <a:ext cx="371450" cy="96850"/>
            </a:xfrm>
            <a:custGeom>
              <a:rect b="b" l="l" r="r" t="t"/>
              <a:pathLst>
                <a:path extrusionOk="0" fill="none" h="3874" w="14858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39"/>
            <p:cNvSpPr/>
            <p:nvPr/>
          </p:nvSpPr>
          <p:spPr>
            <a:xfrm>
              <a:off x="4808525" y="278900"/>
              <a:ext cx="43875" cy="49950"/>
            </a:xfrm>
            <a:custGeom>
              <a:rect b="b" l="l" r="r" t="t"/>
              <a:pathLst>
                <a:path extrusionOk="0" fill="none" h="1998" w="1755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39"/>
            <p:cNvSpPr/>
            <p:nvPr/>
          </p:nvSpPr>
          <p:spPr>
            <a:xfrm>
              <a:off x="4808525" y="549250"/>
              <a:ext cx="43875" cy="186325"/>
            </a:xfrm>
            <a:custGeom>
              <a:rect b="b" l="l" r="r" t="t"/>
              <a:pathLst>
                <a:path extrusionOk="0" fill="none" h="7453" w="1755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6" name="Google Shape;326;p39"/>
          <p:cNvSpPr/>
          <p:nvPr/>
        </p:nvSpPr>
        <p:spPr>
          <a:xfrm>
            <a:off x="4261607" y="457053"/>
            <a:ext cx="368402" cy="321482"/>
          </a:xfrm>
          <a:custGeom>
            <a:rect b="b" l="l" r="r" t="t"/>
            <a:pathLst>
              <a:path extrusionOk="0" fill="none" h="16026" w="18365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27" name="Google Shape;327;p39"/>
          <p:cNvGrpSpPr/>
          <p:nvPr/>
        </p:nvGrpSpPr>
        <p:grpSpPr>
          <a:xfrm>
            <a:off x="508994" y="956348"/>
            <a:ext cx="327339" cy="399174"/>
            <a:chOff x="596350" y="929175"/>
            <a:chExt cx="407950" cy="497475"/>
          </a:xfrm>
        </p:grpSpPr>
        <p:sp>
          <p:nvSpPr>
            <p:cNvPr id="328" name="Google Shape;328;p39"/>
            <p:cNvSpPr/>
            <p:nvPr/>
          </p:nvSpPr>
          <p:spPr>
            <a:xfrm>
              <a:off x="596350" y="953550"/>
              <a:ext cx="387250" cy="473100"/>
            </a:xfrm>
            <a:custGeom>
              <a:rect b="b" l="l" r="r" t="t"/>
              <a:pathLst>
                <a:path extrusionOk="0" fill="none" h="18924" w="1549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39"/>
            <p:cNvSpPr/>
            <p:nvPr/>
          </p:nvSpPr>
          <p:spPr>
            <a:xfrm>
              <a:off x="626775" y="929175"/>
              <a:ext cx="377525" cy="462775"/>
            </a:xfrm>
            <a:custGeom>
              <a:rect b="b" l="l" r="r" t="t"/>
              <a:pathLst>
                <a:path extrusionOk="0" fill="none" h="18511" w="15101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39"/>
            <p:cNvSpPr/>
            <p:nvPr/>
          </p:nvSpPr>
          <p:spPr>
            <a:xfrm>
              <a:off x="688900" y="1256150"/>
              <a:ext cx="133975" cy="25"/>
            </a:xfrm>
            <a:custGeom>
              <a:rect b="b" l="l" r="r" t="t"/>
              <a:pathLst>
                <a:path extrusionOk="0" fill="none" h="1" w="5359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39"/>
            <p:cNvSpPr/>
            <p:nvPr/>
          </p:nvSpPr>
          <p:spPr>
            <a:xfrm>
              <a:off x="688900" y="1201350"/>
              <a:ext cx="255750" cy="25"/>
            </a:xfrm>
            <a:custGeom>
              <a:rect b="b" l="l" r="r" t="t"/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39"/>
            <p:cNvSpPr/>
            <p:nvPr/>
          </p:nvSpPr>
          <p:spPr>
            <a:xfrm>
              <a:off x="688900" y="1145950"/>
              <a:ext cx="255750" cy="25"/>
            </a:xfrm>
            <a:custGeom>
              <a:rect b="b" l="l" r="r" t="t"/>
              <a:pathLst>
                <a:path extrusionOk="0" fill="none" h="1" w="1023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39"/>
            <p:cNvSpPr/>
            <p:nvPr/>
          </p:nvSpPr>
          <p:spPr>
            <a:xfrm>
              <a:off x="688900" y="1090525"/>
              <a:ext cx="255750" cy="25"/>
            </a:xfrm>
            <a:custGeom>
              <a:rect b="b" l="l" r="r" t="t"/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39"/>
            <p:cNvSpPr/>
            <p:nvPr/>
          </p:nvSpPr>
          <p:spPr>
            <a:xfrm>
              <a:off x="920250" y="929175"/>
              <a:ext cx="84050" cy="84050"/>
            </a:xfrm>
            <a:custGeom>
              <a:rect b="b" l="l" r="r" t="t"/>
              <a:pathLst>
                <a:path extrusionOk="0" fill="none" h="3362" w="3362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5" name="Google Shape;335;p39"/>
          <p:cNvGrpSpPr/>
          <p:nvPr/>
        </p:nvGrpSpPr>
        <p:grpSpPr>
          <a:xfrm>
            <a:off x="1582344" y="1014502"/>
            <a:ext cx="333237" cy="285333"/>
            <a:chOff x="1934025" y="1001650"/>
            <a:chExt cx="415300" cy="355600"/>
          </a:xfrm>
        </p:grpSpPr>
        <p:sp>
          <p:nvSpPr>
            <p:cNvPr id="336" name="Google Shape;336;p39"/>
            <p:cNvSpPr/>
            <p:nvPr/>
          </p:nvSpPr>
          <p:spPr>
            <a:xfrm>
              <a:off x="1934025" y="1303650"/>
              <a:ext cx="207650" cy="53600"/>
            </a:xfrm>
            <a:custGeom>
              <a:rect b="b" l="l" r="r" t="t"/>
              <a:pathLst>
                <a:path extrusionOk="0" fill="none" h="2144" w="8306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39"/>
            <p:cNvSpPr/>
            <p:nvPr/>
          </p:nvSpPr>
          <p:spPr>
            <a:xfrm>
              <a:off x="2141650" y="1303650"/>
              <a:ext cx="207675" cy="53600"/>
            </a:xfrm>
            <a:custGeom>
              <a:rect b="b" l="l" r="r" t="t"/>
              <a:pathLst>
                <a:path extrusionOk="0" fill="none" h="2144" w="8307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39"/>
            <p:cNvSpPr/>
            <p:nvPr/>
          </p:nvSpPr>
          <p:spPr>
            <a:xfrm>
              <a:off x="1934025" y="1001650"/>
              <a:ext cx="207650" cy="331250"/>
            </a:xfrm>
            <a:custGeom>
              <a:rect b="b" l="l" r="r" t="t"/>
              <a:pathLst>
                <a:path extrusionOk="0" fill="none" h="13250" w="8306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39"/>
            <p:cNvSpPr/>
            <p:nvPr/>
          </p:nvSpPr>
          <p:spPr>
            <a:xfrm>
              <a:off x="2141650" y="1001650"/>
              <a:ext cx="207675" cy="331250"/>
            </a:xfrm>
            <a:custGeom>
              <a:rect b="b" l="l" r="r" t="t"/>
              <a:pathLst>
                <a:path extrusionOk="0" fill="none" h="13250" w="8307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0" name="Google Shape;340;p39"/>
          <p:cNvSpPr/>
          <p:nvPr/>
        </p:nvSpPr>
        <p:spPr>
          <a:xfrm>
            <a:off x="2120749" y="990547"/>
            <a:ext cx="335162" cy="333217"/>
          </a:xfrm>
          <a:custGeom>
            <a:rect b="b" l="l" r="r" t="t"/>
            <a:pathLst>
              <a:path extrusionOk="0" fill="none" h="16611" w="16708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39"/>
          <p:cNvSpPr/>
          <p:nvPr/>
        </p:nvSpPr>
        <p:spPr>
          <a:xfrm>
            <a:off x="2660603" y="1007156"/>
            <a:ext cx="334200" cy="299997"/>
          </a:xfrm>
          <a:custGeom>
            <a:rect b="b" l="l" r="r" t="t"/>
            <a:pathLst>
              <a:path extrusionOk="0" fill="none" h="14955" w="1666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39"/>
          <p:cNvSpPr/>
          <p:nvPr/>
        </p:nvSpPr>
        <p:spPr>
          <a:xfrm>
            <a:off x="3204849" y="1009604"/>
            <a:ext cx="324430" cy="295103"/>
          </a:xfrm>
          <a:custGeom>
            <a:rect b="b" l="l" r="r" t="t"/>
            <a:pathLst>
              <a:path extrusionOk="0" fill="none" h="14711" w="16173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39"/>
          <p:cNvSpPr/>
          <p:nvPr/>
        </p:nvSpPr>
        <p:spPr>
          <a:xfrm>
            <a:off x="3754973" y="1012532"/>
            <a:ext cx="302926" cy="289245"/>
          </a:xfrm>
          <a:custGeom>
            <a:rect b="b" l="l" r="r" t="t"/>
            <a:pathLst>
              <a:path extrusionOk="0" fill="none" h="14419" w="15101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4" name="Google Shape;344;p39"/>
          <p:cNvGrpSpPr/>
          <p:nvPr/>
        </p:nvGrpSpPr>
        <p:grpSpPr>
          <a:xfrm>
            <a:off x="4278709" y="992997"/>
            <a:ext cx="334200" cy="334681"/>
            <a:chOff x="5294400" y="974850"/>
            <a:chExt cx="416500" cy="417100"/>
          </a:xfrm>
        </p:grpSpPr>
        <p:sp>
          <p:nvSpPr>
            <p:cNvPr id="345" name="Google Shape;345;p39"/>
            <p:cNvSpPr/>
            <p:nvPr/>
          </p:nvSpPr>
          <p:spPr>
            <a:xfrm>
              <a:off x="5325450" y="997975"/>
              <a:ext cx="151650" cy="154700"/>
            </a:xfrm>
            <a:custGeom>
              <a:rect b="b" l="l" r="r" t="t"/>
              <a:pathLst>
                <a:path extrusionOk="0" fill="none" h="6188" w="6066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39"/>
            <p:cNvSpPr/>
            <p:nvPr/>
          </p:nvSpPr>
          <p:spPr>
            <a:xfrm>
              <a:off x="5294400" y="974850"/>
              <a:ext cx="416500" cy="417100"/>
            </a:xfrm>
            <a:custGeom>
              <a:rect b="b" l="l" r="r" t="t"/>
              <a:pathLst>
                <a:path extrusionOk="0" fill="none" h="16684" w="1666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7" name="Google Shape;347;p39"/>
          <p:cNvGrpSpPr/>
          <p:nvPr/>
        </p:nvGrpSpPr>
        <p:grpSpPr>
          <a:xfrm>
            <a:off x="4778023" y="955385"/>
            <a:ext cx="414319" cy="403567"/>
            <a:chOff x="5916675" y="927975"/>
            <a:chExt cx="516350" cy="502950"/>
          </a:xfrm>
        </p:grpSpPr>
        <p:sp>
          <p:nvSpPr>
            <p:cNvPr id="348" name="Google Shape;348;p39"/>
            <p:cNvSpPr/>
            <p:nvPr/>
          </p:nvSpPr>
          <p:spPr>
            <a:xfrm>
              <a:off x="5916675" y="927975"/>
              <a:ext cx="516350" cy="502950"/>
            </a:xfrm>
            <a:custGeom>
              <a:rect b="b" l="l" r="r" t="t"/>
              <a:pathLst>
                <a:path extrusionOk="0" fill="none" h="20118" w="20654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39"/>
            <p:cNvSpPr/>
            <p:nvPr/>
          </p:nvSpPr>
          <p:spPr>
            <a:xfrm>
              <a:off x="6006800" y="1011375"/>
              <a:ext cx="336125" cy="336125"/>
            </a:xfrm>
            <a:custGeom>
              <a:rect b="b" l="l" r="r" t="t"/>
              <a:pathLst>
                <a:path extrusionOk="0" fill="none" h="13445" w="13445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0" name="Google Shape;350;p39"/>
          <p:cNvGrpSpPr/>
          <p:nvPr/>
        </p:nvGrpSpPr>
        <p:grpSpPr>
          <a:xfrm>
            <a:off x="483578" y="1575359"/>
            <a:ext cx="373276" cy="252114"/>
            <a:chOff x="564675" y="1700625"/>
            <a:chExt cx="465200" cy="314200"/>
          </a:xfrm>
        </p:grpSpPr>
        <p:sp>
          <p:nvSpPr>
            <p:cNvPr id="351" name="Google Shape;351;p39"/>
            <p:cNvSpPr/>
            <p:nvPr/>
          </p:nvSpPr>
          <p:spPr>
            <a:xfrm>
              <a:off x="564675" y="1700625"/>
              <a:ext cx="465200" cy="29250"/>
            </a:xfrm>
            <a:custGeom>
              <a:rect b="b" l="l" r="r" t="t"/>
              <a:pathLst>
                <a:path extrusionOk="0" fill="none" h="1170" w="18608">
                  <a:moveTo>
                    <a:pt x="18608" y="1170"/>
                  </a:moveTo>
                  <a:lnTo>
                    <a:pt x="18608" y="488"/>
                  </a:ln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39"/>
            <p:cNvSpPr/>
            <p:nvPr/>
          </p:nvSpPr>
          <p:spPr>
            <a:xfrm>
              <a:off x="564675" y="1732300"/>
              <a:ext cx="465200" cy="272175"/>
            </a:xfrm>
            <a:custGeom>
              <a:rect b="b" l="l" r="r" t="t"/>
              <a:pathLst>
                <a:path extrusionOk="0" fill="none" h="10887" w="18608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39"/>
            <p:cNvSpPr/>
            <p:nvPr/>
          </p:nvSpPr>
          <p:spPr>
            <a:xfrm>
              <a:off x="572600" y="2014200"/>
              <a:ext cx="449375" cy="625"/>
            </a:xfrm>
            <a:custGeom>
              <a:rect b="b" l="l" r="r" t="t"/>
              <a:pathLst>
                <a:path extrusionOk="0" fill="none" h="25" w="17975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4" name="Google Shape;354;p39"/>
          <p:cNvGrpSpPr/>
          <p:nvPr/>
        </p:nvGrpSpPr>
        <p:grpSpPr>
          <a:xfrm>
            <a:off x="1022951" y="1513795"/>
            <a:ext cx="373276" cy="365473"/>
            <a:chOff x="1236875" y="1623900"/>
            <a:chExt cx="465200" cy="455475"/>
          </a:xfrm>
        </p:grpSpPr>
        <p:sp>
          <p:nvSpPr>
            <p:cNvPr id="355" name="Google Shape;355;p39"/>
            <p:cNvSpPr/>
            <p:nvPr/>
          </p:nvSpPr>
          <p:spPr>
            <a:xfrm>
              <a:off x="1236875" y="1623900"/>
              <a:ext cx="465200" cy="445125"/>
            </a:xfrm>
            <a:custGeom>
              <a:rect b="b" l="l" r="r" t="t"/>
              <a:pathLst>
                <a:path extrusionOk="0" fill="none" h="17805" w="18608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39"/>
            <p:cNvSpPr/>
            <p:nvPr/>
          </p:nvSpPr>
          <p:spPr>
            <a:xfrm>
              <a:off x="1244800" y="2078750"/>
              <a:ext cx="449375" cy="625"/>
            </a:xfrm>
            <a:custGeom>
              <a:rect b="b" l="l" r="r" t="t"/>
              <a:pathLst>
                <a:path extrusionOk="0" fill="none" h="25" w="17975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39"/>
            <p:cNvSpPr/>
            <p:nvPr/>
          </p:nvSpPr>
          <p:spPr>
            <a:xfrm>
              <a:off x="1236875" y="1791950"/>
              <a:ext cx="465200" cy="171725"/>
            </a:xfrm>
            <a:custGeom>
              <a:rect b="b" l="l" r="r" t="t"/>
              <a:pathLst>
                <a:path extrusionOk="0" fill="none" h="6869" w="18608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39"/>
            <p:cNvSpPr/>
            <p:nvPr/>
          </p:nvSpPr>
          <p:spPr>
            <a:xfrm>
              <a:off x="1330025" y="1750550"/>
              <a:ext cx="278900" cy="110850"/>
            </a:xfrm>
            <a:custGeom>
              <a:rect b="b" l="l" r="r" t="t"/>
              <a:pathLst>
                <a:path extrusionOk="0" fill="none" h="4434" w="11156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39"/>
            <p:cNvSpPr/>
            <p:nvPr/>
          </p:nvSpPr>
          <p:spPr>
            <a:xfrm>
              <a:off x="1402500" y="1810225"/>
              <a:ext cx="133975" cy="25"/>
            </a:xfrm>
            <a:custGeom>
              <a:rect b="b" l="l" r="r" t="t"/>
              <a:pathLst>
                <a:path extrusionOk="0" fill="none" h="1" w="5359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39"/>
            <p:cNvSpPr/>
            <p:nvPr/>
          </p:nvSpPr>
          <p:spPr>
            <a:xfrm>
              <a:off x="1402500" y="1844325"/>
              <a:ext cx="133975" cy="25"/>
            </a:xfrm>
            <a:custGeom>
              <a:rect b="b" l="l" r="r" t="t"/>
              <a:pathLst>
                <a:path extrusionOk="0" fill="none" h="1" w="5359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39"/>
            <p:cNvSpPr/>
            <p:nvPr/>
          </p:nvSpPr>
          <p:spPr>
            <a:xfrm>
              <a:off x="1402500" y="1878425"/>
              <a:ext cx="85250" cy="25"/>
            </a:xfrm>
            <a:custGeom>
              <a:rect b="b" l="l" r="r" t="t"/>
              <a:pathLst>
                <a:path extrusionOk="0" fill="none" h="1" w="341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2" name="Google Shape;362;p39"/>
          <p:cNvGrpSpPr/>
          <p:nvPr/>
        </p:nvGrpSpPr>
        <p:grpSpPr>
          <a:xfrm>
            <a:off x="1574039" y="1521619"/>
            <a:ext cx="349846" cy="349826"/>
            <a:chOff x="1923675" y="1633650"/>
            <a:chExt cx="436000" cy="435975"/>
          </a:xfrm>
        </p:grpSpPr>
        <p:sp>
          <p:nvSpPr>
            <p:cNvPr id="363" name="Google Shape;363;p39"/>
            <p:cNvSpPr/>
            <p:nvPr/>
          </p:nvSpPr>
          <p:spPr>
            <a:xfrm>
              <a:off x="2209250" y="1633650"/>
              <a:ext cx="150425" cy="150425"/>
            </a:xfrm>
            <a:custGeom>
              <a:rect b="b" l="l" r="r" t="t"/>
              <a:pathLst>
                <a:path extrusionOk="0" fill="none" h="6017" w="6017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39"/>
            <p:cNvSpPr/>
            <p:nvPr/>
          </p:nvSpPr>
          <p:spPr>
            <a:xfrm>
              <a:off x="2019900" y="1757250"/>
              <a:ext cx="261825" cy="261850"/>
            </a:xfrm>
            <a:custGeom>
              <a:rect b="b" l="l" r="r" t="t"/>
              <a:pathLst>
                <a:path extrusionOk="0" fill="none" h="10474" w="10473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39"/>
            <p:cNvSpPr/>
            <p:nvPr/>
          </p:nvSpPr>
          <p:spPr>
            <a:xfrm>
              <a:off x="1923675" y="1681150"/>
              <a:ext cx="388500" cy="388475"/>
            </a:xfrm>
            <a:custGeom>
              <a:rect b="b" l="l" r="r" t="t"/>
              <a:pathLst>
                <a:path extrusionOk="0" fill="none" h="15539" w="1554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39"/>
            <p:cNvSpPr/>
            <p:nvPr/>
          </p:nvSpPr>
          <p:spPr>
            <a:xfrm>
              <a:off x="1974225" y="1711575"/>
              <a:ext cx="261825" cy="261850"/>
            </a:xfrm>
            <a:custGeom>
              <a:rect b="b" l="l" r="r" t="t"/>
              <a:pathLst>
                <a:path extrusionOk="0" fill="none" h="10474" w="10473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39"/>
            <p:cNvSpPr/>
            <p:nvPr/>
          </p:nvSpPr>
          <p:spPr>
            <a:xfrm>
              <a:off x="1934650" y="2014200"/>
              <a:ext cx="44475" cy="44475"/>
            </a:xfrm>
            <a:custGeom>
              <a:rect b="b" l="l" r="r" t="t"/>
              <a:pathLst>
                <a:path extrusionOk="0" fill="none" h="1779" w="1779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39"/>
            <p:cNvSpPr/>
            <p:nvPr/>
          </p:nvSpPr>
          <p:spPr>
            <a:xfrm>
              <a:off x="1944375" y="1947225"/>
              <a:ext cx="101725" cy="101700"/>
            </a:xfrm>
            <a:custGeom>
              <a:rect b="b" l="l" r="r" t="t"/>
              <a:pathLst>
                <a:path extrusionOk="0" fill="none" h="4068" w="4069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9" name="Google Shape;369;p39"/>
          <p:cNvGrpSpPr/>
          <p:nvPr/>
        </p:nvGrpSpPr>
        <p:grpSpPr>
          <a:xfrm>
            <a:off x="2111948" y="1520154"/>
            <a:ext cx="352755" cy="352755"/>
            <a:chOff x="2594050" y="1631825"/>
            <a:chExt cx="439625" cy="439625"/>
          </a:xfrm>
        </p:grpSpPr>
        <p:sp>
          <p:nvSpPr>
            <p:cNvPr id="370" name="Google Shape;370;p39"/>
            <p:cNvSpPr/>
            <p:nvPr/>
          </p:nvSpPr>
          <p:spPr>
            <a:xfrm>
              <a:off x="2594050" y="1883300"/>
              <a:ext cx="188175" cy="188150"/>
            </a:xfrm>
            <a:custGeom>
              <a:rect b="b" l="l" r="r" t="t"/>
              <a:pathLst>
                <a:path extrusionOk="0" fill="none" h="7526" w="7527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39"/>
            <p:cNvSpPr/>
            <p:nvPr/>
          </p:nvSpPr>
          <p:spPr>
            <a:xfrm>
              <a:off x="2857700" y="1631825"/>
              <a:ext cx="175975" cy="176000"/>
            </a:xfrm>
            <a:custGeom>
              <a:rect b="b" l="l" r="r" t="t"/>
              <a:pathLst>
                <a:path extrusionOk="0" fill="none" h="7040" w="7039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39"/>
            <p:cNvSpPr/>
            <p:nvPr/>
          </p:nvSpPr>
          <p:spPr>
            <a:xfrm>
              <a:off x="2662850" y="1699400"/>
              <a:ext cx="303250" cy="303250"/>
            </a:xfrm>
            <a:custGeom>
              <a:rect b="b" l="l" r="r" t="t"/>
              <a:pathLst>
                <a:path extrusionOk="0" fill="none" h="12130" w="1213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39"/>
            <p:cNvSpPr/>
            <p:nvPr/>
          </p:nvSpPr>
          <p:spPr>
            <a:xfrm>
              <a:off x="2801675" y="1740825"/>
              <a:ext cx="49950" cy="49950"/>
            </a:xfrm>
            <a:custGeom>
              <a:rect b="b" l="l" r="r" t="t"/>
              <a:pathLst>
                <a:path extrusionOk="0" fill="none" h="1998" w="1998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4" name="Google Shape;374;p39"/>
          <p:cNvSpPr/>
          <p:nvPr/>
        </p:nvSpPr>
        <p:spPr>
          <a:xfrm>
            <a:off x="2666942" y="1535775"/>
            <a:ext cx="321502" cy="321502"/>
          </a:xfrm>
          <a:custGeom>
            <a:rect b="b" l="l" r="r" t="t"/>
            <a:pathLst>
              <a:path extrusionOk="0" fill="none" h="16027" w="16027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75" name="Google Shape;375;p39"/>
          <p:cNvGrpSpPr/>
          <p:nvPr/>
        </p:nvGrpSpPr>
        <p:grpSpPr>
          <a:xfrm>
            <a:off x="3223914" y="1493775"/>
            <a:ext cx="286316" cy="405513"/>
            <a:chOff x="3979850" y="1598950"/>
            <a:chExt cx="356825" cy="505375"/>
          </a:xfrm>
        </p:grpSpPr>
        <p:sp>
          <p:nvSpPr>
            <p:cNvPr id="376" name="Google Shape;376;p39"/>
            <p:cNvSpPr/>
            <p:nvPr/>
          </p:nvSpPr>
          <p:spPr>
            <a:xfrm>
              <a:off x="3979850" y="1602600"/>
              <a:ext cx="44475" cy="501725"/>
            </a:xfrm>
            <a:custGeom>
              <a:rect b="b" l="l" r="r" t="t"/>
              <a:pathLst>
                <a:path extrusionOk="0" fill="none" h="20069" w="1779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39"/>
            <p:cNvSpPr/>
            <p:nvPr/>
          </p:nvSpPr>
          <p:spPr>
            <a:xfrm>
              <a:off x="4037075" y="1598950"/>
              <a:ext cx="299600" cy="228950"/>
            </a:xfrm>
            <a:custGeom>
              <a:rect b="b" l="l" r="r" t="t"/>
              <a:pathLst>
                <a:path extrusionOk="0" fill="none" h="9158" w="11984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8" name="Google Shape;378;p39"/>
          <p:cNvGrpSpPr/>
          <p:nvPr/>
        </p:nvGrpSpPr>
        <p:grpSpPr>
          <a:xfrm>
            <a:off x="3717852" y="1580735"/>
            <a:ext cx="377188" cy="231593"/>
            <a:chOff x="4595425" y="1707325"/>
            <a:chExt cx="470075" cy="288625"/>
          </a:xfrm>
        </p:grpSpPr>
        <p:sp>
          <p:nvSpPr>
            <p:cNvPr id="379" name="Google Shape;379;p39"/>
            <p:cNvSpPr/>
            <p:nvPr/>
          </p:nvSpPr>
          <p:spPr>
            <a:xfrm>
              <a:off x="4809750" y="1707325"/>
              <a:ext cx="41425" cy="41425"/>
            </a:xfrm>
            <a:custGeom>
              <a:rect b="b" l="l" r="r" t="t"/>
              <a:pathLst>
                <a:path extrusionOk="0" fill="none" h="1657" w="1657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39"/>
            <p:cNvSpPr/>
            <p:nvPr/>
          </p:nvSpPr>
          <p:spPr>
            <a:xfrm>
              <a:off x="5024075" y="1761525"/>
              <a:ext cx="41425" cy="41425"/>
            </a:xfrm>
            <a:custGeom>
              <a:rect b="b" l="l" r="r" t="t"/>
              <a:pathLst>
                <a:path extrusionOk="0" fill="none" h="1657" w="1657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39"/>
            <p:cNvSpPr/>
            <p:nvPr/>
          </p:nvSpPr>
          <p:spPr>
            <a:xfrm>
              <a:off x="4628900" y="1760300"/>
              <a:ext cx="403100" cy="177825"/>
            </a:xfrm>
            <a:custGeom>
              <a:rect b="b" l="l" r="r" t="t"/>
              <a:pathLst>
                <a:path extrusionOk="0" fill="none" h="7113" w="16124">
                  <a:moveTo>
                    <a:pt x="14663" y="7112"/>
                  </a:moveTo>
                  <a:lnTo>
                    <a:pt x="16124" y="2095"/>
                  </a:ln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39"/>
            <p:cNvSpPr/>
            <p:nvPr/>
          </p:nvSpPr>
          <p:spPr>
            <a:xfrm>
              <a:off x="4595425" y="1761525"/>
              <a:ext cx="41425" cy="41425"/>
            </a:xfrm>
            <a:custGeom>
              <a:rect b="b" l="l" r="r" t="t"/>
              <a:pathLst>
                <a:path extrusionOk="0" fill="none" h="1657" w="1657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39"/>
            <p:cNvSpPr/>
            <p:nvPr/>
          </p:nvSpPr>
          <p:spPr>
            <a:xfrm>
              <a:off x="4667275" y="1951475"/>
              <a:ext cx="326375" cy="44475"/>
            </a:xfrm>
            <a:custGeom>
              <a:rect b="b" l="l" r="r" t="t"/>
              <a:pathLst>
                <a:path extrusionOk="0" fill="none" h="1779" w="13055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4" name="Google Shape;384;p39"/>
          <p:cNvGrpSpPr/>
          <p:nvPr/>
        </p:nvGrpSpPr>
        <p:grpSpPr>
          <a:xfrm>
            <a:off x="4275299" y="1524066"/>
            <a:ext cx="341040" cy="344932"/>
            <a:chOff x="5290150" y="1636700"/>
            <a:chExt cx="425025" cy="429875"/>
          </a:xfrm>
        </p:grpSpPr>
        <p:sp>
          <p:nvSpPr>
            <p:cNvPr id="385" name="Google Shape;385;p39"/>
            <p:cNvSpPr/>
            <p:nvPr/>
          </p:nvSpPr>
          <p:spPr>
            <a:xfrm>
              <a:off x="5396700" y="1939925"/>
              <a:ext cx="211900" cy="126650"/>
            </a:xfrm>
            <a:custGeom>
              <a:rect b="b" l="l" r="r" t="t"/>
              <a:pathLst>
                <a:path extrusionOk="0" fill="none" h="5066" w="8476">
                  <a:moveTo>
                    <a:pt x="3167" y="0"/>
                  </a:moveTo>
                  <a:lnTo>
                    <a:pt x="3167" y="2825"/>
                  </a:ln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39"/>
            <p:cNvSpPr/>
            <p:nvPr/>
          </p:nvSpPr>
          <p:spPr>
            <a:xfrm>
              <a:off x="5290150" y="1636700"/>
              <a:ext cx="425025" cy="294100"/>
            </a:xfrm>
            <a:custGeom>
              <a:rect b="b" l="l" r="r" t="t"/>
              <a:pathLst>
                <a:path extrusionOk="0" fill="none" h="11764" w="17001">
                  <a:moveTo>
                    <a:pt x="15928" y="1072"/>
                  </a:moveTo>
                  <a:lnTo>
                    <a:pt x="13785" y="1072"/>
                  </a:lnTo>
                  <a:lnTo>
                    <a:pt x="13785" y="1072"/>
                  </a:lnTo>
                  <a:lnTo>
                    <a:pt x="13810" y="487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7" name="Google Shape;387;p39"/>
          <p:cNvGrpSpPr/>
          <p:nvPr/>
        </p:nvGrpSpPr>
        <p:grpSpPr>
          <a:xfrm>
            <a:off x="4813689" y="1513795"/>
            <a:ext cx="342986" cy="359616"/>
            <a:chOff x="5961125" y="1623900"/>
            <a:chExt cx="427450" cy="448175"/>
          </a:xfrm>
        </p:grpSpPr>
        <p:sp>
          <p:nvSpPr>
            <p:cNvPr id="388" name="Google Shape;388;p39"/>
            <p:cNvSpPr/>
            <p:nvPr/>
          </p:nvSpPr>
          <p:spPr>
            <a:xfrm>
              <a:off x="5961125" y="1678700"/>
              <a:ext cx="376925" cy="376925"/>
            </a:xfrm>
            <a:custGeom>
              <a:rect b="b" l="l" r="r" t="t"/>
              <a:pathLst>
                <a:path extrusionOk="0" fill="none" h="15077" w="15077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39"/>
            <p:cNvSpPr/>
            <p:nvPr/>
          </p:nvSpPr>
          <p:spPr>
            <a:xfrm>
              <a:off x="6009825" y="1727425"/>
              <a:ext cx="279500" cy="279500"/>
            </a:xfrm>
            <a:custGeom>
              <a:rect b="b" l="l" r="r" t="t"/>
              <a:pathLst>
                <a:path extrusionOk="0" fill="none" h="11180" w="1118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39"/>
            <p:cNvSpPr/>
            <p:nvPr/>
          </p:nvSpPr>
          <p:spPr>
            <a:xfrm>
              <a:off x="6107250" y="1824850"/>
              <a:ext cx="84650" cy="84650"/>
            </a:xfrm>
            <a:custGeom>
              <a:rect b="b" l="l" r="r" t="t"/>
              <a:pathLst>
                <a:path extrusionOk="0" fill="none" h="3386" w="3386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39"/>
            <p:cNvSpPr/>
            <p:nvPr/>
          </p:nvSpPr>
          <p:spPr>
            <a:xfrm>
              <a:off x="6058550" y="1776125"/>
              <a:ext cx="182075" cy="182075"/>
            </a:xfrm>
            <a:custGeom>
              <a:rect b="b" l="l" r="r" t="t"/>
              <a:pathLst>
                <a:path extrusionOk="0" fill="none" h="7283" w="7283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39"/>
            <p:cNvSpPr/>
            <p:nvPr/>
          </p:nvSpPr>
          <p:spPr>
            <a:xfrm>
              <a:off x="5971475" y="2001400"/>
              <a:ext cx="74925" cy="70675"/>
            </a:xfrm>
            <a:custGeom>
              <a:rect b="b" l="l" r="r" t="t"/>
              <a:pathLst>
                <a:path extrusionOk="0" fill="none" h="2827" w="2997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39"/>
            <p:cNvSpPr/>
            <p:nvPr/>
          </p:nvSpPr>
          <p:spPr>
            <a:xfrm>
              <a:off x="6253375" y="2001400"/>
              <a:ext cx="74325" cy="70675"/>
            </a:xfrm>
            <a:custGeom>
              <a:rect b="b" l="l" r="r" t="t"/>
              <a:pathLst>
                <a:path extrusionOk="0" fill="none" h="2827" w="2973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39"/>
            <p:cNvSpPr/>
            <p:nvPr/>
          </p:nvSpPr>
          <p:spPr>
            <a:xfrm>
              <a:off x="6137700" y="1623900"/>
              <a:ext cx="250875" cy="255150"/>
            </a:xfrm>
            <a:custGeom>
              <a:rect b="b" l="l" r="r" t="t"/>
              <a:pathLst>
                <a:path extrusionOk="0" fill="none" h="10206" w="10035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5" name="Google Shape;395;p39"/>
          <p:cNvGrpSpPr/>
          <p:nvPr/>
        </p:nvGrpSpPr>
        <p:grpSpPr>
          <a:xfrm>
            <a:off x="5341328" y="1523083"/>
            <a:ext cx="366436" cy="346898"/>
            <a:chOff x="6618700" y="1635475"/>
            <a:chExt cx="456675" cy="432325"/>
          </a:xfrm>
        </p:grpSpPr>
        <p:sp>
          <p:nvSpPr>
            <p:cNvPr id="396" name="Google Shape;396;p39"/>
            <p:cNvSpPr/>
            <p:nvPr/>
          </p:nvSpPr>
          <p:spPr>
            <a:xfrm>
              <a:off x="6663775" y="1904000"/>
              <a:ext cx="117525" cy="163800"/>
            </a:xfrm>
            <a:custGeom>
              <a:rect b="b" l="l" r="r" t="t"/>
              <a:pathLst>
                <a:path extrusionOk="0" fill="none" h="6552" w="4701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39"/>
            <p:cNvSpPr/>
            <p:nvPr/>
          </p:nvSpPr>
          <p:spPr>
            <a:xfrm>
              <a:off x="7046125" y="1775525"/>
              <a:ext cx="29250" cy="99275"/>
            </a:xfrm>
            <a:custGeom>
              <a:rect b="b" l="l" r="r" t="t"/>
              <a:pathLst>
                <a:path extrusionOk="0" fill="none" h="3971" w="117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39"/>
            <p:cNvSpPr/>
            <p:nvPr/>
          </p:nvSpPr>
          <p:spPr>
            <a:xfrm>
              <a:off x="6618700" y="1751775"/>
              <a:ext cx="96850" cy="146750"/>
            </a:xfrm>
            <a:custGeom>
              <a:rect b="b" l="l" r="r" t="t"/>
              <a:pathLst>
                <a:path extrusionOk="0" fill="none" h="5870" w="3874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39"/>
            <p:cNvSpPr/>
            <p:nvPr/>
          </p:nvSpPr>
          <p:spPr>
            <a:xfrm>
              <a:off x="6721600" y="1660450"/>
              <a:ext cx="278900" cy="329425"/>
            </a:xfrm>
            <a:custGeom>
              <a:rect b="b" l="l" r="r" t="t"/>
              <a:pathLst>
                <a:path extrusionOk="0" fill="none" h="13177" w="11156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39"/>
            <p:cNvSpPr/>
            <p:nvPr/>
          </p:nvSpPr>
          <p:spPr>
            <a:xfrm>
              <a:off x="7006550" y="1635475"/>
              <a:ext cx="34750" cy="378750"/>
            </a:xfrm>
            <a:custGeom>
              <a:rect b="b" l="l" r="r" t="t"/>
              <a:pathLst>
                <a:path extrusionOk="0" fill="none" h="15150" w="139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01" name="Google Shape;401;p39"/>
          <p:cNvGrpSpPr/>
          <p:nvPr/>
        </p:nvGrpSpPr>
        <p:grpSpPr>
          <a:xfrm>
            <a:off x="525102" y="2080049"/>
            <a:ext cx="290228" cy="311712"/>
            <a:chOff x="616425" y="2329600"/>
            <a:chExt cx="361700" cy="388475"/>
          </a:xfrm>
        </p:grpSpPr>
        <p:sp>
          <p:nvSpPr>
            <p:cNvPr id="402" name="Google Shape;402;p39"/>
            <p:cNvSpPr/>
            <p:nvPr/>
          </p:nvSpPr>
          <p:spPr>
            <a:xfrm>
              <a:off x="616425" y="2329600"/>
              <a:ext cx="361700" cy="388475"/>
            </a:xfrm>
            <a:custGeom>
              <a:rect b="b" l="l" r="r" t="t"/>
              <a:pathLst>
                <a:path extrusionOk="0" fill="none" h="15539" w="14468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39"/>
            <p:cNvSpPr/>
            <p:nvPr/>
          </p:nvSpPr>
          <p:spPr>
            <a:xfrm>
              <a:off x="704725" y="2545750"/>
              <a:ext cx="185125" cy="25"/>
            </a:xfrm>
            <a:custGeom>
              <a:rect b="b" l="l" r="r" t="t"/>
              <a:pathLst>
                <a:path extrusionOk="0" fill="none" h="1" w="7405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39"/>
            <p:cNvSpPr/>
            <p:nvPr/>
          </p:nvSpPr>
          <p:spPr>
            <a:xfrm>
              <a:off x="811875" y="2626125"/>
              <a:ext cx="31075" cy="31075"/>
            </a:xfrm>
            <a:custGeom>
              <a:rect b="b" l="l" r="r" t="t"/>
              <a:pathLst>
                <a:path extrusionOk="0" fill="none" h="1243" w="1243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39"/>
            <p:cNvSpPr/>
            <p:nvPr/>
          </p:nvSpPr>
          <p:spPr>
            <a:xfrm>
              <a:off x="751000" y="2568275"/>
              <a:ext cx="54200" cy="53600"/>
            </a:xfrm>
            <a:custGeom>
              <a:rect b="b" l="l" r="r" t="t"/>
              <a:pathLst>
                <a:path extrusionOk="0" fill="none" h="2144" w="2168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39"/>
            <p:cNvSpPr/>
            <p:nvPr/>
          </p:nvSpPr>
          <p:spPr>
            <a:xfrm>
              <a:off x="769875" y="2662650"/>
              <a:ext cx="23775" cy="23775"/>
            </a:xfrm>
            <a:custGeom>
              <a:rect b="b" l="l" r="r" t="t"/>
              <a:pathLst>
                <a:path extrusionOk="0" fill="none" h="951" w="951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39"/>
            <p:cNvSpPr/>
            <p:nvPr/>
          </p:nvSpPr>
          <p:spPr>
            <a:xfrm>
              <a:off x="799700" y="2503125"/>
              <a:ext cx="24375" cy="23775"/>
            </a:xfrm>
            <a:custGeom>
              <a:rect b="b" l="l" r="r" t="t"/>
              <a:pathLst>
                <a:path extrusionOk="0" fill="none" h="951" w="975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39"/>
            <p:cNvSpPr/>
            <p:nvPr/>
          </p:nvSpPr>
          <p:spPr>
            <a:xfrm>
              <a:off x="766825" y="2388050"/>
              <a:ext cx="60925" cy="25"/>
            </a:xfrm>
            <a:custGeom>
              <a:rect b="b" l="l" r="r" t="t"/>
              <a:pathLst>
                <a:path extrusionOk="0" fill="none" h="1" w="2437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39"/>
            <p:cNvSpPr/>
            <p:nvPr/>
          </p:nvSpPr>
          <p:spPr>
            <a:xfrm>
              <a:off x="769875" y="2456250"/>
              <a:ext cx="31075" cy="31075"/>
            </a:xfrm>
            <a:custGeom>
              <a:rect b="b" l="l" r="r" t="t"/>
              <a:pathLst>
                <a:path extrusionOk="0" fill="none" h="1243" w="1243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10" name="Google Shape;410;p39"/>
          <p:cNvGrpSpPr/>
          <p:nvPr/>
        </p:nvGrpSpPr>
        <p:grpSpPr>
          <a:xfrm>
            <a:off x="1056672" y="2082978"/>
            <a:ext cx="305855" cy="305855"/>
            <a:chOff x="1278900" y="2333250"/>
            <a:chExt cx="381175" cy="381175"/>
          </a:xfrm>
        </p:grpSpPr>
        <p:sp>
          <p:nvSpPr>
            <p:cNvPr id="411" name="Google Shape;411;p39"/>
            <p:cNvSpPr/>
            <p:nvPr/>
          </p:nvSpPr>
          <p:spPr>
            <a:xfrm>
              <a:off x="1278900" y="2333250"/>
              <a:ext cx="381175" cy="381175"/>
            </a:xfrm>
            <a:custGeom>
              <a:rect b="b" l="l" r="r" t="t"/>
              <a:pathLst>
                <a:path extrusionOk="0" fill="none" h="15247" w="15247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39"/>
            <p:cNvSpPr/>
            <p:nvPr/>
          </p:nvSpPr>
          <p:spPr>
            <a:xfrm>
              <a:off x="1525475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39"/>
            <p:cNvSpPr/>
            <p:nvPr/>
          </p:nvSpPr>
          <p:spPr>
            <a:xfrm>
              <a:off x="1369600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39"/>
            <p:cNvSpPr/>
            <p:nvPr/>
          </p:nvSpPr>
          <p:spPr>
            <a:xfrm>
              <a:off x="1369600" y="2604200"/>
              <a:ext cx="199750" cy="40825"/>
            </a:xfrm>
            <a:custGeom>
              <a:rect b="b" l="l" r="r" t="t"/>
              <a:pathLst>
                <a:path extrusionOk="0" fill="none" h="1633" w="799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15" name="Google Shape;415;p39"/>
          <p:cNvGrpSpPr/>
          <p:nvPr/>
        </p:nvGrpSpPr>
        <p:grpSpPr>
          <a:xfrm>
            <a:off x="1596025" y="2082978"/>
            <a:ext cx="305875" cy="305855"/>
            <a:chOff x="1951075" y="2333250"/>
            <a:chExt cx="381200" cy="381175"/>
          </a:xfrm>
        </p:grpSpPr>
        <p:sp>
          <p:nvSpPr>
            <p:cNvPr id="416" name="Google Shape;416;p39"/>
            <p:cNvSpPr/>
            <p:nvPr/>
          </p:nvSpPr>
          <p:spPr>
            <a:xfrm>
              <a:off x="1951075" y="2333250"/>
              <a:ext cx="381200" cy="381175"/>
            </a:xfrm>
            <a:custGeom>
              <a:rect b="b" l="l" r="r" t="t"/>
              <a:pathLst>
                <a:path extrusionOk="0" fill="none" h="15247" w="15248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39"/>
            <p:cNvSpPr/>
            <p:nvPr/>
          </p:nvSpPr>
          <p:spPr>
            <a:xfrm>
              <a:off x="2197675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39"/>
            <p:cNvSpPr/>
            <p:nvPr/>
          </p:nvSpPr>
          <p:spPr>
            <a:xfrm>
              <a:off x="2041800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39"/>
            <p:cNvSpPr/>
            <p:nvPr/>
          </p:nvSpPr>
          <p:spPr>
            <a:xfrm>
              <a:off x="2041800" y="2584100"/>
              <a:ext cx="199750" cy="41425"/>
            </a:xfrm>
            <a:custGeom>
              <a:rect b="b" l="l" r="r" t="t"/>
              <a:pathLst>
                <a:path extrusionOk="0" fill="none" h="1657" w="799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20" name="Google Shape;420;p39"/>
          <p:cNvGrpSpPr/>
          <p:nvPr/>
        </p:nvGrpSpPr>
        <p:grpSpPr>
          <a:xfrm>
            <a:off x="2135399" y="2082978"/>
            <a:ext cx="305855" cy="305855"/>
            <a:chOff x="2623275" y="2333250"/>
            <a:chExt cx="381175" cy="381175"/>
          </a:xfrm>
        </p:grpSpPr>
        <p:sp>
          <p:nvSpPr>
            <p:cNvPr id="421" name="Google Shape;421;p39"/>
            <p:cNvSpPr/>
            <p:nvPr/>
          </p:nvSpPr>
          <p:spPr>
            <a:xfrm>
              <a:off x="2623275" y="2333250"/>
              <a:ext cx="381175" cy="381175"/>
            </a:xfrm>
            <a:custGeom>
              <a:rect b="b" l="l" r="r" t="t"/>
              <a:pathLst>
                <a:path extrusionOk="0" fill="none" h="15247" w="15247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39"/>
            <p:cNvSpPr/>
            <p:nvPr/>
          </p:nvSpPr>
          <p:spPr>
            <a:xfrm>
              <a:off x="2869875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39"/>
            <p:cNvSpPr/>
            <p:nvPr/>
          </p:nvSpPr>
          <p:spPr>
            <a:xfrm>
              <a:off x="2714000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39"/>
            <p:cNvSpPr/>
            <p:nvPr/>
          </p:nvSpPr>
          <p:spPr>
            <a:xfrm>
              <a:off x="2810200" y="2595675"/>
              <a:ext cx="99875" cy="31075"/>
            </a:xfrm>
            <a:custGeom>
              <a:rect b="b" l="l" r="r" t="t"/>
              <a:pathLst>
                <a:path extrusionOk="0" fill="none" h="1243" w="3995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25" name="Google Shape;425;p39"/>
          <p:cNvGrpSpPr/>
          <p:nvPr/>
        </p:nvGrpSpPr>
        <p:grpSpPr>
          <a:xfrm>
            <a:off x="2746105" y="2030220"/>
            <a:ext cx="163188" cy="407479"/>
            <a:chOff x="3384375" y="2267500"/>
            <a:chExt cx="203375" cy="507825"/>
          </a:xfrm>
        </p:grpSpPr>
        <p:sp>
          <p:nvSpPr>
            <p:cNvPr id="426" name="Google Shape;426;p39"/>
            <p:cNvSpPr/>
            <p:nvPr/>
          </p:nvSpPr>
          <p:spPr>
            <a:xfrm>
              <a:off x="3384375" y="2373425"/>
              <a:ext cx="203375" cy="401900"/>
            </a:xfrm>
            <a:custGeom>
              <a:rect b="b" l="l" r="r" t="t"/>
              <a:pathLst>
                <a:path extrusionOk="0" fill="none" h="16076" w="8135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39"/>
            <p:cNvSpPr/>
            <p:nvPr/>
          </p:nvSpPr>
          <p:spPr>
            <a:xfrm>
              <a:off x="3443425" y="2267500"/>
              <a:ext cx="85275" cy="93775"/>
            </a:xfrm>
            <a:custGeom>
              <a:rect b="b" l="l" r="r" t="t"/>
              <a:pathLst>
                <a:path extrusionOk="0" fill="none" h="3751" w="3411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28" name="Google Shape;428;p39"/>
          <p:cNvGrpSpPr/>
          <p:nvPr/>
        </p:nvGrpSpPr>
        <p:grpSpPr>
          <a:xfrm>
            <a:off x="3839496" y="2081995"/>
            <a:ext cx="133880" cy="303909"/>
            <a:chOff x="4747025" y="2332025"/>
            <a:chExt cx="166850" cy="378750"/>
          </a:xfrm>
        </p:grpSpPr>
        <p:sp>
          <p:nvSpPr>
            <p:cNvPr id="429" name="Google Shape;429;p39"/>
            <p:cNvSpPr/>
            <p:nvPr/>
          </p:nvSpPr>
          <p:spPr>
            <a:xfrm>
              <a:off x="4747025" y="2427025"/>
              <a:ext cx="166850" cy="283750"/>
            </a:xfrm>
            <a:custGeom>
              <a:rect b="b" l="l" r="r" t="t"/>
              <a:pathLst>
                <a:path extrusionOk="0" fill="none" h="11350" w="6674">
                  <a:moveTo>
                    <a:pt x="4019" y="0"/>
                  </a:moveTo>
                  <a:lnTo>
                    <a:pt x="4019" y="0"/>
                  </a:lnTo>
                  <a:lnTo>
                    <a:pt x="3873" y="73"/>
                  </a:lnTo>
                  <a:lnTo>
                    <a:pt x="3703" y="122"/>
                  </a:lnTo>
                  <a:lnTo>
                    <a:pt x="3508" y="171"/>
                  </a:lnTo>
                  <a:lnTo>
                    <a:pt x="3337" y="171"/>
                  </a:lnTo>
                  <a:lnTo>
                    <a:pt x="3337" y="171"/>
                  </a:lnTo>
                  <a:lnTo>
                    <a:pt x="3167" y="171"/>
                  </a:lnTo>
                  <a:lnTo>
                    <a:pt x="2996" y="146"/>
                  </a:lnTo>
                  <a:lnTo>
                    <a:pt x="2826" y="73"/>
                  </a:lnTo>
                  <a:lnTo>
                    <a:pt x="2655" y="24"/>
                  </a:lnTo>
                  <a:lnTo>
                    <a:pt x="2655" y="24"/>
                  </a:lnTo>
                  <a:lnTo>
                    <a:pt x="2412" y="24"/>
                  </a:lnTo>
                  <a:lnTo>
                    <a:pt x="2168" y="97"/>
                  </a:lnTo>
                  <a:lnTo>
                    <a:pt x="1949" y="171"/>
                  </a:lnTo>
                  <a:lnTo>
                    <a:pt x="1706" y="317"/>
                  </a:lnTo>
                  <a:lnTo>
                    <a:pt x="1486" y="487"/>
                  </a:lnTo>
                  <a:lnTo>
                    <a:pt x="1243" y="682"/>
                  </a:lnTo>
                  <a:lnTo>
                    <a:pt x="1048" y="926"/>
                  </a:lnTo>
                  <a:lnTo>
                    <a:pt x="853" y="1193"/>
                  </a:lnTo>
                  <a:lnTo>
                    <a:pt x="658" y="1510"/>
                  </a:lnTo>
                  <a:lnTo>
                    <a:pt x="512" y="1851"/>
                  </a:lnTo>
                  <a:lnTo>
                    <a:pt x="366" y="2216"/>
                  </a:lnTo>
                  <a:lnTo>
                    <a:pt x="244" y="2630"/>
                  </a:lnTo>
                  <a:lnTo>
                    <a:pt x="123" y="3093"/>
                  </a:lnTo>
                  <a:lnTo>
                    <a:pt x="49" y="3580"/>
                  </a:lnTo>
                  <a:lnTo>
                    <a:pt x="1" y="4092"/>
                  </a:lnTo>
                  <a:lnTo>
                    <a:pt x="1" y="4652"/>
                  </a:lnTo>
                  <a:lnTo>
                    <a:pt x="1" y="4652"/>
                  </a:lnTo>
                  <a:lnTo>
                    <a:pt x="1" y="4774"/>
                  </a:lnTo>
                  <a:lnTo>
                    <a:pt x="25" y="4895"/>
                  </a:lnTo>
                  <a:lnTo>
                    <a:pt x="74" y="4993"/>
                  </a:lnTo>
                  <a:lnTo>
                    <a:pt x="147" y="5090"/>
                  </a:lnTo>
                  <a:lnTo>
                    <a:pt x="220" y="5163"/>
                  </a:lnTo>
                  <a:lnTo>
                    <a:pt x="317" y="5236"/>
                  </a:lnTo>
                  <a:lnTo>
                    <a:pt x="415" y="5261"/>
                  </a:lnTo>
                  <a:lnTo>
                    <a:pt x="537" y="5285"/>
                  </a:lnTo>
                  <a:lnTo>
                    <a:pt x="537" y="5285"/>
                  </a:lnTo>
                  <a:lnTo>
                    <a:pt x="658" y="5261"/>
                  </a:lnTo>
                  <a:lnTo>
                    <a:pt x="756" y="5236"/>
                  </a:lnTo>
                  <a:lnTo>
                    <a:pt x="853" y="5163"/>
                  </a:lnTo>
                  <a:lnTo>
                    <a:pt x="926" y="5090"/>
                  </a:lnTo>
                  <a:lnTo>
                    <a:pt x="999" y="4993"/>
                  </a:lnTo>
                  <a:lnTo>
                    <a:pt x="1024" y="4895"/>
                  </a:lnTo>
                  <a:lnTo>
                    <a:pt x="1048" y="4774"/>
                  </a:lnTo>
                  <a:lnTo>
                    <a:pt x="1072" y="4652"/>
                  </a:lnTo>
                  <a:lnTo>
                    <a:pt x="1072" y="4652"/>
                  </a:lnTo>
                  <a:lnTo>
                    <a:pt x="1097" y="4189"/>
                  </a:lnTo>
                  <a:lnTo>
                    <a:pt x="1145" y="3726"/>
                  </a:lnTo>
                  <a:lnTo>
                    <a:pt x="1218" y="3312"/>
                  </a:lnTo>
                  <a:lnTo>
                    <a:pt x="1316" y="2923"/>
                  </a:lnTo>
                  <a:lnTo>
                    <a:pt x="1438" y="2582"/>
                  </a:lnTo>
                  <a:lnTo>
                    <a:pt x="1535" y="2338"/>
                  </a:lnTo>
                  <a:lnTo>
                    <a:pt x="1633" y="2168"/>
                  </a:lnTo>
                  <a:lnTo>
                    <a:pt x="1681" y="2143"/>
                  </a:lnTo>
                  <a:lnTo>
                    <a:pt x="1706" y="2143"/>
                  </a:lnTo>
                  <a:lnTo>
                    <a:pt x="1706" y="2143"/>
                  </a:lnTo>
                  <a:lnTo>
                    <a:pt x="1730" y="2241"/>
                  </a:lnTo>
                  <a:lnTo>
                    <a:pt x="1730" y="2509"/>
                  </a:lnTo>
                  <a:lnTo>
                    <a:pt x="1681" y="3483"/>
                  </a:lnTo>
                  <a:lnTo>
                    <a:pt x="1608" y="4822"/>
                  </a:lnTo>
                  <a:lnTo>
                    <a:pt x="1486" y="6357"/>
                  </a:lnTo>
                  <a:lnTo>
                    <a:pt x="1243" y="9231"/>
                  </a:lnTo>
                  <a:lnTo>
                    <a:pt x="1145" y="10521"/>
                  </a:lnTo>
                  <a:lnTo>
                    <a:pt x="1145" y="10521"/>
                  </a:lnTo>
                  <a:lnTo>
                    <a:pt x="1145" y="10668"/>
                  </a:lnTo>
                  <a:lnTo>
                    <a:pt x="1145" y="10814"/>
                  </a:lnTo>
                  <a:lnTo>
                    <a:pt x="1194" y="10935"/>
                  </a:lnTo>
                  <a:lnTo>
                    <a:pt x="1267" y="11057"/>
                  </a:lnTo>
                  <a:lnTo>
                    <a:pt x="1340" y="11155"/>
                  </a:lnTo>
                  <a:lnTo>
                    <a:pt x="1462" y="11252"/>
                  </a:lnTo>
                  <a:lnTo>
                    <a:pt x="1584" y="11325"/>
                  </a:lnTo>
                  <a:lnTo>
                    <a:pt x="1706" y="11349"/>
                  </a:lnTo>
                  <a:lnTo>
                    <a:pt x="1706" y="11349"/>
                  </a:lnTo>
                  <a:lnTo>
                    <a:pt x="1827" y="11349"/>
                  </a:lnTo>
                  <a:lnTo>
                    <a:pt x="1827" y="11349"/>
                  </a:lnTo>
                  <a:lnTo>
                    <a:pt x="1949" y="11349"/>
                  </a:lnTo>
                  <a:lnTo>
                    <a:pt x="2071" y="11325"/>
                  </a:lnTo>
                  <a:lnTo>
                    <a:pt x="2168" y="11252"/>
                  </a:lnTo>
                  <a:lnTo>
                    <a:pt x="2266" y="11179"/>
                  </a:lnTo>
                  <a:lnTo>
                    <a:pt x="2339" y="11106"/>
                  </a:lnTo>
                  <a:lnTo>
                    <a:pt x="2412" y="11008"/>
                  </a:lnTo>
                  <a:lnTo>
                    <a:pt x="2461" y="10887"/>
                  </a:lnTo>
                  <a:lnTo>
                    <a:pt x="2509" y="10765"/>
                  </a:lnTo>
                  <a:lnTo>
                    <a:pt x="3045" y="7014"/>
                  </a:lnTo>
                  <a:lnTo>
                    <a:pt x="3045" y="7014"/>
                  </a:lnTo>
                  <a:lnTo>
                    <a:pt x="3045" y="6966"/>
                  </a:lnTo>
                  <a:lnTo>
                    <a:pt x="3094" y="6868"/>
                  </a:lnTo>
                  <a:lnTo>
                    <a:pt x="3143" y="6819"/>
                  </a:lnTo>
                  <a:lnTo>
                    <a:pt x="3191" y="6771"/>
                  </a:lnTo>
                  <a:lnTo>
                    <a:pt x="3264" y="6746"/>
                  </a:lnTo>
                  <a:lnTo>
                    <a:pt x="3337" y="6722"/>
                  </a:lnTo>
                  <a:lnTo>
                    <a:pt x="3337" y="6722"/>
                  </a:lnTo>
                  <a:lnTo>
                    <a:pt x="3410" y="6746"/>
                  </a:lnTo>
                  <a:lnTo>
                    <a:pt x="3484" y="6771"/>
                  </a:lnTo>
                  <a:lnTo>
                    <a:pt x="3532" y="6819"/>
                  </a:lnTo>
                  <a:lnTo>
                    <a:pt x="3581" y="6868"/>
                  </a:lnTo>
                  <a:lnTo>
                    <a:pt x="3630" y="6966"/>
                  </a:lnTo>
                  <a:lnTo>
                    <a:pt x="3630" y="7014"/>
                  </a:lnTo>
                  <a:lnTo>
                    <a:pt x="4165" y="10765"/>
                  </a:lnTo>
                  <a:lnTo>
                    <a:pt x="4165" y="10765"/>
                  </a:lnTo>
                  <a:lnTo>
                    <a:pt x="4214" y="10887"/>
                  </a:lnTo>
                  <a:lnTo>
                    <a:pt x="4263" y="11008"/>
                  </a:lnTo>
                  <a:lnTo>
                    <a:pt x="4336" y="11106"/>
                  </a:lnTo>
                  <a:lnTo>
                    <a:pt x="4409" y="11179"/>
                  </a:lnTo>
                  <a:lnTo>
                    <a:pt x="4506" y="11252"/>
                  </a:lnTo>
                  <a:lnTo>
                    <a:pt x="4604" y="11325"/>
                  </a:lnTo>
                  <a:lnTo>
                    <a:pt x="4726" y="11349"/>
                  </a:lnTo>
                  <a:lnTo>
                    <a:pt x="4847" y="11349"/>
                  </a:lnTo>
                  <a:lnTo>
                    <a:pt x="4847" y="11349"/>
                  </a:lnTo>
                  <a:lnTo>
                    <a:pt x="4969" y="11349"/>
                  </a:lnTo>
                  <a:lnTo>
                    <a:pt x="4969" y="11349"/>
                  </a:lnTo>
                  <a:lnTo>
                    <a:pt x="5091" y="11325"/>
                  </a:lnTo>
                  <a:lnTo>
                    <a:pt x="5213" y="11252"/>
                  </a:lnTo>
                  <a:lnTo>
                    <a:pt x="5334" y="11155"/>
                  </a:lnTo>
                  <a:lnTo>
                    <a:pt x="5408" y="11057"/>
                  </a:lnTo>
                  <a:lnTo>
                    <a:pt x="5481" y="10935"/>
                  </a:lnTo>
                  <a:lnTo>
                    <a:pt x="5529" y="10814"/>
                  </a:lnTo>
                  <a:lnTo>
                    <a:pt x="5529" y="10668"/>
                  </a:lnTo>
                  <a:lnTo>
                    <a:pt x="5529" y="10521"/>
                  </a:lnTo>
                  <a:lnTo>
                    <a:pt x="5529" y="10521"/>
                  </a:lnTo>
                  <a:lnTo>
                    <a:pt x="5188" y="6381"/>
                  </a:lnTo>
                  <a:lnTo>
                    <a:pt x="4994" y="3507"/>
                  </a:lnTo>
                  <a:lnTo>
                    <a:pt x="4945" y="2533"/>
                  </a:lnTo>
                  <a:lnTo>
                    <a:pt x="4945" y="2241"/>
                  </a:lnTo>
                  <a:lnTo>
                    <a:pt x="4969" y="2143"/>
                  </a:lnTo>
                  <a:lnTo>
                    <a:pt x="4969" y="2143"/>
                  </a:lnTo>
                  <a:lnTo>
                    <a:pt x="4994" y="2143"/>
                  </a:lnTo>
                  <a:lnTo>
                    <a:pt x="5042" y="2168"/>
                  </a:lnTo>
                  <a:lnTo>
                    <a:pt x="5140" y="2314"/>
                  </a:lnTo>
                  <a:lnTo>
                    <a:pt x="5237" y="2557"/>
                  </a:lnTo>
                  <a:lnTo>
                    <a:pt x="5334" y="2898"/>
                  </a:lnTo>
                  <a:lnTo>
                    <a:pt x="5432" y="3288"/>
                  </a:lnTo>
                  <a:lnTo>
                    <a:pt x="5529" y="3726"/>
                  </a:lnTo>
                  <a:lnTo>
                    <a:pt x="5578" y="4189"/>
                  </a:lnTo>
                  <a:lnTo>
                    <a:pt x="5602" y="4652"/>
                  </a:lnTo>
                  <a:lnTo>
                    <a:pt x="5602" y="4652"/>
                  </a:lnTo>
                  <a:lnTo>
                    <a:pt x="5627" y="4774"/>
                  </a:lnTo>
                  <a:lnTo>
                    <a:pt x="5651" y="4895"/>
                  </a:lnTo>
                  <a:lnTo>
                    <a:pt x="5675" y="4993"/>
                  </a:lnTo>
                  <a:lnTo>
                    <a:pt x="5749" y="5090"/>
                  </a:lnTo>
                  <a:lnTo>
                    <a:pt x="5822" y="5163"/>
                  </a:lnTo>
                  <a:lnTo>
                    <a:pt x="5919" y="5236"/>
                  </a:lnTo>
                  <a:lnTo>
                    <a:pt x="6016" y="5261"/>
                  </a:lnTo>
                  <a:lnTo>
                    <a:pt x="6138" y="5285"/>
                  </a:lnTo>
                  <a:lnTo>
                    <a:pt x="6138" y="5285"/>
                  </a:lnTo>
                  <a:lnTo>
                    <a:pt x="6260" y="5261"/>
                  </a:lnTo>
                  <a:lnTo>
                    <a:pt x="6357" y="5236"/>
                  </a:lnTo>
                  <a:lnTo>
                    <a:pt x="6455" y="5163"/>
                  </a:lnTo>
                  <a:lnTo>
                    <a:pt x="6528" y="5090"/>
                  </a:lnTo>
                  <a:lnTo>
                    <a:pt x="6601" y="4993"/>
                  </a:lnTo>
                  <a:lnTo>
                    <a:pt x="6650" y="4895"/>
                  </a:lnTo>
                  <a:lnTo>
                    <a:pt x="6674" y="4774"/>
                  </a:lnTo>
                  <a:lnTo>
                    <a:pt x="6674" y="4652"/>
                  </a:lnTo>
                  <a:lnTo>
                    <a:pt x="6674" y="4652"/>
                  </a:lnTo>
                  <a:lnTo>
                    <a:pt x="6674" y="4092"/>
                  </a:lnTo>
                  <a:lnTo>
                    <a:pt x="6625" y="3556"/>
                  </a:lnTo>
                  <a:lnTo>
                    <a:pt x="6552" y="3069"/>
                  </a:lnTo>
                  <a:lnTo>
                    <a:pt x="6455" y="2630"/>
                  </a:lnTo>
                  <a:lnTo>
                    <a:pt x="6357" y="2216"/>
                  </a:lnTo>
                  <a:lnTo>
                    <a:pt x="6211" y="1827"/>
                  </a:lnTo>
                  <a:lnTo>
                    <a:pt x="6065" y="1486"/>
                  </a:lnTo>
                  <a:lnTo>
                    <a:pt x="5895" y="1169"/>
                  </a:lnTo>
                  <a:lnTo>
                    <a:pt x="5700" y="901"/>
                  </a:lnTo>
                  <a:lnTo>
                    <a:pt x="5505" y="658"/>
                  </a:lnTo>
                  <a:lnTo>
                    <a:pt x="5286" y="463"/>
                  </a:lnTo>
                  <a:lnTo>
                    <a:pt x="5042" y="292"/>
                  </a:lnTo>
                  <a:lnTo>
                    <a:pt x="4799" y="171"/>
                  </a:lnTo>
                  <a:lnTo>
                    <a:pt x="4555" y="73"/>
                  </a:lnTo>
                  <a:lnTo>
                    <a:pt x="4287" y="24"/>
                  </a:lnTo>
                  <a:lnTo>
                    <a:pt x="4019" y="0"/>
                  </a:lnTo>
                  <a:lnTo>
                    <a:pt x="4019" y="0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39"/>
            <p:cNvSpPr/>
            <p:nvPr/>
          </p:nvSpPr>
          <p:spPr>
            <a:xfrm>
              <a:off x="4792100" y="2332025"/>
              <a:ext cx="76725" cy="84050"/>
            </a:xfrm>
            <a:custGeom>
              <a:rect b="b" l="l" r="r" t="t"/>
              <a:pathLst>
                <a:path extrusionOk="0" fill="none" h="3362" w="3069">
                  <a:moveTo>
                    <a:pt x="0" y="1511"/>
                  </a:moveTo>
                  <a:lnTo>
                    <a:pt x="0" y="1511"/>
                  </a:lnTo>
                  <a:lnTo>
                    <a:pt x="24" y="1340"/>
                  </a:lnTo>
                  <a:lnTo>
                    <a:pt x="49" y="1170"/>
                  </a:lnTo>
                  <a:lnTo>
                    <a:pt x="73" y="1024"/>
                  </a:lnTo>
                  <a:lnTo>
                    <a:pt x="122" y="877"/>
                  </a:lnTo>
                  <a:lnTo>
                    <a:pt x="195" y="756"/>
                  </a:lnTo>
                  <a:lnTo>
                    <a:pt x="268" y="634"/>
                  </a:lnTo>
                  <a:lnTo>
                    <a:pt x="365" y="512"/>
                  </a:lnTo>
                  <a:lnTo>
                    <a:pt x="463" y="415"/>
                  </a:lnTo>
                  <a:lnTo>
                    <a:pt x="682" y="220"/>
                  </a:lnTo>
                  <a:lnTo>
                    <a:pt x="950" y="98"/>
                  </a:lnTo>
                  <a:lnTo>
                    <a:pt x="1218" y="25"/>
                  </a:lnTo>
                  <a:lnTo>
                    <a:pt x="1534" y="1"/>
                  </a:lnTo>
                  <a:lnTo>
                    <a:pt x="1534" y="1"/>
                  </a:lnTo>
                  <a:lnTo>
                    <a:pt x="1851" y="25"/>
                  </a:lnTo>
                  <a:lnTo>
                    <a:pt x="2119" y="98"/>
                  </a:lnTo>
                  <a:lnTo>
                    <a:pt x="2387" y="220"/>
                  </a:lnTo>
                  <a:lnTo>
                    <a:pt x="2606" y="415"/>
                  </a:lnTo>
                  <a:lnTo>
                    <a:pt x="2703" y="512"/>
                  </a:lnTo>
                  <a:lnTo>
                    <a:pt x="2801" y="634"/>
                  </a:lnTo>
                  <a:lnTo>
                    <a:pt x="2874" y="756"/>
                  </a:lnTo>
                  <a:lnTo>
                    <a:pt x="2947" y="877"/>
                  </a:lnTo>
                  <a:lnTo>
                    <a:pt x="2996" y="1024"/>
                  </a:lnTo>
                  <a:lnTo>
                    <a:pt x="3020" y="1170"/>
                  </a:lnTo>
                  <a:lnTo>
                    <a:pt x="3044" y="1340"/>
                  </a:lnTo>
                  <a:lnTo>
                    <a:pt x="3069" y="1511"/>
                  </a:lnTo>
                  <a:lnTo>
                    <a:pt x="3069" y="1511"/>
                  </a:lnTo>
                  <a:lnTo>
                    <a:pt x="3044" y="1681"/>
                  </a:lnTo>
                  <a:lnTo>
                    <a:pt x="3020" y="1852"/>
                  </a:lnTo>
                  <a:lnTo>
                    <a:pt x="2947" y="2193"/>
                  </a:lnTo>
                  <a:lnTo>
                    <a:pt x="2801" y="2509"/>
                  </a:lnTo>
                  <a:lnTo>
                    <a:pt x="2606" y="2777"/>
                  </a:lnTo>
                  <a:lnTo>
                    <a:pt x="2509" y="2899"/>
                  </a:lnTo>
                  <a:lnTo>
                    <a:pt x="2387" y="3021"/>
                  </a:lnTo>
                  <a:lnTo>
                    <a:pt x="2265" y="3118"/>
                  </a:lnTo>
                  <a:lnTo>
                    <a:pt x="2119" y="3191"/>
                  </a:lnTo>
                  <a:lnTo>
                    <a:pt x="1997" y="3264"/>
                  </a:lnTo>
                  <a:lnTo>
                    <a:pt x="1851" y="3313"/>
                  </a:lnTo>
                  <a:lnTo>
                    <a:pt x="1681" y="3337"/>
                  </a:lnTo>
                  <a:lnTo>
                    <a:pt x="1534" y="3362"/>
                  </a:lnTo>
                  <a:lnTo>
                    <a:pt x="1534" y="3362"/>
                  </a:lnTo>
                  <a:lnTo>
                    <a:pt x="1388" y="3337"/>
                  </a:lnTo>
                  <a:lnTo>
                    <a:pt x="1218" y="3313"/>
                  </a:lnTo>
                  <a:lnTo>
                    <a:pt x="1072" y="3264"/>
                  </a:lnTo>
                  <a:lnTo>
                    <a:pt x="950" y="3191"/>
                  </a:lnTo>
                  <a:lnTo>
                    <a:pt x="804" y="3118"/>
                  </a:lnTo>
                  <a:lnTo>
                    <a:pt x="682" y="3021"/>
                  </a:lnTo>
                  <a:lnTo>
                    <a:pt x="560" y="2899"/>
                  </a:lnTo>
                  <a:lnTo>
                    <a:pt x="463" y="2777"/>
                  </a:lnTo>
                  <a:lnTo>
                    <a:pt x="268" y="2509"/>
                  </a:lnTo>
                  <a:lnTo>
                    <a:pt x="122" y="2193"/>
                  </a:lnTo>
                  <a:lnTo>
                    <a:pt x="49" y="1852"/>
                  </a:lnTo>
                  <a:lnTo>
                    <a:pt x="24" y="1681"/>
                  </a:lnTo>
                  <a:lnTo>
                    <a:pt x="0" y="1511"/>
                  </a:lnTo>
                  <a:lnTo>
                    <a:pt x="0" y="151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1" name="Google Shape;431;p39"/>
          <p:cNvGrpSpPr/>
          <p:nvPr/>
        </p:nvGrpSpPr>
        <p:grpSpPr>
          <a:xfrm>
            <a:off x="3297695" y="2032166"/>
            <a:ext cx="138755" cy="403567"/>
            <a:chOff x="4071800" y="2269925"/>
            <a:chExt cx="172925" cy="502950"/>
          </a:xfrm>
        </p:grpSpPr>
        <p:sp>
          <p:nvSpPr>
            <p:cNvPr id="432" name="Google Shape;432;p39"/>
            <p:cNvSpPr/>
            <p:nvPr/>
          </p:nvSpPr>
          <p:spPr>
            <a:xfrm>
              <a:off x="4118075" y="2269925"/>
              <a:ext cx="80375" cy="91350"/>
            </a:xfrm>
            <a:custGeom>
              <a:rect b="b" l="l" r="r" t="t"/>
              <a:pathLst>
                <a:path extrusionOk="0" fill="none" h="3654" w="3215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39"/>
            <p:cNvSpPr/>
            <p:nvPr/>
          </p:nvSpPr>
          <p:spPr>
            <a:xfrm>
              <a:off x="4071800" y="2372825"/>
              <a:ext cx="172925" cy="400050"/>
            </a:xfrm>
            <a:custGeom>
              <a:rect b="b" l="l" r="r" t="t"/>
              <a:pathLst>
                <a:path extrusionOk="0" fill="none" h="16002" w="6917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34" name="Google Shape;434;p39"/>
          <p:cNvSpPr/>
          <p:nvPr/>
        </p:nvSpPr>
        <p:spPr>
          <a:xfrm>
            <a:off x="4292881" y="2074665"/>
            <a:ext cx="305855" cy="322465"/>
          </a:xfrm>
          <a:custGeom>
            <a:rect b="b" l="l" r="r" t="t"/>
            <a:pathLst>
              <a:path extrusionOk="0" fill="none" h="16075" w="15247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35" name="Google Shape;435;p39"/>
          <p:cNvGrpSpPr/>
          <p:nvPr/>
        </p:nvGrpSpPr>
        <p:grpSpPr>
          <a:xfrm>
            <a:off x="4822977" y="2080530"/>
            <a:ext cx="330288" cy="310749"/>
            <a:chOff x="5972700" y="2330200"/>
            <a:chExt cx="411625" cy="387275"/>
          </a:xfrm>
        </p:grpSpPr>
        <p:sp>
          <p:nvSpPr>
            <p:cNvPr id="436" name="Google Shape;436;p39"/>
            <p:cNvSpPr/>
            <p:nvPr/>
          </p:nvSpPr>
          <p:spPr>
            <a:xfrm>
              <a:off x="5972700" y="2476950"/>
              <a:ext cx="98050" cy="219825"/>
            </a:xfrm>
            <a:custGeom>
              <a:rect b="b" l="l" r="r" t="t"/>
              <a:pathLst>
                <a:path extrusionOk="0" fill="none" h="8793" w="3922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39"/>
            <p:cNvSpPr/>
            <p:nvPr/>
          </p:nvSpPr>
          <p:spPr>
            <a:xfrm>
              <a:off x="6078025" y="2330200"/>
              <a:ext cx="306300" cy="387275"/>
            </a:xfrm>
            <a:custGeom>
              <a:rect b="b" l="l" r="r" t="t"/>
              <a:pathLst>
                <a:path extrusionOk="0" fill="none" h="15491" w="12252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8" name="Google Shape;438;p39"/>
          <p:cNvGrpSpPr/>
          <p:nvPr/>
        </p:nvGrpSpPr>
        <p:grpSpPr>
          <a:xfrm>
            <a:off x="617940" y="2584718"/>
            <a:ext cx="104573" cy="381100"/>
            <a:chOff x="732125" y="2958550"/>
            <a:chExt cx="130325" cy="474950"/>
          </a:xfrm>
        </p:grpSpPr>
        <p:sp>
          <p:nvSpPr>
            <p:cNvPr id="439" name="Google Shape;439;p39"/>
            <p:cNvSpPr/>
            <p:nvPr/>
          </p:nvSpPr>
          <p:spPr>
            <a:xfrm>
              <a:off x="732125" y="2958550"/>
              <a:ext cx="130325" cy="474950"/>
            </a:xfrm>
            <a:custGeom>
              <a:rect b="b" l="l" r="r" t="t"/>
              <a:pathLst>
                <a:path extrusionOk="0" fill="none" h="18998" w="5213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39"/>
            <p:cNvSpPr/>
            <p:nvPr/>
          </p:nvSpPr>
          <p:spPr>
            <a:xfrm>
              <a:off x="756475" y="3090675"/>
              <a:ext cx="81625" cy="318475"/>
            </a:xfrm>
            <a:custGeom>
              <a:rect b="b" l="l" r="r" t="t"/>
              <a:pathLst>
                <a:path extrusionOk="0" fill="none" h="12739" w="3265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39"/>
            <p:cNvSpPr/>
            <p:nvPr/>
          </p:nvSpPr>
          <p:spPr>
            <a:xfrm>
              <a:off x="802750" y="3129050"/>
              <a:ext cx="13425" cy="25"/>
            </a:xfrm>
            <a:custGeom>
              <a:rect b="b" l="l" r="r" t="t"/>
              <a:pathLst>
                <a:path extrusionOk="0" fill="none" h="1" w="537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39"/>
            <p:cNvSpPr/>
            <p:nvPr/>
          </p:nvSpPr>
          <p:spPr>
            <a:xfrm>
              <a:off x="802750" y="3162525"/>
              <a:ext cx="13425" cy="25"/>
            </a:xfrm>
            <a:custGeom>
              <a:rect b="b" l="l" r="r" t="t"/>
              <a:pathLst>
                <a:path extrusionOk="0" fill="none" h="1" w="537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39"/>
            <p:cNvSpPr/>
            <p:nvPr/>
          </p:nvSpPr>
          <p:spPr>
            <a:xfrm>
              <a:off x="802750" y="3196025"/>
              <a:ext cx="13425" cy="25"/>
            </a:xfrm>
            <a:custGeom>
              <a:rect b="b" l="l" r="r" t="t"/>
              <a:pathLst>
                <a:path extrusionOk="0" fill="none" h="1" w="537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39"/>
            <p:cNvSpPr/>
            <p:nvPr/>
          </p:nvSpPr>
          <p:spPr>
            <a:xfrm>
              <a:off x="802750" y="3229500"/>
              <a:ext cx="13425" cy="25"/>
            </a:xfrm>
            <a:custGeom>
              <a:rect b="b" l="l" r="r" t="t"/>
              <a:pathLst>
                <a:path extrusionOk="0" fill="none" h="1" w="537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39"/>
            <p:cNvSpPr/>
            <p:nvPr/>
          </p:nvSpPr>
          <p:spPr>
            <a:xfrm>
              <a:off x="802750" y="3263000"/>
              <a:ext cx="13425" cy="25"/>
            </a:xfrm>
            <a:custGeom>
              <a:rect b="b" l="l" r="r" t="t"/>
              <a:pathLst>
                <a:path extrusionOk="0" fill="none" h="1" w="537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39"/>
            <p:cNvSpPr/>
            <p:nvPr/>
          </p:nvSpPr>
          <p:spPr>
            <a:xfrm>
              <a:off x="802750" y="3296475"/>
              <a:ext cx="13425" cy="25"/>
            </a:xfrm>
            <a:custGeom>
              <a:rect b="b" l="l" r="r" t="t"/>
              <a:pathLst>
                <a:path extrusionOk="0" fill="none" h="1" w="537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7" name="Google Shape;447;p39"/>
          <p:cNvSpPr/>
          <p:nvPr/>
        </p:nvSpPr>
        <p:spPr>
          <a:xfrm>
            <a:off x="1588699" y="2569563"/>
            <a:ext cx="320519" cy="411390"/>
          </a:xfrm>
          <a:custGeom>
            <a:rect b="b" l="l" r="r" t="t"/>
            <a:pathLst>
              <a:path extrusionOk="0" fill="none" h="20508" w="15978">
                <a:moveTo>
                  <a:pt x="15977" y="1292"/>
                </a:moveTo>
                <a:lnTo>
                  <a:pt x="15977" y="19217"/>
                </a:ln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39"/>
          <p:cNvSpPr/>
          <p:nvPr/>
        </p:nvSpPr>
        <p:spPr>
          <a:xfrm>
            <a:off x="1090852" y="2569563"/>
            <a:ext cx="237470" cy="411390"/>
          </a:xfrm>
          <a:custGeom>
            <a:rect b="b" l="l" r="r" t="t"/>
            <a:pathLst>
              <a:path extrusionOk="0" fill="none" h="20508" w="11838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49" name="Google Shape;449;p39"/>
          <p:cNvGrpSpPr/>
          <p:nvPr/>
        </p:nvGrpSpPr>
        <p:grpSpPr>
          <a:xfrm>
            <a:off x="2103162" y="2596935"/>
            <a:ext cx="370348" cy="350809"/>
            <a:chOff x="2583100" y="2973775"/>
            <a:chExt cx="461550" cy="437200"/>
          </a:xfrm>
        </p:grpSpPr>
        <p:sp>
          <p:nvSpPr>
            <p:cNvPr id="450" name="Google Shape;450;p39"/>
            <p:cNvSpPr/>
            <p:nvPr/>
          </p:nvSpPr>
          <p:spPr>
            <a:xfrm>
              <a:off x="2701225" y="3315975"/>
              <a:ext cx="225300" cy="95000"/>
            </a:xfrm>
            <a:custGeom>
              <a:rect b="b" l="l" r="r" t="t"/>
              <a:pathLst>
                <a:path extrusionOk="0" fill="none" h="3800" w="9012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39"/>
            <p:cNvSpPr/>
            <p:nvPr/>
          </p:nvSpPr>
          <p:spPr>
            <a:xfrm>
              <a:off x="2583100" y="2973775"/>
              <a:ext cx="461550" cy="336125"/>
            </a:xfrm>
            <a:custGeom>
              <a:rect b="b" l="l" r="r" t="t"/>
              <a:pathLst>
                <a:path extrusionOk="0" fill="none" h="13445" w="18462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2" name="Google Shape;452;p39"/>
          <p:cNvSpPr/>
          <p:nvPr/>
        </p:nvSpPr>
        <p:spPr>
          <a:xfrm>
            <a:off x="3736398" y="2605229"/>
            <a:ext cx="340057" cy="340057"/>
          </a:xfrm>
          <a:custGeom>
            <a:rect b="b" l="l" r="r" t="t"/>
            <a:pathLst>
              <a:path extrusionOk="0" fill="none" h="16952" w="16952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53" name="Google Shape;453;p39"/>
          <p:cNvGrpSpPr/>
          <p:nvPr/>
        </p:nvGrpSpPr>
        <p:grpSpPr>
          <a:xfrm>
            <a:off x="4241097" y="2623815"/>
            <a:ext cx="415302" cy="308784"/>
            <a:chOff x="5247525" y="3007275"/>
            <a:chExt cx="517575" cy="384825"/>
          </a:xfrm>
        </p:grpSpPr>
        <p:sp>
          <p:nvSpPr>
            <p:cNvPr id="454" name="Google Shape;454;p39"/>
            <p:cNvSpPr/>
            <p:nvPr/>
          </p:nvSpPr>
          <p:spPr>
            <a:xfrm>
              <a:off x="5247525" y="3007275"/>
              <a:ext cx="348900" cy="348900"/>
            </a:xfrm>
            <a:custGeom>
              <a:rect b="b" l="l" r="r" t="t"/>
              <a:pathLst>
                <a:path extrusionOk="0" fill="none" h="13956" w="13956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39"/>
            <p:cNvSpPr/>
            <p:nvPr/>
          </p:nvSpPr>
          <p:spPr>
            <a:xfrm>
              <a:off x="5566575" y="3193575"/>
              <a:ext cx="198525" cy="198525"/>
            </a:xfrm>
            <a:custGeom>
              <a:rect b="b" l="l" r="r" t="t"/>
              <a:pathLst>
                <a:path extrusionOk="0" fill="none" h="7941" w="7941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6" name="Google Shape;456;p39"/>
          <p:cNvGrpSpPr/>
          <p:nvPr/>
        </p:nvGrpSpPr>
        <p:grpSpPr>
          <a:xfrm>
            <a:off x="3201447" y="2606223"/>
            <a:ext cx="327339" cy="334200"/>
            <a:chOff x="3951850" y="2985350"/>
            <a:chExt cx="407950" cy="416500"/>
          </a:xfrm>
        </p:grpSpPr>
        <p:sp>
          <p:nvSpPr>
            <p:cNvPr id="457" name="Google Shape;457;p39"/>
            <p:cNvSpPr/>
            <p:nvPr/>
          </p:nvSpPr>
          <p:spPr>
            <a:xfrm>
              <a:off x="3951850" y="2985350"/>
              <a:ext cx="314800" cy="314825"/>
            </a:xfrm>
            <a:custGeom>
              <a:rect b="b" l="l" r="r" t="t"/>
              <a:pathLst>
                <a:path extrusionOk="0" fill="none" h="12593" w="12592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39"/>
            <p:cNvSpPr/>
            <p:nvPr/>
          </p:nvSpPr>
          <p:spPr>
            <a:xfrm>
              <a:off x="3988375" y="3021875"/>
              <a:ext cx="241750" cy="241750"/>
            </a:xfrm>
            <a:custGeom>
              <a:rect b="b" l="l" r="r" t="t"/>
              <a:pathLst>
                <a:path extrusionOk="0" fill="none" h="9670" w="967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39"/>
            <p:cNvSpPr/>
            <p:nvPr/>
          </p:nvSpPr>
          <p:spPr>
            <a:xfrm>
              <a:off x="4024300" y="3058425"/>
              <a:ext cx="84650" cy="84650"/>
            </a:xfrm>
            <a:custGeom>
              <a:rect b="b" l="l" r="r" t="t"/>
              <a:pathLst>
                <a:path extrusionOk="0" fill="none" h="3386" w="3386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39"/>
            <p:cNvSpPr/>
            <p:nvPr/>
          </p:nvSpPr>
          <p:spPr>
            <a:xfrm>
              <a:off x="4205750" y="3248375"/>
              <a:ext cx="154050" cy="153475"/>
            </a:xfrm>
            <a:custGeom>
              <a:rect b="b" l="l" r="r" t="t"/>
              <a:pathLst>
                <a:path extrusionOk="0" fill="none" h="6139" w="6162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61" name="Google Shape;461;p39"/>
          <p:cNvGrpSpPr/>
          <p:nvPr/>
        </p:nvGrpSpPr>
        <p:grpSpPr>
          <a:xfrm>
            <a:off x="487008" y="3169046"/>
            <a:ext cx="379134" cy="291191"/>
            <a:chOff x="568950" y="3686775"/>
            <a:chExt cx="472500" cy="362900"/>
          </a:xfrm>
        </p:grpSpPr>
        <p:sp>
          <p:nvSpPr>
            <p:cNvPr id="462" name="Google Shape;462;p39"/>
            <p:cNvSpPr/>
            <p:nvPr/>
          </p:nvSpPr>
          <p:spPr>
            <a:xfrm>
              <a:off x="568950" y="3686775"/>
              <a:ext cx="472500" cy="362900"/>
            </a:xfrm>
            <a:custGeom>
              <a:rect b="b" l="l" r="r" t="t"/>
              <a:pathLst>
                <a:path extrusionOk="0" fill="none" h="14516" w="1890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39"/>
            <p:cNvSpPr/>
            <p:nvPr/>
          </p:nvSpPr>
          <p:spPr>
            <a:xfrm>
              <a:off x="645650" y="3820725"/>
              <a:ext cx="34125" cy="34125"/>
            </a:xfrm>
            <a:custGeom>
              <a:rect b="b" l="l" r="r" t="t"/>
              <a:pathLst>
                <a:path extrusionOk="0" fill="none" h="1365" w="1365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39"/>
            <p:cNvSpPr/>
            <p:nvPr/>
          </p:nvSpPr>
          <p:spPr>
            <a:xfrm>
              <a:off x="747950" y="3753750"/>
              <a:ext cx="85275" cy="12200"/>
            </a:xfrm>
            <a:custGeom>
              <a:rect b="b" l="l" r="r" t="t"/>
              <a:pathLst>
                <a:path extrusionOk="0" fill="none" h="488" w="3411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5" name="Google Shape;465;p39"/>
          <p:cNvSpPr/>
          <p:nvPr/>
        </p:nvSpPr>
        <p:spPr>
          <a:xfrm>
            <a:off x="4856184" y="2589603"/>
            <a:ext cx="257972" cy="371331"/>
          </a:xfrm>
          <a:custGeom>
            <a:rect b="b" l="l" r="r" t="t"/>
            <a:pathLst>
              <a:path extrusionOk="0" fill="none" h="18511" w="12860">
                <a:moveTo>
                  <a:pt x="12373" y="7526"/>
                </a:moveTo>
                <a:lnTo>
                  <a:pt x="11618" y="7526"/>
                </a:lnTo>
                <a:lnTo>
                  <a:pt x="11618" y="5188"/>
                </a:lnTo>
                <a:lnTo>
                  <a:pt x="11618" y="5188"/>
                </a:lnTo>
                <a:lnTo>
                  <a:pt x="11593" y="4677"/>
                </a:lnTo>
                <a:lnTo>
                  <a:pt x="11520" y="4141"/>
                </a:lnTo>
                <a:lnTo>
                  <a:pt x="11398" y="3654"/>
                </a:lnTo>
                <a:lnTo>
                  <a:pt x="11204" y="3167"/>
                </a:lnTo>
                <a:lnTo>
                  <a:pt x="10984" y="2728"/>
                </a:lnTo>
                <a:lnTo>
                  <a:pt x="10741" y="2290"/>
                </a:lnTo>
                <a:lnTo>
                  <a:pt x="10424" y="1900"/>
                </a:lnTo>
                <a:lnTo>
                  <a:pt x="10108" y="1535"/>
                </a:lnTo>
                <a:lnTo>
                  <a:pt x="9718" y="1194"/>
                </a:lnTo>
                <a:lnTo>
                  <a:pt x="9328" y="902"/>
                </a:lnTo>
                <a:lnTo>
                  <a:pt x="8914" y="634"/>
                </a:lnTo>
                <a:lnTo>
                  <a:pt x="8452" y="415"/>
                </a:lnTo>
                <a:lnTo>
                  <a:pt x="7964" y="244"/>
                </a:lnTo>
                <a:lnTo>
                  <a:pt x="7477" y="122"/>
                </a:lnTo>
                <a:lnTo>
                  <a:pt x="6966" y="25"/>
                </a:lnTo>
                <a:lnTo>
                  <a:pt x="6430" y="0"/>
                </a:lnTo>
                <a:lnTo>
                  <a:pt x="6430" y="0"/>
                </a:lnTo>
                <a:lnTo>
                  <a:pt x="5894" y="25"/>
                </a:lnTo>
                <a:lnTo>
                  <a:pt x="5383" y="122"/>
                </a:lnTo>
                <a:lnTo>
                  <a:pt x="4896" y="244"/>
                </a:lnTo>
                <a:lnTo>
                  <a:pt x="4409" y="415"/>
                </a:lnTo>
                <a:lnTo>
                  <a:pt x="3970" y="634"/>
                </a:lnTo>
                <a:lnTo>
                  <a:pt x="3532" y="902"/>
                </a:lnTo>
                <a:lnTo>
                  <a:pt x="3142" y="1194"/>
                </a:lnTo>
                <a:lnTo>
                  <a:pt x="2752" y="1535"/>
                </a:lnTo>
                <a:lnTo>
                  <a:pt x="2436" y="1900"/>
                </a:lnTo>
                <a:lnTo>
                  <a:pt x="2119" y="2290"/>
                </a:lnTo>
                <a:lnTo>
                  <a:pt x="1876" y="2728"/>
                </a:lnTo>
                <a:lnTo>
                  <a:pt x="1656" y="3167"/>
                </a:lnTo>
                <a:lnTo>
                  <a:pt x="1462" y="3654"/>
                </a:lnTo>
                <a:lnTo>
                  <a:pt x="1340" y="4141"/>
                </a:lnTo>
                <a:lnTo>
                  <a:pt x="1267" y="4677"/>
                </a:lnTo>
                <a:lnTo>
                  <a:pt x="1242" y="5188"/>
                </a:lnTo>
                <a:lnTo>
                  <a:pt x="1242" y="7526"/>
                </a:lnTo>
                <a:lnTo>
                  <a:pt x="487" y="7526"/>
                </a:lnTo>
                <a:lnTo>
                  <a:pt x="487" y="7526"/>
                </a:lnTo>
                <a:lnTo>
                  <a:pt x="390" y="7526"/>
                </a:lnTo>
                <a:lnTo>
                  <a:pt x="293" y="7551"/>
                </a:lnTo>
                <a:lnTo>
                  <a:pt x="220" y="7599"/>
                </a:lnTo>
                <a:lnTo>
                  <a:pt x="146" y="7648"/>
                </a:lnTo>
                <a:lnTo>
                  <a:pt x="73" y="7721"/>
                </a:lnTo>
                <a:lnTo>
                  <a:pt x="49" y="7818"/>
                </a:lnTo>
                <a:lnTo>
                  <a:pt x="0" y="7891"/>
                </a:lnTo>
                <a:lnTo>
                  <a:pt x="0" y="8013"/>
                </a:lnTo>
                <a:lnTo>
                  <a:pt x="0" y="18023"/>
                </a:lnTo>
                <a:lnTo>
                  <a:pt x="0" y="18023"/>
                </a:lnTo>
                <a:lnTo>
                  <a:pt x="0" y="18121"/>
                </a:lnTo>
                <a:lnTo>
                  <a:pt x="49" y="18218"/>
                </a:lnTo>
                <a:lnTo>
                  <a:pt x="73" y="18291"/>
                </a:lnTo>
                <a:lnTo>
                  <a:pt x="146" y="18364"/>
                </a:lnTo>
                <a:lnTo>
                  <a:pt x="220" y="18413"/>
                </a:lnTo>
                <a:lnTo>
                  <a:pt x="293" y="18462"/>
                </a:lnTo>
                <a:lnTo>
                  <a:pt x="390" y="18486"/>
                </a:lnTo>
                <a:lnTo>
                  <a:pt x="487" y="18510"/>
                </a:lnTo>
                <a:lnTo>
                  <a:pt x="12373" y="18510"/>
                </a:lnTo>
                <a:lnTo>
                  <a:pt x="12373" y="18510"/>
                </a:lnTo>
                <a:lnTo>
                  <a:pt x="12470" y="18486"/>
                </a:lnTo>
                <a:lnTo>
                  <a:pt x="12568" y="18462"/>
                </a:lnTo>
                <a:lnTo>
                  <a:pt x="12641" y="18413"/>
                </a:lnTo>
                <a:lnTo>
                  <a:pt x="12714" y="18364"/>
                </a:lnTo>
                <a:lnTo>
                  <a:pt x="12787" y="18291"/>
                </a:lnTo>
                <a:lnTo>
                  <a:pt x="12811" y="18218"/>
                </a:lnTo>
                <a:lnTo>
                  <a:pt x="12860" y="18121"/>
                </a:lnTo>
                <a:lnTo>
                  <a:pt x="12860" y="18023"/>
                </a:lnTo>
                <a:lnTo>
                  <a:pt x="12860" y="8013"/>
                </a:lnTo>
                <a:lnTo>
                  <a:pt x="12860" y="8013"/>
                </a:lnTo>
                <a:lnTo>
                  <a:pt x="12860" y="7891"/>
                </a:lnTo>
                <a:lnTo>
                  <a:pt x="12811" y="7818"/>
                </a:lnTo>
                <a:lnTo>
                  <a:pt x="12787" y="7721"/>
                </a:lnTo>
                <a:lnTo>
                  <a:pt x="12714" y="7648"/>
                </a:lnTo>
                <a:lnTo>
                  <a:pt x="12641" y="7599"/>
                </a:lnTo>
                <a:lnTo>
                  <a:pt x="12568" y="7551"/>
                </a:lnTo>
                <a:lnTo>
                  <a:pt x="12470" y="7526"/>
                </a:lnTo>
                <a:lnTo>
                  <a:pt x="12373" y="7526"/>
                </a:lnTo>
                <a:lnTo>
                  <a:pt x="12373" y="7526"/>
                </a:lnTo>
                <a:close/>
                <a:moveTo>
                  <a:pt x="2801" y="5188"/>
                </a:moveTo>
                <a:lnTo>
                  <a:pt x="2801" y="5188"/>
                </a:lnTo>
                <a:lnTo>
                  <a:pt x="2826" y="4823"/>
                </a:lnTo>
                <a:lnTo>
                  <a:pt x="2874" y="4457"/>
                </a:lnTo>
                <a:lnTo>
                  <a:pt x="2972" y="4116"/>
                </a:lnTo>
                <a:lnTo>
                  <a:pt x="3093" y="3775"/>
                </a:lnTo>
                <a:lnTo>
                  <a:pt x="3240" y="3459"/>
                </a:lnTo>
                <a:lnTo>
                  <a:pt x="3410" y="3167"/>
                </a:lnTo>
                <a:lnTo>
                  <a:pt x="3629" y="2874"/>
                </a:lnTo>
                <a:lnTo>
                  <a:pt x="3873" y="2631"/>
                </a:lnTo>
                <a:lnTo>
                  <a:pt x="4116" y="2387"/>
                </a:lnTo>
                <a:lnTo>
                  <a:pt x="4409" y="2192"/>
                </a:lnTo>
                <a:lnTo>
                  <a:pt x="4701" y="1998"/>
                </a:lnTo>
                <a:lnTo>
                  <a:pt x="5017" y="1851"/>
                </a:lnTo>
                <a:lnTo>
                  <a:pt x="5358" y="1730"/>
                </a:lnTo>
                <a:lnTo>
                  <a:pt x="5699" y="1632"/>
                </a:lnTo>
                <a:lnTo>
                  <a:pt x="6065" y="1584"/>
                </a:lnTo>
                <a:lnTo>
                  <a:pt x="6430" y="1559"/>
                </a:lnTo>
                <a:lnTo>
                  <a:pt x="6430" y="1559"/>
                </a:lnTo>
                <a:lnTo>
                  <a:pt x="6795" y="1584"/>
                </a:lnTo>
                <a:lnTo>
                  <a:pt x="7161" y="1632"/>
                </a:lnTo>
                <a:lnTo>
                  <a:pt x="7502" y="1730"/>
                </a:lnTo>
                <a:lnTo>
                  <a:pt x="7843" y="1851"/>
                </a:lnTo>
                <a:lnTo>
                  <a:pt x="8159" y="1998"/>
                </a:lnTo>
                <a:lnTo>
                  <a:pt x="8452" y="2192"/>
                </a:lnTo>
                <a:lnTo>
                  <a:pt x="8744" y="2387"/>
                </a:lnTo>
                <a:lnTo>
                  <a:pt x="8987" y="2631"/>
                </a:lnTo>
                <a:lnTo>
                  <a:pt x="9231" y="2874"/>
                </a:lnTo>
                <a:lnTo>
                  <a:pt x="9450" y="3167"/>
                </a:lnTo>
                <a:lnTo>
                  <a:pt x="9621" y="3459"/>
                </a:lnTo>
                <a:lnTo>
                  <a:pt x="9767" y="3775"/>
                </a:lnTo>
                <a:lnTo>
                  <a:pt x="9888" y="4116"/>
                </a:lnTo>
                <a:lnTo>
                  <a:pt x="9986" y="4457"/>
                </a:lnTo>
                <a:lnTo>
                  <a:pt x="10035" y="4823"/>
                </a:lnTo>
                <a:lnTo>
                  <a:pt x="10059" y="5188"/>
                </a:lnTo>
                <a:lnTo>
                  <a:pt x="10059" y="7526"/>
                </a:lnTo>
                <a:lnTo>
                  <a:pt x="2801" y="7526"/>
                </a:lnTo>
                <a:lnTo>
                  <a:pt x="2801" y="5188"/>
                </a:lnTo>
                <a:close/>
                <a:moveTo>
                  <a:pt x="7063" y="13225"/>
                </a:moveTo>
                <a:lnTo>
                  <a:pt x="7209" y="15052"/>
                </a:lnTo>
                <a:lnTo>
                  <a:pt x="5651" y="15052"/>
                </a:lnTo>
                <a:lnTo>
                  <a:pt x="5797" y="13225"/>
                </a:lnTo>
                <a:lnTo>
                  <a:pt x="5797" y="13225"/>
                </a:lnTo>
                <a:lnTo>
                  <a:pt x="5675" y="13152"/>
                </a:lnTo>
                <a:lnTo>
                  <a:pt x="5553" y="13030"/>
                </a:lnTo>
                <a:lnTo>
                  <a:pt x="5456" y="12933"/>
                </a:lnTo>
                <a:lnTo>
                  <a:pt x="5358" y="12787"/>
                </a:lnTo>
                <a:lnTo>
                  <a:pt x="5285" y="12665"/>
                </a:lnTo>
                <a:lnTo>
                  <a:pt x="5237" y="12495"/>
                </a:lnTo>
                <a:lnTo>
                  <a:pt x="5212" y="12348"/>
                </a:lnTo>
                <a:lnTo>
                  <a:pt x="5212" y="12178"/>
                </a:lnTo>
                <a:lnTo>
                  <a:pt x="5212" y="12178"/>
                </a:lnTo>
                <a:lnTo>
                  <a:pt x="5237" y="11934"/>
                </a:lnTo>
                <a:lnTo>
                  <a:pt x="5310" y="11715"/>
                </a:lnTo>
                <a:lnTo>
                  <a:pt x="5407" y="11496"/>
                </a:lnTo>
                <a:lnTo>
                  <a:pt x="5553" y="11326"/>
                </a:lnTo>
                <a:lnTo>
                  <a:pt x="5748" y="11179"/>
                </a:lnTo>
                <a:lnTo>
                  <a:pt x="5943" y="11058"/>
                </a:lnTo>
                <a:lnTo>
                  <a:pt x="6187" y="10985"/>
                </a:lnTo>
                <a:lnTo>
                  <a:pt x="6430" y="10960"/>
                </a:lnTo>
                <a:lnTo>
                  <a:pt x="6430" y="10960"/>
                </a:lnTo>
                <a:lnTo>
                  <a:pt x="6674" y="10985"/>
                </a:lnTo>
                <a:lnTo>
                  <a:pt x="6917" y="11058"/>
                </a:lnTo>
                <a:lnTo>
                  <a:pt x="7112" y="11179"/>
                </a:lnTo>
                <a:lnTo>
                  <a:pt x="7307" y="11326"/>
                </a:lnTo>
                <a:lnTo>
                  <a:pt x="7453" y="11496"/>
                </a:lnTo>
                <a:lnTo>
                  <a:pt x="7550" y="11715"/>
                </a:lnTo>
                <a:lnTo>
                  <a:pt x="7623" y="11934"/>
                </a:lnTo>
                <a:lnTo>
                  <a:pt x="7648" y="12178"/>
                </a:lnTo>
                <a:lnTo>
                  <a:pt x="7648" y="12178"/>
                </a:lnTo>
                <a:lnTo>
                  <a:pt x="7648" y="12348"/>
                </a:lnTo>
                <a:lnTo>
                  <a:pt x="7623" y="12495"/>
                </a:lnTo>
                <a:lnTo>
                  <a:pt x="7575" y="12665"/>
                </a:lnTo>
                <a:lnTo>
                  <a:pt x="7502" y="12787"/>
                </a:lnTo>
                <a:lnTo>
                  <a:pt x="7404" y="12933"/>
                </a:lnTo>
                <a:lnTo>
                  <a:pt x="7307" y="13030"/>
                </a:lnTo>
                <a:lnTo>
                  <a:pt x="7185" y="13152"/>
                </a:lnTo>
                <a:lnTo>
                  <a:pt x="7063" y="13225"/>
                </a:lnTo>
                <a:lnTo>
                  <a:pt x="7063" y="13225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66" name="Google Shape;466;p39"/>
          <p:cNvGrpSpPr/>
          <p:nvPr/>
        </p:nvGrpSpPr>
        <p:grpSpPr>
          <a:xfrm>
            <a:off x="1029310" y="3193479"/>
            <a:ext cx="360579" cy="242345"/>
            <a:chOff x="1244800" y="3717225"/>
            <a:chExt cx="449375" cy="302025"/>
          </a:xfrm>
        </p:grpSpPr>
        <p:sp>
          <p:nvSpPr>
            <p:cNvPr id="467" name="Google Shape;467;p39"/>
            <p:cNvSpPr/>
            <p:nvPr/>
          </p:nvSpPr>
          <p:spPr>
            <a:xfrm>
              <a:off x="1244800" y="3717225"/>
              <a:ext cx="449375" cy="302025"/>
            </a:xfrm>
            <a:custGeom>
              <a:rect b="b" l="l" r="r" t="t"/>
              <a:pathLst>
                <a:path extrusionOk="0" fill="none" h="12081" w="17975">
                  <a:moveTo>
                    <a:pt x="17000" y="0"/>
                  </a:moveTo>
                  <a:lnTo>
                    <a:pt x="974" y="0"/>
                  </a:lnTo>
                  <a:lnTo>
                    <a:pt x="974" y="0"/>
                  </a:lnTo>
                  <a:lnTo>
                    <a:pt x="780" y="25"/>
                  </a:lnTo>
                  <a:lnTo>
                    <a:pt x="585" y="73"/>
                  </a:lnTo>
                  <a:lnTo>
                    <a:pt x="414" y="171"/>
                  </a:lnTo>
                  <a:lnTo>
                    <a:pt x="292" y="292"/>
                  </a:lnTo>
                  <a:lnTo>
                    <a:pt x="171" y="439"/>
                  </a:lnTo>
                  <a:lnTo>
                    <a:pt x="73" y="609"/>
                  </a:lnTo>
                  <a:lnTo>
                    <a:pt x="25" y="780"/>
                  </a:lnTo>
                  <a:lnTo>
                    <a:pt x="0" y="974"/>
                  </a:lnTo>
                  <a:lnTo>
                    <a:pt x="0" y="11106"/>
                  </a:lnTo>
                  <a:lnTo>
                    <a:pt x="0" y="11106"/>
                  </a:lnTo>
                  <a:lnTo>
                    <a:pt x="25" y="11301"/>
                  </a:lnTo>
                  <a:lnTo>
                    <a:pt x="73" y="11471"/>
                  </a:lnTo>
                  <a:lnTo>
                    <a:pt x="171" y="11642"/>
                  </a:lnTo>
                  <a:lnTo>
                    <a:pt x="292" y="11788"/>
                  </a:lnTo>
                  <a:lnTo>
                    <a:pt x="414" y="11910"/>
                  </a:lnTo>
                  <a:lnTo>
                    <a:pt x="585" y="12007"/>
                  </a:lnTo>
                  <a:lnTo>
                    <a:pt x="780" y="12056"/>
                  </a:lnTo>
                  <a:lnTo>
                    <a:pt x="974" y="12080"/>
                  </a:lnTo>
                  <a:lnTo>
                    <a:pt x="17000" y="12080"/>
                  </a:lnTo>
                  <a:lnTo>
                    <a:pt x="17000" y="12080"/>
                  </a:lnTo>
                  <a:lnTo>
                    <a:pt x="17195" y="12056"/>
                  </a:lnTo>
                  <a:lnTo>
                    <a:pt x="17390" y="12007"/>
                  </a:lnTo>
                  <a:lnTo>
                    <a:pt x="17560" y="11910"/>
                  </a:lnTo>
                  <a:lnTo>
                    <a:pt x="17682" y="11788"/>
                  </a:lnTo>
                  <a:lnTo>
                    <a:pt x="17804" y="11642"/>
                  </a:lnTo>
                  <a:lnTo>
                    <a:pt x="17901" y="11471"/>
                  </a:lnTo>
                  <a:lnTo>
                    <a:pt x="17950" y="11301"/>
                  </a:lnTo>
                  <a:lnTo>
                    <a:pt x="17974" y="11106"/>
                  </a:lnTo>
                  <a:lnTo>
                    <a:pt x="17974" y="974"/>
                  </a:lnTo>
                  <a:lnTo>
                    <a:pt x="17974" y="974"/>
                  </a:lnTo>
                  <a:lnTo>
                    <a:pt x="17950" y="780"/>
                  </a:lnTo>
                  <a:lnTo>
                    <a:pt x="17901" y="609"/>
                  </a:lnTo>
                  <a:lnTo>
                    <a:pt x="17804" y="439"/>
                  </a:lnTo>
                  <a:lnTo>
                    <a:pt x="17682" y="292"/>
                  </a:lnTo>
                  <a:lnTo>
                    <a:pt x="17560" y="171"/>
                  </a:lnTo>
                  <a:lnTo>
                    <a:pt x="17390" y="73"/>
                  </a:lnTo>
                  <a:lnTo>
                    <a:pt x="17195" y="25"/>
                  </a:lnTo>
                  <a:lnTo>
                    <a:pt x="17000" y="0"/>
                  </a:lnTo>
                  <a:lnTo>
                    <a:pt x="1700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39"/>
            <p:cNvSpPr/>
            <p:nvPr/>
          </p:nvSpPr>
          <p:spPr>
            <a:xfrm>
              <a:off x="1244800" y="3795150"/>
              <a:ext cx="449375" cy="25"/>
            </a:xfrm>
            <a:custGeom>
              <a:rect b="b" l="l" r="r" t="t"/>
              <a:pathLst>
                <a:path extrusionOk="0" fill="none" h="1" w="17975">
                  <a:moveTo>
                    <a:pt x="17974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39"/>
            <p:cNvSpPr/>
            <p:nvPr/>
          </p:nvSpPr>
          <p:spPr>
            <a:xfrm>
              <a:off x="1244800" y="3853000"/>
              <a:ext cx="449375" cy="25"/>
            </a:xfrm>
            <a:custGeom>
              <a:rect b="b" l="l" r="r" t="t"/>
              <a:pathLst>
                <a:path extrusionOk="0" fill="none" h="1" w="17975">
                  <a:moveTo>
                    <a:pt x="0" y="0"/>
                  </a:moveTo>
                  <a:lnTo>
                    <a:pt x="17974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39"/>
            <p:cNvSpPr/>
            <p:nvPr/>
          </p:nvSpPr>
          <p:spPr>
            <a:xfrm>
              <a:off x="1302625" y="3893800"/>
              <a:ext cx="161375" cy="25"/>
            </a:xfrm>
            <a:custGeom>
              <a:rect b="b" l="l" r="r" t="t"/>
              <a:pathLst>
                <a:path extrusionOk="0" fill="none" h="1" w="6455">
                  <a:moveTo>
                    <a:pt x="6455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39"/>
            <p:cNvSpPr/>
            <p:nvPr/>
          </p:nvSpPr>
          <p:spPr>
            <a:xfrm>
              <a:off x="1302625" y="3933975"/>
              <a:ext cx="110250" cy="25"/>
            </a:xfrm>
            <a:custGeom>
              <a:rect b="b" l="l" r="r" t="t"/>
              <a:pathLst>
                <a:path extrusionOk="0" fill="none" h="1" w="4410">
                  <a:moveTo>
                    <a:pt x="4409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39"/>
            <p:cNvSpPr/>
            <p:nvPr/>
          </p:nvSpPr>
          <p:spPr>
            <a:xfrm>
              <a:off x="1572975" y="3899875"/>
              <a:ext cx="62125" cy="40225"/>
            </a:xfrm>
            <a:custGeom>
              <a:rect b="b" l="l" r="r" t="t"/>
              <a:pathLst>
                <a:path extrusionOk="0" fill="none" h="1609" w="2485">
                  <a:moveTo>
                    <a:pt x="1998" y="1"/>
                  </a:move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1218"/>
                  </a:lnTo>
                  <a:lnTo>
                    <a:pt x="49" y="1316"/>
                  </a:lnTo>
                  <a:lnTo>
                    <a:pt x="98" y="1389"/>
                  </a:lnTo>
                  <a:lnTo>
                    <a:pt x="147" y="1462"/>
                  </a:lnTo>
                  <a:lnTo>
                    <a:pt x="220" y="1511"/>
                  </a:lnTo>
                  <a:lnTo>
                    <a:pt x="293" y="1559"/>
                  </a:lnTo>
                  <a:lnTo>
                    <a:pt x="390" y="1584"/>
                  </a:lnTo>
                  <a:lnTo>
                    <a:pt x="488" y="1608"/>
                  </a:lnTo>
                  <a:lnTo>
                    <a:pt x="1998" y="1608"/>
                  </a:lnTo>
                  <a:lnTo>
                    <a:pt x="1998" y="1608"/>
                  </a:lnTo>
                  <a:lnTo>
                    <a:pt x="2095" y="1584"/>
                  </a:lnTo>
                  <a:lnTo>
                    <a:pt x="2192" y="1559"/>
                  </a:lnTo>
                  <a:lnTo>
                    <a:pt x="2265" y="1511"/>
                  </a:lnTo>
                  <a:lnTo>
                    <a:pt x="2339" y="1462"/>
                  </a:lnTo>
                  <a:lnTo>
                    <a:pt x="2387" y="1389"/>
                  </a:lnTo>
                  <a:lnTo>
                    <a:pt x="2436" y="1316"/>
                  </a:lnTo>
                  <a:lnTo>
                    <a:pt x="2485" y="1218"/>
                  </a:lnTo>
                  <a:lnTo>
                    <a:pt x="2485" y="1121"/>
                  </a:lnTo>
                  <a:lnTo>
                    <a:pt x="2485" y="488"/>
                  </a:lnTo>
                  <a:lnTo>
                    <a:pt x="2485" y="488"/>
                  </a:lnTo>
                  <a:lnTo>
                    <a:pt x="2485" y="390"/>
                  </a:lnTo>
                  <a:lnTo>
                    <a:pt x="2436" y="293"/>
                  </a:lnTo>
                  <a:lnTo>
                    <a:pt x="2387" y="220"/>
                  </a:lnTo>
                  <a:lnTo>
                    <a:pt x="2339" y="147"/>
                  </a:lnTo>
                  <a:lnTo>
                    <a:pt x="2265" y="74"/>
                  </a:lnTo>
                  <a:lnTo>
                    <a:pt x="2192" y="25"/>
                  </a:lnTo>
                  <a:lnTo>
                    <a:pt x="2095" y="1"/>
                  </a:lnTo>
                  <a:lnTo>
                    <a:pt x="1998" y="1"/>
                  </a:lnTo>
                  <a:lnTo>
                    <a:pt x="1998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3" name="Google Shape;473;p39"/>
          <p:cNvGrpSpPr/>
          <p:nvPr/>
        </p:nvGrpSpPr>
        <p:grpSpPr>
          <a:xfrm>
            <a:off x="1573558" y="3174904"/>
            <a:ext cx="350809" cy="274100"/>
            <a:chOff x="1923075" y="3694075"/>
            <a:chExt cx="437200" cy="341600"/>
          </a:xfrm>
        </p:grpSpPr>
        <p:sp>
          <p:nvSpPr>
            <p:cNvPr id="474" name="Google Shape;474;p39"/>
            <p:cNvSpPr/>
            <p:nvPr/>
          </p:nvSpPr>
          <p:spPr>
            <a:xfrm>
              <a:off x="2247600" y="3983300"/>
              <a:ext cx="52400" cy="52375"/>
            </a:xfrm>
            <a:custGeom>
              <a:rect b="b" l="l" r="r" t="t"/>
              <a:pathLst>
                <a:path extrusionOk="0" fill="none" h="2095" w="2096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39"/>
            <p:cNvSpPr/>
            <p:nvPr/>
          </p:nvSpPr>
          <p:spPr>
            <a:xfrm>
              <a:off x="2035100" y="3983300"/>
              <a:ext cx="52400" cy="52375"/>
            </a:xfrm>
            <a:custGeom>
              <a:rect b="b" l="l" r="r" t="t"/>
              <a:pathLst>
                <a:path extrusionOk="0" fill="none" h="2095" w="2096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39"/>
            <p:cNvSpPr/>
            <p:nvPr/>
          </p:nvSpPr>
          <p:spPr>
            <a:xfrm>
              <a:off x="1923075" y="3694075"/>
              <a:ext cx="437200" cy="280100"/>
            </a:xfrm>
            <a:custGeom>
              <a:rect b="b" l="l" r="r" t="t"/>
              <a:pathLst>
                <a:path extrusionOk="0" fill="none" h="11204" w="17488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39"/>
            <p:cNvSpPr/>
            <p:nvPr/>
          </p:nvSpPr>
          <p:spPr>
            <a:xfrm>
              <a:off x="2261000" y="3781750"/>
              <a:ext cx="48725" cy="108400"/>
            </a:xfrm>
            <a:custGeom>
              <a:rect b="b" l="l" r="r" t="t"/>
              <a:pathLst>
                <a:path extrusionOk="0" fill="none" h="4336" w="1949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39"/>
            <p:cNvSpPr/>
            <p:nvPr/>
          </p:nvSpPr>
          <p:spPr>
            <a:xfrm>
              <a:off x="2225675" y="3780550"/>
              <a:ext cx="32300" cy="113875"/>
            </a:xfrm>
            <a:custGeom>
              <a:rect b="b" l="l" r="r" t="t"/>
              <a:pathLst>
                <a:path extrusionOk="0" fill="none" h="4555" w="1292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39"/>
            <p:cNvSpPr/>
            <p:nvPr/>
          </p:nvSpPr>
          <p:spPr>
            <a:xfrm>
              <a:off x="2190375" y="3779325"/>
              <a:ext cx="15850" cy="119350"/>
            </a:xfrm>
            <a:custGeom>
              <a:rect b="b" l="l" r="r" t="t"/>
              <a:pathLst>
                <a:path extrusionOk="0" fill="none" h="4774" w="634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39"/>
            <p:cNvSpPr/>
            <p:nvPr/>
          </p:nvSpPr>
          <p:spPr>
            <a:xfrm>
              <a:off x="2154450" y="3777500"/>
              <a:ext cx="1250" cy="126050"/>
            </a:xfrm>
            <a:custGeom>
              <a:rect b="b" l="l" r="r" t="t"/>
              <a:pathLst>
                <a:path extrusionOk="0" fill="none" h="5042" w="5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39"/>
            <p:cNvSpPr/>
            <p:nvPr/>
          </p:nvSpPr>
          <p:spPr>
            <a:xfrm>
              <a:off x="2103300" y="3776275"/>
              <a:ext cx="17075" cy="131550"/>
            </a:xfrm>
            <a:custGeom>
              <a:rect b="b" l="l" r="r" t="t"/>
              <a:pathLst>
                <a:path extrusionOk="0" fill="none" h="5262" w="683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39"/>
            <p:cNvSpPr/>
            <p:nvPr/>
          </p:nvSpPr>
          <p:spPr>
            <a:xfrm>
              <a:off x="2051550" y="3775050"/>
              <a:ext cx="34125" cy="137025"/>
            </a:xfrm>
            <a:custGeom>
              <a:rect b="b" l="l" r="r" t="t"/>
              <a:pathLst>
                <a:path extrusionOk="0" fill="none" h="5481" w="1365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3" name="Google Shape;483;p39"/>
          <p:cNvGrpSpPr/>
          <p:nvPr/>
        </p:nvGrpSpPr>
        <p:grpSpPr>
          <a:xfrm>
            <a:off x="2116342" y="3170510"/>
            <a:ext cx="343969" cy="282405"/>
            <a:chOff x="2599525" y="3688600"/>
            <a:chExt cx="428675" cy="351950"/>
          </a:xfrm>
        </p:grpSpPr>
        <p:sp>
          <p:nvSpPr>
            <p:cNvPr id="484" name="Google Shape;484;p39"/>
            <p:cNvSpPr/>
            <p:nvPr/>
          </p:nvSpPr>
          <p:spPr>
            <a:xfrm>
              <a:off x="2599525" y="3688600"/>
              <a:ext cx="428675" cy="168675"/>
            </a:xfrm>
            <a:custGeom>
              <a:rect b="b" l="l" r="r" t="t"/>
              <a:pathLst>
                <a:path extrusionOk="0" fill="none" h="6747" w="17147">
                  <a:moveTo>
                    <a:pt x="16660" y="1876"/>
                  </a:moveTo>
                  <a:lnTo>
                    <a:pt x="11594" y="1876"/>
                  </a:lnTo>
                  <a:lnTo>
                    <a:pt x="11594" y="1462"/>
                  </a:lnTo>
                  <a:lnTo>
                    <a:pt x="11594" y="1462"/>
                  </a:lnTo>
                  <a:lnTo>
                    <a:pt x="11594" y="1316"/>
                  </a:lnTo>
                  <a:lnTo>
                    <a:pt x="11569" y="1170"/>
                  </a:lnTo>
                  <a:lnTo>
                    <a:pt x="11472" y="902"/>
                  </a:lnTo>
                  <a:lnTo>
                    <a:pt x="11350" y="658"/>
                  </a:lnTo>
                  <a:lnTo>
                    <a:pt x="11155" y="439"/>
                  </a:lnTo>
                  <a:lnTo>
                    <a:pt x="10961" y="268"/>
                  </a:lnTo>
                  <a:lnTo>
                    <a:pt x="10693" y="122"/>
                  </a:lnTo>
                  <a:lnTo>
                    <a:pt x="10425" y="49"/>
                  </a:lnTo>
                  <a:lnTo>
                    <a:pt x="10279" y="25"/>
                  </a:lnTo>
                  <a:lnTo>
                    <a:pt x="10133" y="1"/>
                  </a:lnTo>
                  <a:lnTo>
                    <a:pt x="7015" y="1"/>
                  </a:lnTo>
                  <a:lnTo>
                    <a:pt x="7015" y="1"/>
                  </a:lnTo>
                  <a:lnTo>
                    <a:pt x="6869" y="25"/>
                  </a:lnTo>
                  <a:lnTo>
                    <a:pt x="6723" y="49"/>
                  </a:lnTo>
                  <a:lnTo>
                    <a:pt x="6455" y="122"/>
                  </a:lnTo>
                  <a:lnTo>
                    <a:pt x="6187" y="268"/>
                  </a:lnTo>
                  <a:lnTo>
                    <a:pt x="5992" y="439"/>
                  </a:lnTo>
                  <a:lnTo>
                    <a:pt x="5797" y="658"/>
                  </a:lnTo>
                  <a:lnTo>
                    <a:pt x="5676" y="902"/>
                  </a:lnTo>
                  <a:lnTo>
                    <a:pt x="5578" y="1170"/>
                  </a:lnTo>
                  <a:lnTo>
                    <a:pt x="5554" y="1316"/>
                  </a:lnTo>
                  <a:lnTo>
                    <a:pt x="5554" y="1462"/>
                  </a:lnTo>
                  <a:lnTo>
                    <a:pt x="5554" y="1876"/>
                  </a:lnTo>
                  <a:lnTo>
                    <a:pt x="488" y="1876"/>
                  </a:lnTo>
                  <a:lnTo>
                    <a:pt x="488" y="1876"/>
                  </a:lnTo>
                  <a:lnTo>
                    <a:pt x="391" y="1876"/>
                  </a:lnTo>
                  <a:lnTo>
                    <a:pt x="293" y="1900"/>
                  </a:lnTo>
                  <a:lnTo>
                    <a:pt x="220" y="1949"/>
                  </a:lnTo>
                  <a:lnTo>
                    <a:pt x="147" y="2022"/>
                  </a:lnTo>
                  <a:lnTo>
                    <a:pt x="74" y="2071"/>
                  </a:lnTo>
                  <a:lnTo>
                    <a:pt x="50" y="2168"/>
                  </a:lnTo>
                  <a:lnTo>
                    <a:pt x="1" y="2266"/>
                  </a:lnTo>
                  <a:lnTo>
                    <a:pt x="1" y="2363"/>
                  </a:lnTo>
                  <a:lnTo>
                    <a:pt x="1" y="5773"/>
                  </a:lnTo>
                  <a:lnTo>
                    <a:pt x="1" y="5773"/>
                  </a:lnTo>
                  <a:lnTo>
                    <a:pt x="25" y="5967"/>
                  </a:lnTo>
                  <a:lnTo>
                    <a:pt x="74" y="6138"/>
                  </a:lnTo>
                  <a:lnTo>
                    <a:pt x="171" y="6308"/>
                  </a:lnTo>
                  <a:lnTo>
                    <a:pt x="293" y="6455"/>
                  </a:lnTo>
                  <a:lnTo>
                    <a:pt x="439" y="6576"/>
                  </a:lnTo>
                  <a:lnTo>
                    <a:pt x="585" y="6674"/>
                  </a:lnTo>
                  <a:lnTo>
                    <a:pt x="780" y="6722"/>
                  </a:lnTo>
                  <a:lnTo>
                    <a:pt x="975" y="6747"/>
                  </a:lnTo>
                  <a:lnTo>
                    <a:pt x="7721" y="6747"/>
                  </a:lnTo>
                  <a:lnTo>
                    <a:pt x="7721" y="6138"/>
                  </a:lnTo>
                  <a:lnTo>
                    <a:pt x="7721" y="6138"/>
                  </a:lnTo>
                  <a:lnTo>
                    <a:pt x="7746" y="6041"/>
                  </a:lnTo>
                  <a:lnTo>
                    <a:pt x="7770" y="5967"/>
                  </a:lnTo>
                  <a:lnTo>
                    <a:pt x="7819" y="5870"/>
                  </a:lnTo>
                  <a:lnTo>
                    <a:pt x="7868" y="5797"/>
                  </a:lnTo>
                  <a:lnTo>
                    <a:pt x="7941" y="5748"/>
                  </a:lnTo>
                  <a:lnTo>
                    <a:pt x="8038" y="5700"/>
                  </a:lnTo>
                  <a:lnTo>
                    <a:pt x="8111" y="5675"/>
                  </a:lnTo>
                  <a:lnTo>
                    <a:pt x="8209" y="5651"/>
                  </a:lnTo>
                  <a:lnTo>
                    <a:pt x="8939" y="5651"/>
                  </a:lnTo>
                  <a:lnTo>
                    <a:pt x="8939" y="5651"/>
                  </a:lnTo>
                  <a:lnTo>
                    <a:pt x="9037" y="5675"/>
                  </a:lnTo>
                  <a:lnTo>
                    <a:pt x="9110" y="5700"/>
                  </a:lnTo>
                  <a:lnTo>
                    <a:pt x="9207" y="5748"/>
                  </a:lnTo>
                  <a:lnTo>
                    <a:pt x="9280" y="5797"/>
                  </a:lnTo>
                  <a:lnTo>
                    <a:pt x="9329" y="5870"/>
                  </a:lnTo>
                  <a:lnTo>
                    <a:pt x="9378" y="5967"/>
                  </a:lnTo>
                  <a:lnTo>
                    <a:pt x="9402" y="6041"/>
                  </a:lnTo>
                  <a:lnTo>
                    <a:pt x="9426" y="6138"/>
                  </a:lnTo>
                  <a:lnTo>
                    <a:pt x="9426" y="6747"/>
                  </a:lnTo>
                  <a:lnTo>
                    <a:pt x="16173" y="6747"/>
                  </a:lnTo>
                  <a:lnTo>
                    <a:pt x="16173" y="6747"/>
                  </a:lnTo>
                  <a:lnTo>
                    <a:pt x="16367" y="6722"/>
                  </a:lnTo>
                  <a:lnTo>
                    <a:pt x="16562" y="6674"/>
                  </a:lnTo>
                  <a:lnTo>
                    <a:pt x="16708" y="6576"/>
                  </a:lnTo>
                  <a:lnTo>
                    <a:pt x="16855" y="6455"/>
                  </a:lnTo>
                  <a:lnTo>
                    <a:pt x="16976" y="6308"/>
                  </a:lnTo>
                  <a:lnTo>
                    <a:pt x="17074" y="6138"/>
                  </a:lnTo>
                  <a:lnTo>
                    <a:pt x="17122" y="5967"/>
                  </a:lnTo>
                  <a:lnTo>
                    <a:pt x="17147" y="5773"/>
                  </a:lnTo>
                  <a:lnTo>
                    <a:pt x="17147" y="2363"/>
                  </a:lnTo>
                  <a:lnTo>
                    <a:pt x="17147" y="2363"/>
                  </a:lnTo>
                  <a:lnTo>
                    <a:pt x="17147" y="2266"/>
                  </a:lnTo>
                  <a:lnTo>
                    <a:pt x="17098" y="2168"/>
                  </a:lnTo>
                  <a:lnTo>
                    <a:pt x="17074" y="2071"/>
                  </a:lnTo>
                  <a:lnTo>
                    <a:pt x="17001" y="2022"/>
                  </a:lnTo>
                  <a:lnTo>
                    <a:pt x="16928" y="1949"/>
                  </a:lnTo>
                  <a:lnTo>
                    <a:pt x="16855" y="1900"/>
                  </a:lnTo>
                  <a:lnTo>
                    <a:pt x="16757" y="1876"/>
                  </a:lnTo>
                  <a:lnTo>
                    <a:pt x="16660" y="1876"/>
                  </a:lnTo>
                  <a:lnTo>
                    <a:pt x="16660" y="1876"/>
                  </a:lnTo>
                  <a:close/>
                  <a:moveTo>
                    <a:pt x="10620" y="1876"/>
                  </a:moveTo>
                  <a:lnTo>
                    <a:pt x="6528" y="1876"/>
                  </a:lnTo>
                  <a:lnTo>
                    <a:pt x="6528" y="1462"/>
                  </a:lnTo>
                  <a:lnTo>
                    <a:pt x="6528" y="1462"/>
                  </a:lnTo>
                  <a:lnTo>
                    <a:pt x="6528" y="1364"/>
                  </a:lnTo>
                  <a:lnTo>
                    <a:pt x="6577" y="1291"/>
                  </a:lnTo>
                  <a:lnTo>
                    <a:pt x="6601" y="1194"/>
                  </a:lnTo>
                  <a:lnTo>
                    <a:pt x="6674" y="1121"/>
                  </a:lnTo>
                  <a:lnTo>
                    <a:pt x="6747" y="1072"/>
                  </a:lnTo>
                  <a:lnTo>
                    <a:pt x="6820" y="1023"/>
                  </a:lnTo>
                  <a:lnTo>
                    <a:pt x="6918" y="999"/>
                  </a:lnTo>
                  <a:lnTo>
                    <a:pt x="7015" y="975"/>
                  </a:lnTo>
                  <a:lnTo>
                    <a:pt x="10133" y="975"/>
                  </a:lnTo>
                  <a:lnTo>
                    <a:pt x="10133" y="975"/>
                  </a:lnTo>
                  <a:lnTo>
                    <a:pt x="10230" y="999"/>
                  </a:lnTo>
                  <a:lnTo>
                    <a:pt x="10327" y="1023"/>
                  </a:lnTo>
                  <a:lnTo>
                    <a:pt x="10400" y="1072"/>
                  </a:lnTo>
                  <a:lnTo>
                    <a:pt x="10474" y="1121"/>
                  </a:lnTo>
                  <a:lnTo>
                    <a:pt x="10547" y="1194"/>
                  </a:lnTo>
                  <a:lnTo>
                    <a:pt x="10571" y="1291"/>
                  </a:lnTo>
                  <a:lnTo>
                    <a:pt x="10620" y="1364"/>
                  </a:lnTo>
                  <a:lnTo>
                    <a:pt x="10620" y="1462"/>
                  </a:lnTo>
                  <a:lnTo>
                    <a:pt x="10620" y="1876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39"/>
            <p:cNvSpPr/>
            <p:nvPr/>
          </p:nvSpPr>
          <p:spPr>
            <a:xfrm>
              <a:off x="2792550" y="3862125"/>
              <a:ext cx="42650" cy="23775"/>
            </a:xfrm>
            <a:custGeom>
              <a:rect b="b" l="l" r="r" t="t"/>
              <a:pathLst>
                <a:path extrusionOk="0" fill="none" h="951" w="1706">
                  <a:moveTo>
                    <a:pt x="1705" y="1"/>
                  </a:moveTo>
                  <a:lnTo>
                    <a:pt x="1705" y="463"/>
                  </a:lnTo>
                  <a:lnTo>
                    <a:pt x="1705" y="463"/>
                  </a:lnTo>
                  <a:lnTo>
                    <a:pt x="1681" y="561"/>
                  </a:lnTo>
                  <a:lnTo>
                    <a:pt x="1657" y="658"/>
                  </a:lnTo>
                  <a:lnTo>
                    <a:pt x="1608" y="756"/>
                  </a:lnTo>
                  <a:lnTo>
                    <a:pt x="1559" y="804"/>
                  </a:lnTo>
                  <a:lnTo>
                    <a:pt x="1486" y="877"/>
                  </a:lnTo>
                  <a:lnTo>
                    <a:pt x="1389" y="926"/>
                  </a:lnTo>
                  <a:lnTo>
                    <a:pt x="1316" y="951"/>
                  </a:lnTo>
                  <a:lnTo>
                    <a:pt x="1218" y="951"/>
                  </a:lnTo>
                  <a:lnTo>
                    <a:pt x="488" y="951"/>
                  </a:lnTo>
                  <a:lnTo>
                    <a:pt x="488" y="951"/>
                  </a:lnTo>
                  <a:lnTo>
                    <a:pt x="390" y="951"/>
                  </a:lnTo>
                  <a:lnTo>
                    <a:pt x="317" y="926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56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0" y="463"/>
                  </a:ln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39"/>
            <p:cNvSpPr/>
            <p:nvPr/>
          </p:nvSpPr>
          <p:spPr>
            <a:xfrm>
              <a:off x="2599525" y="3852375"/>
              <a:ext cx="428675" cy="188175"/>
            </a:xfrm>
            <a:custGeom>
              <a:rect b="b" l="l" r="r" t="t"/>
              <a:pathLst>
                <a:path extrusionOk="0" fill="none" h="7527" w="17147">
                  <a:moveTo>
                    <a:pt x="1" y="1"/>
                  </a:moveTo>
                  <a:lnTo>
                    <a:pt x="1" y="7040"/>
                  </a:lnTo>
                  <a:lnTo>
                    <a:pt x="1" y="7040"/>
                  </a:lnTo>
                  <a:lnTo>
                    <a:pt x="1" y="7137"/>
                  </a:lnTo>
                  <a:lnTo>
                    <a:pt x="50" y="7210"/>
                  </a:lnTo>
                  <a:lnTo>
                    <a:pt x="74" y="7307"/>
                  </a:lnTo>
                  <a:lnTo>
                    <a:pt x="147" y="7381"/>
                  </a:lnTo>
                  <a:lnTo>
                    <a:pt x="220" y="7429"/>
                  </a:lnTo>
                  <a:lnTo>
                    <a:pt x="293" y="7478"/>
                  </a:lnTo>
                  <a:lnTo>
                    <a:pt x="391" y="7502"/>
                  </a:lnTo>
                  <a:lnTo>
                    <a:pt x="488" y="7527"/>
                  </a:lnTo>
                  <a:lnTo>
                    <a:pt x="16660" y="7527"/>
                  </a:lnTo>
                  <a:lnTo>
                    <a:pt x="16660" y="7527"/>
                  </a:lnTo>
                  <a:lnTo>
                    <a:pt x="16757" y="7502"/>
                  </a:lnTo>
                  <a:lnTo>
                    <a:pt x="16855" y="7478"/>
                  </a:lnTo>
                  <a:lnTo>
                    <a:pt x="16928" y="7429"/>
                  </a:lnTo>
                  <a:lnTo>
                    <a:pt x="17001" y="7381"/>
                  </a:lnTo>
                  <a:lnTo>
                    <a:pt x="17074" y="7307"/>
                  </a:lnTo>
                  <a:lnTo>
                    <a:pt x="17098" y="7210"/>
                  </a:lnTo>
                  <a:lnTo>
                    <a:pt x="17147" y="7137"/>
                  </a:lnTo>
                  <a:lnTo>
                    <a:pt x="17147" y="7040"/>
                  </a:lnTo>
                  <a:lnTo>
                    <a:pt x="17147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7" name="Google Shape;487;p39"/>
          <p:cNvGrpSpPr/>
          <p:nvPr/>
        </p:nvGrpSpPr>
        <p:grpSpPr>
          <a:xfrm>
            <a:off x="2672324" y="3150972"/>
            <a:ext cx="318573" cy="314160"/>
            <a:chOff x="3292425" y="3664250"/>
            <a:chExt cx="397025" cy="391525"/>
          </a:xfrm>
        </p:grpSpPr>
        <p:sp>
          <p:nvSpPr>
            <p:cNvPr id="488" name="Google Shape;488;p39"/>
            <p:cNvSpPr/>
            <p:nvPr/>
          </p:nvSpPr>
          <p:spPr>
            <a:xfrm>
              <a:off x="3292425" y="3680675"/>
              <a:ext cx="375100" cy="375100"/>
            </a:xfrm>
            <a:custGeom>
              <a:rect b="b" l="l" r="r" t="t"/>
              <a:pathLst>
                <a:path extrusionOk="0" fill="none" h="15004" w="15004">
                  <a:moveTo>
                    <a:pt x="7502" y="1"/>
                  </a:moveTo>
                  <a:lnTo>
                    <a:pt x="7502" y="1"/>
                  </a:lnTo>
                  <a:lnTo>
                    <a:pt x="7112" y="1"/>
                  </a:lnTo>
                  <a:lnTo>
                    <a:pt x="6747" y="50"/>
                  </a:lnTo>
                  <a:lnTo>
                    <a:pt x="6357" y="98"/>
                  </a:lnTo>
                  <a:lnTo>
                    <a:pt x="5992" y="147"/>
                  </a:lnTo>
                  <a:lnTo>
                    <a:pt x="5627" y="244"/>
                  </a:lnTo>
                  <a:lnTo>
                    <a:pt x="5261" y="342"/>
                  </a:lnTo>
                  <a:lnTo>
                    <a:pt x="4921" y="464"/>
                  </a:lnTo>
                  <a:lnTo>
                    <a:pt x="4580" y="585"/>
                  </a:lnTo>
                  <a:lnTo>
                    <a:pt x="4239" y="732"/>
                  </a:lnTo>
                  <a:lnTo>
                    <a:pt x="3922" y="902"/>
                  </a:lnTo>
                  <a:lnTo>
                    <a:pt x="3605" y="1097"/>
                  </a:lnTo>
                  <a:lnTo>
                    <a:pt x="3313" y="1292"/>
                  </a:lnTo>
                  <a:lnTo>
                    <a:pt x="3021" y="1487"/>
                  </a:lnTo>
                  <a:lnTo>
                    <a:pt x="2729" y="1706"/>
                  </a:lnTo>
                  <a:lnTo>
                    <a:pt x="2461" y="1949"/>
                  </a:lnTo>
                  <a:lnTo>
                    <a:pt x="2193" y="2193"/>
                  </a:lnTo>
                  <a:lnTo>
                    <a:pt x="1949" y="2461"/>
                  </a:lnTo>
                  <a:lnTo>
                    <a:pt x="1706" y="2729"/>
                  </a:lnTo>
                  <a:lnTo>
                    <a:pt x="1486" y="3021"/>
                  </a:lnTo>
                  <a:lnTo>
                    <a:pt x="1292" y="3313"/>
                  </a:lnTo>
                  <a:lnTo>
                    <a:pt x="1097" y="3605"/>
                  </a:lnTo>
                  <a:lnTo>
                    <a:pt x="902" y="3922"/>
                  </a:lnTo>
                  <a:lnTo>
                    <a:pt x="731" y="4239"/>
                  </a:lnTo>
                  <a:lnTo>
                    <a:pt x="585" y="4580"/>
                  </a:lnTo>
                  <a:lnTo>
                    <a:pt x="464" y="4921"/>
                  </a:lnTo>
                  <a:lnTo>
                    <a:pt x="342" y="5262"/>
                  </a:lnTo>
                  <a:lnTo>
                    <a:pt x="244" y="5627"/>
                  </a:lnTo>
                  <a:lnTo>
                    <a:pt x="147" y="5992"/>
                  </a:lnTo>
                  <a:lnTo>
                    <a:pt x="98" y="6358"/>
                  </a:lnTo>
                  <a:lnTo>
                    <a:pt x="50" y="6747"/>
                  </a:lnTo>
                  <a:lnTo>
                    <a:pt x="1" y="7113"/>
                  </a:lnTo>
                  <a:lnTo>
                    <a:pt x="1" y="7502"/>
                  </a:lnTo>
                  <a:lnTo>
                    <a:pt x="1" y="7502"/>
                  </a:lnTo>
                  <a:lnTo>
                    <a:pt x="1" y="7892"/>
                  </a:lnTo>
                  <a:lnTo>
                    <a:pt x="50" y="8257"/>
                  </a:lnTo>
                  <a:lnTo>
                    <a:pt x="98" y="8647"/>
                  </a:lnTo>
                  <a:lnTo>
                    <a:pt x="147" y="9012"/>
                  </a:lnTo>
                  <a:lnTo>
                    <a:pt x="244" y="9378"/>
                  </a:lnTo>
                  <a:lnTo>
                    <a:pt x="342" y="9743"/>
                  </a:lnTo>
                  <a:lnTo>
                    <a:pt x="464" y="10084"/>
                  </a:lnTo>
                  <a:lnTo>
                    <a:pt x="585" y="10425"/>
                  </a:lnTo>
                  <a:lnTo>
                    <a:pt x="731" y="10766"/>
                  </a:lnTo>
                  <a:lnTo>
                    <a:pt x="902" y="11082"/>
                  </a:lnTo>
                  <a:lnTo>
                    <a:pt x="1097" y="11399"/>
                  </a:lnTo>
                  <a:lnTo>
                    <a:pt x="1292" y="11691"/>
                  </a:lnTo>
                  <a:lnTo>
                    <a:pt x="1486" y="11984"/>
                  </a:lnTo>
                  <a:lnTo>
                    <a:pt x="1706" y="12276"/>
                  </a:lnTo>
                  <a:lnTo>
                    <a:pt x="1949" y="12544"/>
                  </a:lnTo>
                  <a:lnTo>
                    <a:pt x="2193" y="12812"/>
                  </a:lnTo>
                  <a:lnTo>
                    <a:pt x="2461" y="13055"/>
                  </a:lnTo>
                  <a:lnTo>
                    <a:pt x="2729" y="13299"/>
                  </a:lnTo>
                  <a:lnTo>
                    <a:pt x="3021" y="13518"/>
                  </a:lnTo>
                  <a:lnTo>
                    <a:pt x="3313" y="13713"/>
                  </a:lnTo>
                  <a:lnTo>
                    <a:pt x="3605" y="13908"/>
                  </a:lnTo>
                  <a:lnTo>
                    <a:pt x="3922" y="14102"/>
                  </a:lnTo>
                  <a:lnTo>
                    <a:pt x="4239" y="14273"/>
                  </a:lnTo>
                  <a:lnTo>
                    <a:pt x="4580" y="14419"/>
                  </a:lnTo>
                  <a:lnTo>
                    <a:pt x="4921" y="14541"/>
                  </a:lnTo>
                  <a:lnTo>
                    <a:pt x="5261" y="14663"/>
                  </a:lnTo>
                  <a:lnTo>
                    <a:pt x="5627" y="14760"/>
                  </a:lnTo>
                  <a:lnTo>
                    <a:pt x="5992" y="14857"/>
                  </a:lnTo>
                  <a:lnTo>
                    <a:pt x="6357" y="14906"/>
                  </a:lnTo>
                  <a:lnTo>
                    <a:pt x="6747" y="14955"/>
                  </a:lnTo>
                  <a:lnTo>
                    <a:pt x="7112" y="15004"/>
                  </a:lnTo>
                  <a:lnTo>
                    <a:pt x="7502" y="15004"/>
                  </a:lnTo>
                  <a:lnTo>
                    <a:pt x="7502" y="15004"/>
                  </a:lnTo>
                  <a:lnTo>
                    <a:pt x="7892" y="15004"/>
                  </a:lnTo>
                  <a:lnTo>
                    <a:pt x="8257" y="14955"/>
                  </a:lnTo>
                  <a:lnTo>
                    <a:pt x="8647" y="14906"/>
                  </a:lnTo>
                  <a:lnTo>
                    <a:pt x="9012" y="14857"/>
                  </a:lnTo>
                  <a:lnTo>
                    <a:pt x="9377" y="14760"/>
                  </a:lnTo>
                  <a:lnTo>
                    <a:pt x="9743" y="14663"/>
                  </a:lnTo>
                  <a:lnTo>
                    <a:pt x="10084" y="14541"/>
                  </a:lnTo>
                  <a:lnTo>
                    <a:pt x="10425" y="14419"/>
                  </a:lnTo>
                  <a:lnTo>
                    <a:pt x="10766" y="14273"/>
                  </a:lnTo>
                  <a:lnTo>
                    <a:pt x="11082" y="14102"/>
                  </a:lnTo>
                  <a:lnTo>
                    <a:pt x="11399" y="13908"/>
                  </a:lnTo>
                  <a:lnTo>
                    <a:pt x="11691" y="13713"/>
                  </a:lnTo>
                  <a:lnTo>
                    <a:pt x="11983" y="13518"/>
                  </a:lnTo>
                  <a:lnTo>
                    <a:pt x="12276" y="13299"/>
                  </a:lnTo>
                  <a:lnTo>
                    <a:pt x="12544" y="13055"/>
                  </a:lnTo>
                  <a:lnTo>
                    <a:pt x="12812" y="12812"/>
                  </a:lnTo>
                  <a:lnTo>
                    <a:pt x="13055" y="12544"/>
                  </a:lnTo>
                  <a:lnTo>
                    <a:pt x="13299" y="12276"/>
                  </a:lnTo>
                  <a:lnTo>
                    <a:pt x="13518" y="11984"/>
                  </a:lnTo>
                  <a:lnTo>
                    <a:pt x="13713" y="11691"/>
                  </a:lnTo>
                  <a:lnTo>
                    <a:pt x="13907" y="11399"/>
                  </a:lnTo>
                  <a:lnTo>
                    <a:pt x="14102" y="11082"/>
                  </a:lnTo>
                  <a:lnTo>
                    <a:pt x="14273" y="10766"/>
                  </a:lnTo>
                  <a:lnTo>
                    <a:pt x="14419" y="10425"/>
                  </a:lnTo>
                  <a:lnTo>
                    <a:pt x="14541" y="10084"/>
                  </a:lnTo>
                  <a:lnTo>
                    <a:pt x="14662" y="9743"/>
                  </a:lnTo>
                  <a:lnTo>
                    <a:pt x="14760" y="9378"/>
                  </a:lnTo>
                  <a:lnTo>
                    <a:pt x="14857" y="9012"/>
                  </a:lnTo>
                  <a:lnTo>
                    <a:pt x="14906" y="8647"/>
                  </a:lnTo>
                  <a:lnTo>
                    <a:pt x="14955" y="8257"/>
                  </a:lnTo>
                  <a:lnTo>
                    <a:pt x="15003" y="7892"/>
                  </a:lnTo>
                  <a:lnTo>
                    <a:pt x="15003" y="7502"/>
                  </a:lnTo>
                  <a:lnTo>
                    <a:pt x="7502" y="7502"/>
                  </a:lnTo>
                  <a:lnTo>
                    <a:pt x="7502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39"/>
            <p:cNvSpPr/>
            <p:nvPr/>
          </p:nvSpPr>
          <p:spPr>
            <a:xfrm>
              <a:off x="3504325" y="3664250"/>
              <a:ext cx="131525" cy="153450"/>
            </a:xfrm>
            <a:custGeom>
              <a:rect b="b" l="l" r="r" t="t"/>
              <a:pathLst>
                <a:path extrusionOk="0" fill="none" h="6138" w="5261">
                  <a:moveTo>
                    <a:pt x="0" y="0"/>
                  </a:moveTo>
                  <a:lnTo>
                    <a:pt x="0" y="0"/>
                  </a:lnTo>
                  <a:lnTo>
                    <a:pt x="390" y="25"/>
                  </a:lnTo>
                  <a:lnTo>
                    <a:pt x="780" y="98"/>
                  </a:lnTo>
                  <a:lnTo>
                    <a:pt x="1169" y="171"/>
                  </a:lnTo>
                  <a:lnTo>
                    <a:pt x="1559" y="268"/>
                  </a:lnTo>
                  <a:lnTo>
                    <a:pt x="1924" y="414"/>
                  </a:lnTo>
                  <a:lnTo>
                    <a:pt x="2314" y="560"/>
                  </a:lnTo>
                  <a:lnTo>
                    <a:pt x="2655" y="731"/>
                  </a:lnTo>
                  <a:lnTo>
                    <a:pt x="3020" y="901"/>
                  </a:lnTo>
                  <a:lnTo>
                    <a:pt x="3020" y="901"/>
                  </a:lnTo>
                  <a:lnTo>
                    <a:pt x="3337" y="1121"/>
                  </a:lnTo>
                  <a:lnTo>
                    <a:pt x="3654" y="1340"/>
                  </a:lnTo>
                  <a:lnTo>
                    <a:pt x="3946" y="1559"/>
                  </a:lnTo>
                  <a:lnTo>
                    <a:pt x="4238" y="1803"/>
                  </a:lnTo>
                  <a:lnTo>
                    <a:pt x="4530" y="2070"/>
                  </a:lnTo>
                  <a:lnTo>
                    <a:pt x="4774" y="2363"/>
                  </a:lnTo>
                  <a:lnTo>
                    <a:pt x="5017" y="2655"/>
                  </a:lnTo>
                  <a:lnTo>
                    <a:pt x="5261" y="2972"/>
                  </a:lnTo>
                  <a:lnTo>
                    <a:pt x="0" y="6138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39"/>
            <p:cNvSpPr/>
            <p:nvPr/>
          </p:nvSpPr>
          <p:spPr>
            <a:xfrm>
              <a:off x="3501875" y="3749500"/>
              <a:ext cx="187575" cy="96825"/>
            </a:xfrm>
            <a:custGeom>
              <a:rect b="b" l="l" r="r" t="t"/>
              <a:pathLst>
                <a:path extrusionOk="0" fill="none" h="3873" w="7503">
                  <a:moveTo>
                    <a:pt x="6431" y="0"/>
                  </a:moveTo>
                  <a:lnTo>
                    <a:pt x="1" y="3872"/>
                  </a:lnTo>
                  <a:lnTo>
                    <a:pt x="7502" y="3872"/>
                  </a:lnTo>
                  <a:lnTo>
                    <a:pt x="7502" y="3872"/>
                  </a:lnTo>
                  <a:lnTo>
                    <a:pt x="7478" y="3337"/>
                  </a:lnTo>
                  <a:lnTo>
                    <a:pt x="7429" y="2825"/>
                  </a:lnTo>
                  <a:lnTo>
                    <a:pt x="7332" y="2314"/>
                  </a:lnTo>
                  <a:lnTo>
                    <a:pt x="7210" y="1827"/>
                  </a:lnTo>
                  <a:lnTo>
                    <a:pt x="7064" y="1340"/>
                  </a:lnTo>
                  <a:lnTo>
                    <a:pt x="6893" y="877"/>
                  </a:lnTo>
                  <a:lnTo>
                    <a:pt x="6674" y="438"/>
                  </a:lnTo>
                  <a:lnTo>
                    <a:pt x="6431" y="0"/>
                  </a:lnTo>
                  <a:lnTo>
                    <a:pt x="6431" y="0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1" name="Google Shape;491;p39"/>
          <p:cNvGrpSpPr/>
          <p:nvPr/>
        </p:nvGrpSpPr>
        <p:grpSpPr>
          <a:xfrm>
            <a:off x="3185800" y="3191513"/>
            <a:ext cx="352775" cy="256026"/>
            <a:chOff x="3932350" y="3714775"/>
            <a:chExt cx="439650" cy="319075"/>
          </a:xfrm>
        </p:grpSpPr>
        <p:sp>
          <p:nvSpPr>
            <p:cNvPr id="492" name="Google Shape;492;p39"/>
            <p:cNvSpPr/>
            <p:nvPr/>
          </p:nvSpPr>
          <p:spPr>
            <a:xfrm>
              <a:off x="3932350" y="3714775"/>
              <a:ext cx="439650" cy="319075"/>
            </a:xfrm>
            <a:custGeom>
              <a:rect b="b" l="l" r="r" t="t"/>
              <a:pathLst>
                <a:path extrusionOk="0" fill="none" h="12763" w="17586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39"/>
            <p:cNvSpPr/>
            <p:nvPr/>
          </p:nvSpPr>
          <p:spPr>
            <a:xfrm>
              <a:off x="3970100" y="3862750"/>
              <a:ext cx="77350" cy="132750"/>
            </a:xfrm>
            <a:custGeom>
              <a:rect b="b" l="l" r="r" t="t"/>
              <a:pathLst>
                <a:path extrusionOk="0" fill="none" h="5310" w="3094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39"/>
            <p:cNvSpPr/>
            <p:nvPr/>
          </p:nvSpPr>
          <p:spPr>
            <a:xfrm>
              <a:off x="4278800" y="3862750"/>
              <a:ext cx="77350" cy="132750"/>
            </a:xfrm>
            <a:custGeom>
              <a:rect b="b" l="l" r="r" t="t"/>
              <a:pathLst>
                <a:path extrusionOk="0" fill="none" h="5310" w="3094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39"/>
            <p:cNvSpPr/>
            <p:nvPr/>
          </p:nvSpPr>
          <p:spPr>
            <a:xfrm>
              <a:off x="4073000" y="3716600"/>
              <a:ext cx="77350" cy="278900"/>
            </a:xfrm>
            <a:custGeom>
              <a:rect b="b" l="l" r="r" t="t"/>
              <a:pathLst>
                <a:path extrusionOk="0" fill="none" h="11156" w="3094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39"/>
            <p:cNvSpPr/>
            <p:nvPr/>
          </p:nvSpPr>
          <p:spPr>
            <a:xfrm>
              <a:off x="4175900" y="3787250"/>
              <a:ext cx="77350" cy="208250"/>
            </a:xfrm>
            <a:custGeom>
              <a:rect b="b" l="l" r="r" t="t"/>
              <a:pathLst>
                <a:path extrusionOk="0" fill="none" h="8330" w="3094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7" name="Google Shape;497;p39"/>
          <p:cNvGrpSpPr/>
          <p:nvPr/>
        </p:nvGrpSpPr>
        <p:grpSpPr>
          <a:xfrm>
            <a:off x="3725174" y="3191513"/>
            <a:ext cx="352755" cy="256026"/>
            <a:chOff x="4604550" y="3714775"/>
            <a:chExt cx="439625" cy="319075"/>
          </a:xfrm>
        </p:grpSpPr>
        <p:sp>
          <p:nvSpPr>
            <p:cNvPr id="498" name="Google Shape;498;p39"/>
            <p:cNvSpPr/>
            <p:nvPr/>
          </p:nvSpPr>
          <p:spPr>
            <a:xfrm>
              <a:off x="4604550" y="3714775"/>
              <a:ext cx="439625" cy="319075"/>
            </a:xfrm>
            <a:custGeom>
              <a:rect b="b" l="l" r="r" t="t"/>
              <a:pathLst>
                <a:path extrusionOk="0" fill="none" h="12763" w="17585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39"/>
            <p:cNvSpPr/>
            <p:nvPr/>
          </p:nvSpPr>
          <p:spPr>
            <a:xfrm>
              <a:off x="4647175" y="3761675"/>
              <a:ext cx="354400" cy="213725"/>
            </a:xfrm>
            <a:custGeom>
              <a:rect b="b" l="l" r="r" t="t"/>
              <a:pathLst>
                <a:path extrusionOk="0" fill="none" h="8549" w="14176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00" name="Google Shape;500;p39"/>
          <p:cNvGrpSpPr/>
          <p:nvPr/>
        </p:nvGrpSpPr>
        <p:grpSpPr>
          <a:xfrm>
            <a:off x="4277245" y="3165134"/>
            <a:ext cx="337128" cy="299516"/>
            <a:chOff x="5292575" y="3681900"/>
            <a:chExt cx="420150" cy="373275"/>
          </a:xfrm>
        </p:grpSpPr>
        <p:sp>
          <p:nvSpPr>
            <p:cNvPr id="501" name="Google Shape;501;p39"/>
            <p:cNvSpPr/>
            <p:nvPr/>
          </p:nvSpPr>
          <p:spPr>
            <a:xfrm>
              <a:off x="5292575" y="3706875"/>
              <a:ext cx="420150" cy="266700"/>
            </a:xfrm>
            <a:custGeom>
              <a:rect b="b" l="l" r="r" t="t"/>
              <a:pathLst>
                <a:path extrusionOk="0" fill="none" h="10668" w="16806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39"/>
            <p:cNvSpPr/>
            <p:nvPr/>
          </p:nvSpPr>
          <p:spPr>
            <a:xfrm>
              <a:off x="5490475" y="3681900"/>
              <a:ext cx="24375" cy="25000"/>
            </a:xfrm>
            <a:custGeom>
              <a:rect b="b" l="l" r="r" t="t"/>
              <a:pathLst>
                <a:path extrusionOk="0" fill="none" h="1000" w="975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39"/>
            <p:cNvSpPr/>
            <p:nvPr/>
          </p:nvSpPr>
          <p:spPr>
            <a:xfrm>
              <a:off x="5358350" y="3973550"/>
              <a:ext cx="60900" cy="81625"/>
            </a:xfrm>
            <a:custGeom>
              <a:rect b="b" l="l" r="r" t="t"/>
              <a:pathLst>
                <a:path extrusionOk="0" fill="none" h="3265" w="2436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39"/>
            <p:cNvSpPr/>
            <p:nvPr/>
          </p:nvSpPr>
          <p:spPr>
            <a:xfrm>
              <a:off x="5586050" y="3973550"/>
              <a:ext cx="60925" cy="81625"/>
            </a:xfrm>
            <a:custGeom>
              <a:rect b="b" l="l" r="r" t="t"/>
              <a:pathLst>
                <a:path extrusionOk="0" fill="none" h="3265" w="2437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39"/>
            <p:cNvSpPr/>
            <p:nvPr/>
          </p:nvSpPr>
          <p:spPr>
            <a:xfrm>
              <a:off x="5316925" y="3731225"/>
              <a:ext cx="371450" cy="218000"/>
            </a:xfrm>
            <a:custGeom>
              <a:rect b="b" l="l" r="r" t="t"/>
              <a:pathLst>
                <a:path extrusionOk="0" fill="none" h="8720" w="14858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39"/>
            <p:cNvSpPr/>
            <p:nvPr/>
          </p:nvSpPr>
          <p:spPr>
            <a:xfrm>
              <a:off x="5380250" y="3784800"/>
              <a:ext cx="230200" cy="115725"/>
            </a:xfrm>
            <a:custGeom>
              <a:rect b="b" l="l" r="r" t="t"/>
              <a:pathLst>
                <a:path extrusionOk="0" fill="none" h="4629" w="9208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39"/>
            <p:cNvSpPr/>
            <p:nvPr/>
          </p:nvSpPr>
          <p:spPr>
            <a:xfrm>
              <a:off x="5547700" y="3779925"/>
              <a:ext cx="68825" cy="68825"/>
            </a:xfrm>
            <a:custGeom>
              <a:rect b="b" l="l" r="r" t="t"/>
              <a:pathLst>
                <a:path extrusionOk="0" fill="none" h="2753" w="2753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08" name="Google Shape;508;p39"/>
          <p:cNvGrpSpPr/>
          <p:nvPr/>
        </p:nvGrpSpPr>
        <p:grpSpPr>
          <a:xfrm>
            <a:off x="4797561" y="3127020"/>
            <a:ext cx="375242" cy="375242"/>
            <a:chOff x="5941025" y="3634400"/>
            <a:chExt cx="467650" cy="467650"/>
          </a:xfrm>
        </p:grpSpPr>
        <p:sp>
          <p:nvSpPr>
            <p:cNvPr id="509" name="Google Shape;509;p39"/>
            <p:cNvSpPr/>
            <p:nvPr/>
          </p:nvSpPr>
          <p:spPr>
            <a:xfrm>
              <a:off x="5941025" y="3634400"/>
              <a:ext cx="467650" cy="467650"/>
            </a:xfrm>
            <a:custGeom>
              <a:rect b="b" l="l" r="r" t="t"/>
              <a:pathLst>
                <a:path extrusionOk="0" fill="none" h="18706" w="18706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39"/>
            <p:cNvSpPr/>
            <p:nvPr/>
          </p:nvSpPr>
          <p:spPr>
            <a:xfrm>
              <a:off x="6211975" y="3753150"/>
              <a:ext cx="19525" cy="18900"/>
            </a:xfrm>
            <a:custGeom>
              <a:rect b="b" l="l" r="r" t="t"/>
              <a:pathLst>
                <a:path extrusionOk="0" fill="none" h="756" w="781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39"/>
            <p:cNvSpPr/>
            <p:nvPr/>
          </p:nvSpPr>
          <p:spPr>
            <a:xfrm>
              <a:off x="5943475" y="3695900"/>
              <a:ext cx="177800" cy="351350"/>
            </a:xfrm>
            <a:custGeom>
              <a:rect b="b" l="l" r="r" t="t"/>
              <a:pathLst>
                <a:path extrusionOk="0" fill="none" h="14054" w="7112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39"/>
            <p:cNvSpPr/>
            <p:nvPr/>
          </p:nvSpPr>
          <p:spPr>
            <a:xfrm>
              <a:off x="6128575" y="3695900"/>
              <a:ext cx="86475" cy="47525"/>
            </a:xfrm>
            <a:custGeom>
              <a:rect b="b" l="l" r="r" t="t"/>
              <a:pathLst>
                <a:path extrusionOk="0" fill="none" h="1901" w="3459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39"/>
            <p:cNvSpPr/>
            <p:nvPr/>
          </p:nvSpPr>
          <p:spPr>
            <a:xfrm>
              <a:off x="6357500" y="3940075"/>
              <a:ext cx="18900" cy="34725"/>
            </a:xfrm>
            <a:custGeom>
              <a:rect b="b" l="l" r="r" t="t"/>
              <a:pathLst>
                <a:path extrusionOk="0" fill="none" h="1389" w="756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39"/>
            <p:cNvSpPr/>
            <p:nvPr/>
          </p:nvSpPr>
          <p:spPr>
            <a:xfrm>
              <a:off x="6202850" y="3720875"/>
              <a:ext cx="204000" cy="278875"/>
            </a:xfrm>
            <a:custGeom>
              <a:rect b="b" l="l" r="r" t="t"/>
              <a:pathLst>
                <a:path extrusionOk="0" fill="none" h="11155" w="816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5" name="Google Shape;515;p39"/>
          <p:cNvGrpSpPr/>
          <p:nvPr/>
        </p:nvGrpSpPr>
        <p:grpSpPr>
          <a:xfrm>
            <a:off x="5360886" y="3150972"/>
            <a:ext cx="327339" cy="327359"/>
            <a:chOff x="6643075" y="3664250"/>
            <a:chExt cx="407950" cy="407975"/>
          </a:xfrm>
        </p:grpSpPr>
        <p:sp>
          <p:nvSpPr>
            <p:cNvPr id="516" name="Google Shape;516;p39"/>
            <p:cNvSpPr/>
            <p:nvPr/>
          </p:nvSpPr>
          <p:spPr>
            <a:xfrm>
              <a:off x="6794075" y="3815250"/>
              <a:ext cx="211300" cy="211300"/>
            </a:xfrm>
            <a:custGeom>
              <a:rect b="b" l="l" r="r" t="t"/>
              <a:pathLst>
                <a:path extrusionOk="0" fill="none" h="8452" w="8452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39"/>
            <p:cNvSpPr/>
            <p:nvPr/>
          </p:nvSpPr>
          <p:spPr>
            <a:xfrm>
              <a:off x="6643075" y="3664250"/>
              <a:ext cx="407950" cy="407975"/>
            </a:xfrm>
            <a:custGeom>
              <a:rect b="b" l="l" r="r" t="t"/>
              <a:pathLst>
                <a:path extrusionOk="0" fill="none" h="16319" w="16318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8" name="Google Shape;518;p39"/>
          <p:cNvGrpSpPr/>
          <p:nvPr/>
        </p:nvGrpSpPr>
        <p:grpSpPr>
          <a:xfrm>
            <a:off x="492866" y="3676664"/>
            <a:ext cx="354721" cy="354701"/>
            <a:chOff x="576250" y="4319400"/>
            <a:chExt cx="442075" cy="442050"/>
          </a:xfrm>
        </p:grpSpPr>
        <p:sp>
          <p:nvSpPr>
            <p:cNvPr id="519" name="Google Shape;519;p39"/>
            <p:cNvSpPr/>
            <p:nvPr/>
          </p:nvSpPr>
          <p:spPr>
            <a:xfrm>
              <a:off x="576250" y="4319400"/>
              <a:ext cx="442075" cy="442050"/>
            </a:xfrm>
            <a:custGeom>
              <a:rect b="b" l="l" r="r" t="t"/>
              <a:pathLst>
                <a:path extrusionOk="0" fill="none" h="17682" w="17683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39"/>
            <p:cNvSpPr/>
            <p:nvPr/>
          </p:nvSpPr>
          <p:spPr>
            <a:xfrm>
              <a:off x="595725" y="4668875"/>
              <a:ext cx="73100" cy="73100"/>
            </a:xfrm>
            <a:custGeom>
              <a:rect b="b" l="l" r="r" t="t"/>
              <a:pathLst>
                <a:path extrusionOk="0" fill="none" h="2924" w="2924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39"/>
            <p:cNvSpPr/>
            <p:nvPr/>
          </p:nvSpPr>
          <p:spPr>
            <a:xfrm>
              <a:off x="652350" y="4711500"/>
              <a:ext cx="46925" cy="46925"/>
            </a:xfrm>
            <a:custGeom>
              <a:rect b="b" l="l" r="r" t="t"/>
              <a:pathLst>
                <a:path extrusionOk="0" fill="none" h="1877" w="1877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39"/>
            <p:cNvSpPr/>
            <p:nvPr/>
          </p:nvSpPr>
          <p:spPr>
            <a:xfrm>
              <a:off x="579300" y="4638450"/>
              <a:ext cx="46900" cy="46900"/>
            </a:xfrm>
            <a:custGeom>
              <a:rect b="b" l="l" r="r" t="t"/>
              <a:pathLst>
                <a:path extrusionOk="0" fill="none" h="1876" w="1876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3" name="Google Shape;523;p39"/>
          <p:cNvSpPr/>
          <p:nvPr/>
        </p:nvSpPr>
        <p:spPr>
          <a:xfrm>
            <a:off x="1017573" y="3745535"/>
            <a:ext cx="384029" cy="216929"/>
          </a:xfrm>
          <a:custGeom>
            <a:rect b="b" l="l" r="r" t="t"/>
            <a:pathLst>
              <a:path extrusionOk="0" fill="none" h="10814" w="19144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4" name="Google Shape;524;p39"/>
          <p:cNvSpPr/>
          <p:nvPr/>
        </p:nvSpPr>
        <p:spPr>
          <a:xfrm>
            <a:off x="3204368" y="3691293"/>
            <a:ext cx="325393" cy="325413"/>
          </a:xfrm>
          <a:custGeom>
            <a:rect b="b" l="l" r="r" t="t"/>
            <a:pathLst>
              <a:path extrusionOk="0" fill="none" h="16222" w="16221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5" name="Google Shape;525;p39"/>
          <p:cNvSpPr/>
          <p:nvPr/>
        </p:nvSpPr>
        <p:spPr>
          <a:xfrm>
            <a:off x="2664996" y="3711814"/>
            <a:ext cx="325393" cy="284371"/>
          </a:xfrm>
          <a:custGeom>
            <a:rect b="b" l="l" r="r" t="t"/>
            <a:pathLst>
              <a:path extrusionOk="0" fill="none" h="14176" w="16221">
                <a:moveTo>
                  <a:pt x="16075" y="12665"/>
                </a:moveTo>
                <a:lnTo>
                  <a:pt x="8987" y="488"/>
                </a:ln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lnTo>
                  <a:pt x="9231" y="5091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6" name="Google Shape;526;p39"/>
          <p:cNvSpPr/>
          <p:nvPr/>
        </p:nvSpPr>
        <p:spPr>
          <a:xfrm>
            <a:off x="3742275" y="3689829"/>
            <a:ext cx="328322" cy="328342"/>
          </a:xfrm>
          <a:custGeom>
            <a:rect b="b" l="l" r="r" t="t"/>
            <a:pathLst>
              <a:path extrusionOk="0" fill="none" h="16368" w="16367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cap="rnd" cmpd="sng" w="121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27" name="Google Shape;527;p39"/>
          <p:cNvGrpSpPr/>
          <p:nvPr/>
        </p:nvGrpSpPr>
        <p:grpSpPr>
          <a:xfrm>
            <a:off x="4257706" y="3694738"/>
            <a:ext cx="376205" cy="310749"/>
            <a:chOff x="5268225" y="4341925"/>
            <a:chExt cx="468850" cy="387275"/>
          </a:xfrm>
        </p:grpSpPr>
        <p:sp>
          <p:nvSpPr>
            <p:cNvPr id="528" name="Google Shape;528;p39"/>
            <p:cNvSpPr/>
            <p:nvPr/>
          </p:nvSpPr>
          <p:spPr>
            <a:xfrm>
              <a:off x="5652425" y="4676800"/>
              <a:ext cx="65775" cy="52400"/>
            </a:xfrm>
            <a:custGeom>
              <a:rect b="b" l="l" r="r" t="t"/>
              <a:pathLst>
                <a:path extrusionOk="0" fill="none" h="2096" w="2631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39"/>
            <p:cNvSpPr/>
            <p:nvPr/>
          </p:nvSpPr>
          <p:spPr>
            <a:xfrm>
              <a:off x="5287100" y="4676800"/>
              <a:ext cx="65775" cy="52400"/>
            </a:xfrm>
            <a:custGeom>
              <a:rect b="b" l="l" r="r" t="t"/>
              <a:pathLst>
                <a:path extrusionOk="0" fill="none" h="2096" w="2631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39"/>
            <p:cNvSpPr/>
            <p:nvPr/>
          </p:nvSpPr>
          <p:spPr>
            <a:xfrm>
              <a:off x="5268225" y="4341925"/>
              <a:ext cx="468850" cy="333075"/>
            </a:xfrm>
            <a:custGeom>
              <a:rect b="b" l="l" r="r" t="t"/>
              <a:pathLst>
                <a:path extrusionOk="0" fill="none" h="13323" w="18754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39"/>
            <p:cNvSpPr/>
            <p:nvPr/>
          </p:nvSpPr>
          <p:spPr>
            <a:xfrm>
              <a:off x="5351025" y="4375400"/>
              <a:ext cx="303250" cy="149825"/>
            </a:xfrm>
            <a:custGeom>
              <a:rect b="b" l="l" r="r" t="t"/>
              <a:pathLst>
                <a:path extrusionOk="0" fill="none" h="5993" w="1213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39"/>
            <p:cNvSpPr/>
            <p:nvPr/>
          </p:nvSpPr>
          <p:spPr>
            <a:xfrm>
              <a:off x="5326675" y="4569025"/>
              <a:ext cx="81000" cy="65175"/>
            </a:xfrm>
            <a:custGeom>
              <a:rect b="b" l="l" r="r" t="t"/>
              <a:pathLst>
                <a:path extrusionOk="0" fill="none" h="2607" w="324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39"/>
            <p:cNvSpPr/>
            <p:nvPr/>
          </p:nvSpPr>
          <p:spPr>
            <a:xfrm>
              <a:off x="5447225" y="4615925"/>
              <a:ext cx="110850" cy="25"/>
            </a:xfrm>
            <a:custGeom>
              <a:rect b="b" l="l" r="r" t="t"/>
              <a:pathLst>
                <a:path extrusionOk="0" fill="none" h="1" w="4434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39"/>
            <p:cNvSpPr/>
            <p:nvPr/>
          </p:nvSpPr>
          <p:spPr>
            <a:xfrm>
              <a:off x="5439925" y="4589125"/>
              <a:ext cx="125450" cy="25"/>
            </a:xfrm>
            <a:custGeom>
              <a:rect b="b" l="l" r="r" t="t"/>
              <a:pathLst>
                <a:path extrusionOk="0" fill="none" h="1" w="5018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39"/>
            <p:cNvSpPr/>
            <p:nvPr/>
          </p:nvSpPr>
          <p:spPr>
            <a:xfrm>
              <a:off x="5597625" y="4569025"/>
              <a:ext cx="81000" cy="65175"/>
            </a:xfrm>
            <a:custGeom>
              <a:rect b="b" l="l" r="r" t="t"/>
              <a:pathLst>
                <a:path extrusionOk="0" fill="none" h="2607" w="324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6" name="Google Shape;536;p39"/>
          <p:cNvGrpSpPr/>
          <p:nvPr/>
        </p:nvGrpSpPr>
        <p:grpSpPr>
          <a:xfrm>
            <a:off x="4816137" y="3684969"/>
            <a:ext cx="338091" cy="338091"/>
            <a:chOff x="5964175" y="4329750"/>
            <a:chExt cx="421350" cy="421350"/>
          </a:xfrm>
        </p:grpSpPr>
        <p:sp>
          <p:nvSpPr>
            <p:cNvPr id="537" name="Google Shape;537;p39"/>
            <p:cNvSpPr/>
            <p:nvPr/>
          </p:nvSpPr>
          <p:spPr>
            <a:xfrm>
              <a:off x="5964175" y="4329750"/>
              <a:ext cx="421350" cy="421350"/>
            </a:xfrm>
            <a:custGeom>
              <a:rect b="b" l="l" r="r" t="t"/>
              <a:pathLst>
                <a:path extrusionOk="0" fill="none" h="16854" w="16854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  <a:lnTo>
                    <a:pt x="15636" y="1400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39"/>
            <p:cNvSpPr/>
            <p:nvPr/>
          </p:nvSpPr>
          <p:spPr>
            <a:xfrm>
              <a:off x="6322800" y="4360800"/>
              <a:ext cx="31675" cy="30475"/>
            </a:xfrm>
            <a:custGeom>
              <a:rect b="b" l="l" r="r" t="t"/>
              <a:pathLst>
                <a:path extrusionOk="0" fill="none" h="1219" w="1267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9" name="Google Shape;539;p39"/>
          <p:cNvGrpSpPr/>
          <p:nvPr/>
        </p:nvGrpSpPr>
        <p:grpSpPr>
          <a:xfrm>
            <a:off x="1031737" y="4224342"/>
            <a:ext cx="355704" cy="343969"/>
            <a:chOff x="1247825" y="5001950"/>
            <a:chExt cx="443300" cy="428675"/>
          </a:xfrm>
        </p:grpSpPr>
        <p:sp>
          <p:nvSpPr>
            <p:cNvPr id="540" name="Google Shape;540;p39"/>
            <p:cNvSpPr/>
            <p:nvPr/>
          </p:nvSpPr>
          <p:spPr>
            <a:xfrm>
              <a:off x="1247825" y="5168175"/>
              <a:ext cx="373875" cy="221650"/>
            </a:xfrm>
            <a:custGeom>
              <a:rect b="b" l="l" r="r" t="t"/>
              <a:pathLst>
                <a:path extrusionOk="0" fill="none" h="8866" w="14955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39"/>
            <p:cNvSpPr/>
            <p:nvPr/>
          </p:nvSpPr>
          <p:spPr>
            <a:xfrm>
              <a:off x="1275850" y="5209575"/>
              <a:ext cx="60900" cy="87075"/>
            </a:xfrm>
            <a:custGeom>
              <a:rect b="b" l="l" r="r" t="t"/>
              <a:pathLst>
                <a:path extrusionOk="0" fill="none" h="3483" w="2436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39"/>
            <p:cNvSpPr/>
            <p:nvPr/>
          </p:nvSpPr>
          <p:spPr>
            <a:xfrm>
              <a:off x="1247825" y="5391625"/>
              <a:ext cx="443300" cy="39000"/>
            </a:xfrm>
            <a:custGeom>
              <a:rect b="b" l="l" r="r" t="t"/>
              <a:pathLst>
                <a:path extrusionOk="0" fill="none" h="1560" w="17732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39"/>
            <p:cNvSpPr/>
            <p:nvPr/>
          </p:nvSpPr>
          <p:spPr>
            <a:xfrm>
              <a:off x="1454850" y="5001950"/>
              <a:ext cx="17075" cy="114475"/>
            </a:xfrm>
            <a:custGeom>
              <a:rect b="b" l="l" r="r" t="t"/>
              <a:pathLst>
                <a:path extrusionOk="0" fill="none" h="4579" w="683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39"/>
            <p:cNvSpPr/>
            <p:nvPr/>
          </p:nvSpPr>
          <p:spPr>
            <a:xfrm>
              <a:off x="1411025" y="5001950"/>
              <a:ext cx="17075" cy="114475"/>
            </a:xfrm>
            <a:custGeom>
              <a:rect b="b" l="l" r="r" t="t"/>
              <a:pathLst>
                <a:path extrusionOk="0" fill="none" h="4579" w="683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39"/>
            <p:cNvSpPr/>
            <p:nvPr/>
          </p:nvSpPr>
          <p:spPr>
            <a:xfrm>
              <a:off x="1498700" y="5001950"/>
              <a:ext cx="16450" cy="114475"/>
            </a:xfrm>
            <a:custGeom>
              <a:rect b="b" l="l" r="r" t="t"/>
              <a:pathLst>
                <a:path extrusionOk="0" fill="none" h="4579" w="658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46" name="Google Shape;546;p39"/>
          <p:cNvGrpSpPr/>
          <p:nvPr/>
        </p:nvGrpSpPr>
        <p:grpSpPr>
          <a:xfrm>
            <a:off x="1602866" y="4207231"/>
            <a:ext cx="292194" cy="372314"/>
            <a:chOff x="1959600" y="4980625"/>
            <a:chExt cx="364150" cy="464000"/>
          </a:xfrm>
        </p:grpSpPr>
        <p:sp>
          <p:nvSpPr>
            <p:cNvPr id="547" name="Google Shape;547;p39"/>
            <p:cNvSpPr/>
            <p:nvPr/>
          </p:nvSpPr>
          <p:spPr>
            <a:xfrm>
              <a:off x="1959600" y="4980625"/>
              <a:ext cx="364150" cy="239325"/>
            </a:xfrm>
            <a:custGeom>
              <a:rect b="b" l="l" r="r" t="t"/>
              <a:pathLst>
                <a:path extrusionOk="0" fill="none" h="9573" w="14566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39"/>
            <p:cNvSpPr/>
            <p:nvPr/>
          </p:nvSpPr>
          <p:spPr>
            <a:xfrm>
              <a:off x="2053375" y="5121275"/>
              <a:ext cx="176600" cy="25"/>
            </a:xfrm>
            <a:custGeom>
              <a:rect b="b" l="l" r="r" t="t"/>
              <a:pathLst>
                <a:path extrusionOk="0" fill="none" h="1" w="7064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39"/>
            <p:cNvSpPr/>
            <p:nvPr/>
          </p:nvSpPr>
          <p:spPr>
            <a:xfrm>
              <a:off x="2104525" y="5121275"/>
              <a:ext cx="74300" cy="323350"/>
            </a:xfrm>
            <a:custGeom>
              <a:rect b="b" l="l" r="r" t="t"/>
              <a:pathLst>
                <a:path extrusionOk="0" fill="none" h="12934" w="2972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39"/>
            <p:cNvSpPr/>
            <p:nvPr/>
          </p:nvSpPr>
          <p:spPr>
            <a:xfrm>
              <a:off x="2166625" y="5023850"/>
              <a:ext cx="85275" cy="85275"/>
            </a:xfrm>
            <a:custGeom>
              <a:rect b="b" l="l" r="r" t="t"/>
              <a:pathLst>
                <a:path extrusionOk="0" fill="none" h="3411" w="3411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39"/>
            <p:cNvSpPr/>
            <p:nvPr/>
          </p:nvSpPr>
          <p:spPr>
            <a:xfrm>
              <a:off x="2031450" y="5023850"/>
              <a:ext cx="85275" cy="85275"/>
            </a:xfrm>
            <a:custGeom>
              <a:rect b="b" l="l" r="r" t="t"/>
              <a:pathLst>
                <a:path extrusionOk="0" fill="none" h="3411" w="3411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39"/>
            <p:cNvSpPr/>
            <p:nvPr/>
          </p:nvSpPr>
          <p:spPr>
            <a:xfrm>
              <a:off x="1979100" y="5219925"/>
              <a:ext cx="125450" cy="224700"/>
            </a:xfrm>
            <a:custGeom>
              <a:rect b="b" l="l" r="r" t="t"/>
              <a:pathLst>
                <a:path extrusionOk="0" fill="none" h="8988" w="5018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39"/>
            <p:cNvSpPr/>
            <p:nvPr/>
          </p:nvSpPr>
          <p:spPr>
            <a:xfrm>
              <a:off x="2178800" y="5219925"/>
              <a:ext cx="125450" cy="224700"/>
            </a:xfrm>
            <a:custGeom>
              <a:rect b="b" l="l" r="r" t="t"/>
              <a:pathLst>
                <a:path extrusionOk="0" fill="none" h="8988" w="5018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4" name="Google Shape;554;p39"/>
          <p:cNvGrpSpPr/>
          <p:nvPr/>
        </p:nvGrpSpPr>
        <p:grpSpPr>
          <a:xfrm>
            <a:off x="2120755" y="4221414"/>
            <a:ext cx="335162" cy="344450"/>
            <a:chOff x="2605025" y="4998300"/>
            <a:chExt cx="417700" cy="429275"/>
          </a:xfrm>
        </p:grpSpPr>
        <p:sp>
          <p:nvSpPr>
            <p:cNvPr id="555" name="Google Shape;555;p39"/>
            <p:cNvSpPr/>
            <p:nvPr/>
          </p:nvSpPr>
          <p:spPr>
            <a:xfrm>
              <a:off x="2819350" y="5216875"/>
              <a:ext cx="202150" cy="210700"/>
            </a:xfrm>
            <a:custGeom>
              <a:rect b="b" l="l" r="r" t="t"/>
              <a:pathLst>
                <a:path extrusionOk="0" fill="none" h="8428" w="8086">
                  <a:moveTo>
                    <a:pt x="0" y="1851"/>
                  </a:moveTo>
                  <a:lnTo>
                    <a:pt x="5797" y="8135"/>
                  </a:lnTo>
                  <a:lnTo>
                    <a:pt x="5797" y="8135"/>
                  </a:lnTo>
                  <a:lnTo>
                    <a:pt x="5943" y="8257"/>
                  </a:lnTo>
                  <a:lnTo>
                    <a:pt x="6113" y="8354"/>
                  </a:lnTo>
                  <a:lnTo>
                    <a:pt x="6284" y="8403"/>
                  </a:lnTo>
                  <a:lnTo>
                    <a:pt x="6478" y="8427"/>
                  </a:lnTo>
                  <a:lnTo>
                    <a:pt x="6649" y="8403"/>
                  </a:lnTo>
                  <a:lnTo>
                    <a:pt x="6819" y="8354"/>
                  </a:lnTo>
                  <a:lnTo>
                    <a:pt x="6990" y="8257"/>
                  </a:lnTo>
                  <a:lnTo>
                    <a:pt x="7136" y="8135"/>
                  </a:lnTo>
                  <a:lnTo>
                    <a:pt x="7818" y="7453"/>
                  </a:lnTo>
                  <a:lnTo>
                    <a:pt x="7818" y="7453"/>
                  </a:lnTo>
                  <a:lnTo>
                    <a:pt x="7940" y="7307"/>
                  </a:lnTo>
                  <a:lnTo>
                    <a:pt x="8037" y="7136"/>
                  </a:lnTo>
                  <a:lnTo>
                    <a:pt x="8086" y="6966"/>
                  </a:lnTo>
                  <a:lnTo>
                    <a:pt x="8086" y="6795"/>
                  </a:lnTo>
                  <a:lnTo>
                    <a:pt x="8086" y="6601"/>
                  </a:lnTo>
                  <a:lnTo>
                    <a:pt x="8037" y="6430"/>
                  </a:lnTo>
                  <a:lnTo>
                    <a:pt x="7940" y="6260"/>
                  </a:lnTo>
                  <a:lnTo>
                    <a:pt x="7818" y="6114"/>
                  </a:lnTo>
                  <a:lnTo>
                    <a:pt x="1705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39"/>
            <p:cNvSpPr/>
            <p:nvPr/>
          </p:nvSpPr>
          <p:spPr>
            <a:xfrm>
              <a:off x="2606225" y="4998300"/>
              <a:ext cx="203400" cy="207650"/>
            </a:xfrm>
            <a:custGeom>
              <a:rect b="b" l="l" r="r" t="t"/>
              <a:pathLst>
                <a:path extrusionOk="0" fill="none" h="8306" w="8136">
                  <a:moveTo>
                    <a:pt x="8135" y="6649"/>
                  </a:moveTo>
                  <a:lnTo>
                    <a:pt x="4433" y="2947"/>
                  </a:lnTo>
                  <a:lnTo>
                    <a:pt x="1730" y="244"/>
                  </a:lnTo>
                  <a:lnTo>
                    <a:pt x="1730" y="244"/>
                  </a:lnTo>
                  <a:lnTo>
                    <a:pt x="1584" y="122"/>
                  </a:lnTo>
                  <a:lnTo>
                    <a:pt x="1413" y="49"/>
                  </a:lnTo>
                  <a:lnTo>
                    <a:pt x="1243" y="0"/>
                  </a:lnTo>
                  <a:lnTo>
                    <a:pt x="1048" y="0"/>
                  </a:lnTo>
                  <a:lnTo>
                    <a:pt x="878" y="0"/>
                  </a:lnTo>
                  <a:lnTo>
                    <a:pt x="683" y="49"/>
                  </a:lnTo>
                  <a:lnTo>
                    <a:pt x="512" y="122"/>
                  </a:lnTo>
                  <a:lnTo>
                    <a:pt x="390" y="244"/>
                  </a:lnTo>
                  <a:lnTo>
                    <a:pt x="390" y="244"/>
                  </a:lnTo>
                  <a:lnTo>
                    <a:pt x="269" y="365"/>
                  </a:lnTo>
                  <a:lnTo>
                    <a:pt x="171" y="511"/>
                  </a:lnTo>
                  <a:lnTo>
                    <a:pt x="98" y="682"/>
                  </a:lnTo>
                  <a:lnTo>
                    <a:pt x="50" y="852"/>
                  </a:lnTo>
                  <a:lnTo>
                    <a:pt x="1" y="1023"/>
                  </a:lnTo>
                  <a:lnTo>
                    <a:pt x="1" y="1218"/>
                  </a:lnTo>
                  <a:lnTo>
                    <a:pt x="1" y="1413"/>
                  </a:lnTo>
                  <a:lnTo>
                    <a:pt x="1" y="1607"/>
                  </a:lnTo>
                  <a:lnTo>
                    <a:pt x="74" y="2021"/>
                  </a:lnTo>
                  <a:lnTo>
                    <a:pt x="220" y="2484"/>
                  </a:lnTo>
                  <a:lnTo>
                    <a:pt x="390" y="2923"/>
                  </a:lnTo>
                  <a:lnTo>
                    <a:pt x="610" y="3385"/>
                  </a:lnTo>
                  <a:lnTo>
                    <a:pt x="853" y="3872"/>
                  </a:lnTo>
                  <a:lnTo>
                    <a:pt x="1121" y="4311"/>
                  </a:lnTo>
                  <a:lnTo>
                    <a:pt x="1413" y="4774"/>
                  </a:lnTo>
                  <a:lnTo>
                    <a:pt x="1706" y="5188"/>
                  </a:lnTo>
                  <a:lnTo>
                    <a:pt x="1998" y="5577"/>
                  </a:lnTo>
                  <a:lnTo>
                    <a:pt x="2290" y="5943"/>
                  </a:lnTo>
                  <a:lnTo>
                    <a:pt x="2582" y="6284"/>
                  </a:lnTo>
                  <a:lnTo>
                    <a:pt x="2850" y="6551"/>
                  </a:lnTo>
                  <a:lnTo>
                    <a:pt x="2850" y="6551"/>
                  </a:lnTo>
                  <a:lnTo>
                    <a:pt x="3070" y="6771"/>
                  </a:lnTo>
                  <a:lnTo>
                    <a:pt x="3313" y="6966"/>
                  </a:lnTo>
                  <a:lnTo>
                    <a:pt x="3557" y="7136"/>
                  </a:lnTo>
                  <a:lnTo>
                    <a:pt x="3800" y="7307"/>
                  </a:lnTo>
                  <a:lnTo>
                    <a:pt x="4312" y="7599"/>
                  </a:lnTo>
                  <a:lnTo>
                    <a:pt x="4823" y="7818"/>
                  </a:lnTo>
                  <a:lnTo>
                    <a:pt x="5310" y="8013"/>
                  </a:lnTo>
                  <a:lnTo>
                    <a:pt x="5724" y="8159"/>
                  </a:lnTo>
                  <a:lnTo>
                    <a:pt x="6333" y="8305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39"/>
            <p:cNvSpPr/>
            <p:nvPr/>
          </p:nvSpPr>
          <p:spPr>
            <a:xfrm>
              <a:off x="2605025" y="5003775"/>
              <a:ext cx="417700" cy="417700"/>
            </a:xfrm>
            <a:custGeom>
              <a:rect b="b" l="l" r="r" t="t"/>
              <a:pathLst>
                <a:path extrusionOk="0" fill="none" h="16708" w="16708">
                  <a:moveTo>
                    <a:pt x="13931" y="6820"/>
                  </a:moveTo>
                  <a:lnTo>
                    <a:pt x="13931" y="6820"/>
                  </a:lnTo>
                  <a:lnTo>
                    <a:pt x="14126" y="6625"/>
                  </a:lnTo>
                  <a:lnTo>
                    <a:pt x="14345" y="6357"/>
                  </a:lnTo>
                  <a:lnTo>
                    <a:pt x="14784" y="5797"/>
                  </a:lnTo>
                  <a:lnTo>
                    <a:pt x="15246" y="5139"/>
                  </a:lnTo>
                  <a:lnTo>
                    <a:pt x="15685" y="4482"/>
                  </a:lnTo>
                  <a:lnTo>
                    <a:pt x="16367" y="3386"/>
                  </a:lnTo>
                  <a:lnTo>
                    <a:pt x="16659" y="2923"/>
                  </a:lnTo>
                  <a:lnTo>
                    <a:pt x="16659" y="2923"/>
                  </a:lnTo>
                  <a:lnTo>
                    <a:pt x="16708" y="2825"/>
                  </a:lnTo>
                  <a:lnTo>
                    <a:pt x="16708" y="2728"/>
                  </a:lnTo>
                  <a:lnTo>
                    <a:pt x="16708" y="2655"/>
                  </a:lnTo>
                  <a:lnTo>
                    <a:pt x="16659" y="2582"/>
                  </a:lnTo>
                  <a:lnTo>
                    <a:pt x="16659" y="2582"/>
                  </a:lnTo>
                  <a:lnTo>
                    <a:pt x="16586" y="2533"/>
                  </a:lnTo>
                  <a:lnTo>
                    <a:pt x="16488" y="2533"/>
                  </a:lnTo>
                  <a:lnTo>
                    <a:pt x="16415" y="2533"/>
                  </a:lnTo>
                  <a:lnTo>
                    <a:pt x="16318" y="2582"/>
                  </a:lnTo>
                  <a:lnTo>
                    <a:pt x="13615" y="4944"/>
                  </a:lnTo>
                  <a:lnTo>
                    <a:pt x="13615" y="4944"/>
                  </a:lnTo>
                  <a:lnTo>
                    <a:pt x="13541" y="4993"/>
                  </a:lnTo>
                  <a:lnTo>
                    <a:pt x="13420" y="4993"/>
                  </a:lnTo>
                  <a:lnTo>
                    <a:pt x="13322" y="4969"/>
                  </a:lnTo>
                  <a:lnTo>
                    <a:pt x="13200" y="4871"/>
                  </a:lnTo>
                  <a:lnTo>
                    <a:pt x="13200" y="4871"/>
                  </a:lnTo>
                  <a:lnTo>
                    <a:pt x="13103" y="4749"/>
                  </a:lnTo>
                  <a:lnTo>
                    <a:pt x="13054" y="4628"/>
                  </a:lnTo>
                  <a:lnTo>
                    <a:pt x="13054" y="4530"/>
                  </a:lnTo>
                  <a:lnTo>
                    <a:pt x="13103" y="4433"/>
                  </a:lnTo>
                  <a:lnTo>
                    <a:pt x="13103" y="4433"/>
                  </a:lnTo>
                  <a:lnTo>
                    <a:pt x="15563" y="1486"/>
                  </a:lnTo>
                  <a:lnTo>
                    <a:pt x="15563" y="1486"/>
                  </a:lnTo>
                  <a:lnTo>
                    <a:pt x="15612" y="1388"/>
                  </a:lnTo>
                  <a:lnTo>
                    <a:pt x="15612" y="1315"/>
                  </a:lnTo>
                  <a:lnTo>
                    <a:pt x="15612" y="1218"/>
                  </a:lnTo>
                  <a:lnTo>
                    <a:pt x="15563" y="1145"/>
                  </a:lnTo>
                  <a:lnTo>
                    <a:pt x="15563" y="1145"/>
                  </a:lnTo>
                  <a:lnTo>
                    <a:pt x="15490" y="1096"/>
                  </a:lnTo>
                  <a:lnTo>
                    <a:pt x="15392" y="1096"/>
                  </a:lnTo>
                  <a:lnTo>
                    <a:pt x="15319" y="1096"/>
                  </a:lnTo>
                  <a:lnTo>
                    <a:pt x="15222" y="1145"/>
                  </a:lnTo>
                  <a:lnTo>
                    <a:pt x="15222" y="1145"/>
                  </a:lnTo>
                  <a:lnTo>
                    <a:pt x="12275" y="3605"/>
                  </a:lnTo>
                  <a:lnTo>
                    <a:pt x="12275" y="3605"/>
                  </a:lnTo>
                  <a:lnTo>
                    <a:pt x="12178" y="3653"/>
                  </a:lnTo>
                  <a:lnTo>
                    <a:pt x="12080" y="3653"/>
                  </a:lnTo>
                  <a:lnTo>
                    <a:pt x="11958" y="3605"/>
                  </a:lnTo>
                  <a:lnTo>
                    <a:pt x="11861" y="3507"/>
                  </a:lnTo>
                  <a:lnTo>
                    <a:pt x="11861" y="3507"/>
                  </a:lnTo>
                  <a:lnTo>
                    <a:pt x="11764" y="3386"/>
                  </a:lnTo>
                  <a:lnTo>
                    <a:pt x="11715" y="3288"/>
                  </a:lnTo>
                  <a:lnTo>
                    <a:pt x="11715" y="3166"/>
                  </a:lnTo>
                  <a:lnTo>
                    <a:pt x="11764" y="3093"/>
                  </a:lnTo>
                  <a:lnTo>
                    <a:pt x="14126" y="390"/>
                  </a:lnTo>
                  <a:lnTo>
                    <a:pt x="14126" y="390"/>
                  </a:lnTo>
                  <a:lnTo>
                    <a:pt x="14175" y="292"/>
                  </a:lnTo>
                  <a:lnTo>
                    <a:pt x="14175" y="219"/>
                  </a:lnTo>
                  <a:lnTo>
                    <a:pt x="14175" y="122"/>
                  </a:lnTo>
                  <a:lnTo>
                    <a:pt x="14126" y="49"/>
                  </a:lnTo>
                  <a:lnTo>
                    <a:pt x="14126" y="49"/>
                  </a:lnTo>
                  <a:lnTo>
                    <a:pt x="14053" y="0"/>
                  </a:lnTo>
                  <a:lnTo>
                    <a:pt x="13980" y="0"/>
                  </a:lnTo>
                  <a:lnTo>
                    <a:pt x="13882" y="0"/>
                  </a:lnTo>
                  <a:lnTo>
                    <a:pt x="13785" y="49"/>
                  </a:lnTo>
                  <a:lnTo>
                    <a:pt x="13785" y="49"/>
                  </a:lnTo>
                  <a:lnTo>
                    <a:pt x="13322" y="341"/>
                  </a:lnTo>
                  <a:lnTo>
                    <a:pt x="12226" y="1023"/>
                  </a:lnTo>
                  <a:lnTo>
                    <a:pt x="11569" y="1462"/>
                  </a:lnTo>
                  <a:lnTo>
                    <a:pt x="10911" y="1924"/>
                  </a:lnTo>
                  <a:lnTo>
                    <a:pt x="10351" y="2363"/>
                  </a:lnTo>
                  <a:lnTo>
                    <a:pt x="10083" y="2582"/>
                  </a:lnTo>
                  <a:lnTo>
                    <a:pt x="9888" y="2777"/>
                  </a:lnTo>
                  <a:lnTo>
                    <a:pt x="9888" y="2777"/>
                  </a:lnTo>
                  <a:lnTo>
                    <a:pt x="9766" y="2898"/>
                  </a:lnTo>
                  <a:lnTo>
                    <a:pt x="9669" y="3045"/>
                  </a:lnTo>
                  <a:lnTo>
                    <a:pt x="9572" y="3215"/>
                  </a:lnTo>
                  <a:lnTo>
                    <a:pt x="9499" y="3410"/>
                  </a:lnTo>
                  <a:lnTo>
                    <a:pt x="9377" y="3824"/>
                  </a:lnTo>
                  <a:lnTo>
                    <a:pt x="9304" y="4262"/>
                  </a:lnTo>
                  <a:lnTo>
                    <a:pt x="9255" y="4701"/>
                  </a:lnTo>
                  <a:lnTo>
                    <a:pt x="9279" y="5163"/>
                  </a:lnTo>
                  <a:lnTo>
                    <a:pt x="9328" y="5577"/>
                  </a:lnTo>
                  <a:lnTo>
                    <a:pt x="9352" y="5772"/>
                  </a:lnTo>
                  <a:lnTo>
                    <a:pt x="9425" y="5943"/>
                  </a:lnTo>
                  <a:lnTo>
                    <a:pt x="268" y="14418"/>
                  </a:lnTo>
                  <a:lnTo>
                    <a:pt x="268" y="14418"/>
                  </a:lnTo>
                  <a:lnTo>
                    <a:pt x="146" y="14564"/>
                  </a:lnTo>
                  <a:lnTo>
                    <a:pt x="73" y="14735"/>
                  </a:lnTo>
                  <a:lnTo>
                    <a:pt x="0" y="14905"/>
                  </a:lnTo>
                  <a:lnTo>
                    <a:pt x="0" y="15076"/>
                  </a:lnTo>
                  <a:lnTo>
                    <a:pt x="0" y="15271"/>
                  </a:lnTo>
                  <a:lnTo>
                    <a:pt x="73" y="15441"/>
                  </a:lnTo>
                  <a:lnTo>
                    <a:pt x="146" y="15612"/>
                  </a:lnTo>
                  <a:lnTo>
                    <a:pt x="268" y="15758"/>
                  </a:lnTo>
                  <a:lnTo>
                    <a:pt x="950" y="16440"/>
                  </a:lnTo>
                  <a:lnTo>
                    <a:pt x="950" y="16440"/>
                  </a:lnTo>
                  <a:lnTo>
                    <a:pt x="1096" y="16562"/>
                  </a:lnTo>
                  <a:lnTo>
                    <a:pt x="1267" y="16635"/>
                  </a:lnTo>
                  <a:lnTo>
                    <a:pt x="1437" y="16708"/>
                  </a:lnTo>
                  <a:lnTo>
                    <a:pt x="1632" y="16708"/>
                  </a:lnTo>
                  <a:lnTo>
                    <a:pt x="1802" y="16708"/>
                  </a:lnTo>
                  <a:lnTo>
                    <a:pt x="1973" y="16635"/>
                  </a:lnTo>
                  <a:lnTo>
                    <a:pt x="2143" y="16562"/>
                  </a:lnTo>
                  <a:lnTo>
                    <a:pt x="2289" y="16440"/>
                  </a:lnTo>
                  <a:lnTo>
                    <a:pt x="10765" y="7282"/>
                  </a:lnTo>
                  <a:lnTo>
                    <a:pt x="10765" y="7282"/>
                  </a:lnTo>
                  <a:lnTo>
                    <a:pt x="11130" y="7380"/>
                  </a:lnTo>
                  <a:lnTo>
                    <a:pt x="11544" y="7428"/>
                  </a:lnTo>
                  <a:lnTo>
                    <a:pt x="12007" y="7453"/>
                  </a:lnTo>
                  <a:lnTo>
                    <a:pt x="12445" y="7404"/>
                  </a:lnTo>
                  <a:lnTo>
                    <a:pt x="12884" y="7331"/>
                  </a:lnTo>
                  <a:lnTo>
                    <a:pt x="13298" y="7209"/>
                  </a:lnTo>
                  <a:lnTo>
                    <a:pt x="13493" y="7136"/>
                  </a:lnTo>
                  <a:lnTo>
                    <a:pt x="13663" y="7039"/>
                  </a:lnTo>
                  <a:lnTo>
                    <a:pt x="13809" y="6941"/>
                  </a:lnTo>
                  <a:lnTo>
                    <a:pt x="13931" y="6820"/>
                  </a:lnTo>
                  <a:lnTo>
                    <a:pt x="13931" y="6820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8" name="Google Shape;558;p39"/>
          <p:cNvGrpSpPr/>
          <p:nvPr/>
        </p:nvGrpSpPr>
        <p:grpSpPr>
          <a:xfrm>
            <a:off x="2627390" y="4224342"/>
            <a:ext cx="400638" cy="333698"/>
            <a:chOff x="3236425" y="5001950"/>
            <a:chExt cx="499300" cy="415875"/>
          </a:xfrm>
        </p:grpSpPr>
        <p:sp>
          <p:nvSpPr>
            <p:cNvPr id="559" name="Google Shape;559;p39"/>
            <p:cNvSpPr/>
            <p:nvPr/>
          </p:nvSpPr>
          <p:spPr>
            <a:xfrm>
              <a:off x="3236425" y="5309425"/>
              <a:ext cx="499300" cy="108400"/>
            </a:xfrm>
            <a:custGeom>
              <a:rect b="b" l="l" r="r" t="t"/>
              <a:pathLst>
                <a:path extrusionOk="0" fill="none" h="4336" w="19972">
                  <a:moveTo>
                    <a:pt x="19533" y="0"/>
                  </a:moveTo>
                  <a:lnTo>
                    <a:pt x="439" y="0"/>
                  </a:lnTo>
                  <a:lnTo>
                    <a:pt x="439" y="0"/>
                  </a:lnTo>
                  <a:lnTo>
                    <a:pt x="365" y="0"/>
                  </a:lnTo>
                  <a:lnTo>
                    <a:pt x="268" y="25"/>
                  </a:lnTo>
                  <a:lnTo>
                    <a:pt x="195" y="73"/>
                  </a:lnTo>
                  <a:lnTo>
                    <a:pt x="122" y="122"/>
                  </a:lnTo>
                  <a:lnTo>
                    <a:pt x="73" y="195"/>
                  </a:lnTo>
                  <a:lnTo>
                    <a:pt x="49" y="268"/>
                  </a:lnTo>
                  <a:lnTo>
                    <a:pt x="25" y="341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25" y="512"/>
                  </a:lnTo>
                  <a:lnTo>
                    <a:pt x="49" y="585"/>
                  </a:lnTo>
                  <a:lnTo>
                    <a:pt x="73" y="658"/>
                  </a:lnTo>
                  <a:lnTo>
                    <a:pt x="122" y="731"/>
                  </a:lnTo>
                  <a:lnTo>
                    <a:pt x="195" y="780"/>
                  </a:lnTo>
                  <a:lnTo>
                    <a:pt x="268" y="828"/>
                  </a:lnTo>
                  <a:lnTo>
                    <a:pt x="365" y="853"/>
                  </a:lnTo>
                  <a:lnTo>
                    <a:pt x="439" y="853"/>
                  </a:lnTo>
                  <a:lnTo>
                    <a:pt x="439" y="853"/>
                  </a:lnTo>
                  <a:lnTo>
                    <a:pt x="487" y="877"/>
                  </a:lnTo>
                  <a:lnTo>
                    <a:pt x="560" y="902"/>
                  </a:lnTo>
                  <a:lnTo>
                    <a:pt x="706" y="1048"/>
                  </a:lnTo>
                  <a:lnTo>
                    <a:pt x="853" y="1242"/>
                  </a:lnTo>
                  <a:lnTo>
                    <a:pt x="1023" y="1486"/>
                  </a:lnTo>
                  <a:lnTo>
                    <a:pt x="1340" y="2022"/>
                  </a:lnTo>
                  <a:lnTo>
                    <a:pt x="1632" y="2509"/>
                  </a:lnTo>
                  <a:lnTo>
                    <a:pt x="1632" y="2509"/>
                  </a:lnTo>
                  <a:lnTo>
                    <a:pt x="1900" y="2996"/>
                  </a:lnTo>
                  <a:lnTo>
                    <a:pt x="2168" y="3459"/>
                  </a:lnTo>
                  <a:lnTo>
                    <a:pt x="2460" y="3873"/>
                  </a:lnTo>
                  <a:lnTo>
                    <a:pt x="2582" y="4043"/>
                  </a:lnTo>
                  <a:lnTo>
                    <a:pt x="2728" y="4214"/>
                  </a:lnTo>
                  <a:lnTo>
                    <a:pt x="2728" y="4214"/>
                  </a:lnTo>
                  <a:lnTo>
                    <a:pt x="2801" y="4263"/>
                  </a:lnTo>
                  <a:lnTo>
                    <a:pt x="2874" y="4287"/>
                  </a:lnTo>
                  <a:lnTo>
                    <a:pt x="2971" y="4311"/>
                  </a:lnTo>
                  <a:lnTo>
                    <a:pt x="3045" y="4336"/>
                  </a:lnTo>
                  <a:lnTo>
                    <a:pt x="16927" y="4336"/>
                  </a:lnTo>
                  <a:lnTo>
                    <a:pt x="16927" y="4336"/>
                  </a:lnTo>
                  <a:lnTo>
                    <a:pt x="17000" y="4311"/>
                  </a:lnTo>
                  <a:lnTo>
                    <a:pt x="17097" y="4287"/>
                  </a:lnTo>
                  <a:lnTo>
                    <a:pt x="17170" y="4263"/>
                  </a:lnTo>
                  <a:lnTo>
                    <a:pt x="17243" y="4214"/>
                  </a:lnTo>
                  <a:lnTo>
                    <a:pt x="17243" y="4214"/>
                  </a:lnTo>
                  <a:lnTo>
                    <a:pt x="17390" y="4043"/>
                  </a:lnTo>
                  <a:lnTo>
                    <a:pt x="17511" y="3873"/>
                  </a:lnTo>
                  <a:lnTo>
                    <a:pt x="17804" y="3459"/>
                  </a:lnTo>
                  <a:lnTo>
                    <a:pt x="18072" y="2996"/>
                  </a:lnTo>
                  <a:lnTo>
                    <a:pt x="18339" y="2509"/>
                  </a:lnTo>
                  <a:lnTo>
                    <a:pt x="18339" y="2509"/>
                  </a:lnTo>
                  <a:lnTo>
                    <a:pt x="18632" y="2022"/>
                  </a:lnTo>
                  <a:lnTo>
                    <a:pt x="18948" y="1486"/>
                  </a:lnTo>
                  <a:lnTo>
                    <a:pt x="19119" y="1242"/>
                  </a:lnTo>
                  <a:lnTo>
                    <a:pt x="19265" y="1048"/>
                  </a:lnTo>
                  <a:lnTo>
                    <a:pt x="19411" y="902"/>
                  </a:lnTo>
                  <a:lnTo>
                    <a:pt x="19484" y="877"/>
                  </a:lnTo>
                  <a:lnTo>
                    <a:pt x="19533" y="853"/>
                  </a:lnTo>
                  <a:lnTo>
                    <a:pt x="19533" y="853"/>
                  </a:lnTo>
                  <a:lnTo>
                    <a:pt x="19606" y="853"/>
                  </a:lnTo>
                  <a:lnTo>
                    <a:pt x="19703" y="828"/>
                  </a:lnTo>
                  <a:lnTo>
                    <a:pt x="19776" y="780"/>
                  </a:lnTo>
                  <a:lnTo>
                    <a:pt x="19849" y="731"/>
                  </a:lnTo>
                  <a:lnTo>
                    <a:pt x="19898" y="658"/>
                  </a:lnTo>
                  <a:lnTo>
                    <a:pt x="19922" y="585"/>
                  </a:lnTo>
                  <a:lnTo>
                    <a:pt x="19947" y="512"/>
                  </a:lnTo>
                  <a:lnTo>
                    <a:pt x="19971" y="439"/>
                  </a:lnTo>
                  <a:lnTo>
                    <a:pt x="19971" y="439"/>
                  </a:lnTo>
                  <a:lnTo>
                    <a:pt x="19947" y="341"/>
                  </a:lnTo>
                  <a:lnTo>
                    <a:pt x="19922" y="268"/>
                  </a:lnTo>
                  <a:lnTo>
                    <a:pt x="19898" y="195"/>
                  </a:lnTo>
                  <a:lnTo>
                    <a:pt x="19825" y="122"/>
                  </a:lnTo>
                  <a:lnTo>
                    <a:pt x="19776" y="73"/>
                  </a:lnTo>
                  <a:lnTo>
                    <a:pt x="19703" y="25"/>
                  </a:lnTo>
                  <a:lnTo>
                    <a:pt x="19606" y="0"/>
                  </a:lnTo>
                  <a:lnTo>
                    <a:pt x="19533" y="0"/>
                  </a:lnTo>
                  <a:lnTo>
                    <a:pt x="19533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39"/>
            <p:cNvSpPr/>
            <p:nvPr/>
          </p:nvSpPr>
          <p:spPr>
            <a:xfrm>
              <a:off x="3294875" y="5330725"/>
              <a:ext cx="382400" cy="25"/>
            </a:xfrm>
            <a:custGeom>
              <a:rect b="b" l="l" r="r" t="t"/>
              <a:pathLst>
                <a:path extrusionOk="0" fill="none" h="1" w="15296">
                  <a:moveTo>
                    <a:pt x="0" y="1"/>
                  </a:moveTo>
                  <a:lnTo>
                    <a:pt x="15295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39"/>
            <p:cNvSpPr/>
            <p:nvPr/>
          </p:nvSpPr>
          <p:spPr>
            <a:xfrm>
              <a:off x="3280250" y="5162675"/>
              <a:ext cx="411625" cy="140075"/>
            </a:xfrm>
            <a:custGeom>
              <a:rect b="b" l="l" r="r" t="t"/>
              <a:pathLst>
                <a:path extrusionOk="0" fill="none" h="5603" w="16465">
                  <a:moveTo>
                    <a:pt x="16465" y="5602"/>
                  </a:moveTo>
                  <a:lnTo>
                    <a:pt x="16465" y="5602"/>
                  </a:lnTo>
                  <a:lnTo>
                    <a:pt x="16392" y="5408"/>
                  </a:lnTo>
                  <a:lnTo>
                    <a:pt x="16294" y="5237"/>
                  </a:lnTo>
                  <a:lnTo>
                    <a:pt x="16075" y="4921"/>
                  </a:lnTo>
                  <a:lnTo>
                    <a:pt x="15807" y="4628"/>
                  </a:lnTo>
                  <a:lnTo>
                    <a:pt x="15490" y="4385"/>
                  </a:lnTo>
                  <a:lnTo>
                    <a:pt x="15320" y="4287"/>
                  </a:lnTo>
                  <a:lnTo>
                    <a:pt x="15149" y="4190"/>
                  </a:lnTo>
                  <a:lnTo>
                    <a:pt x="14979" y="4092"/>
                  </a:lnTo>
                  <a:lnTo>
                    <a:pt x="14784" y="4044"/>
                  </a:lnTo>
                  <a:lnTo>
                    <a:pt x="14589" y="3971"/>
                  </a:lnTo>
                  <a:lnTo>
                    <a:pt x="14394" y="3946"/>
                  </a:lnTo>
                  <a:lnTo>
                    <a:pt x="14175" y="3922"/>
                  </a:lnTo>
                  <a:lnTo>
                    <a:pt x="13980" y="3898"/>
                  </a:lnTo>
                  <a:lnTo>
                    <a:pt x="13980" y="3898"/>
                  </a:lnTo>
                  <a:lnTo>
                    <a:pt x="13737" y="3922"/>
                  </a:lnTo>
                  <a:lnTo>
                    <a:pt x="13518" y="3946"/>
                  </a:lnTo>
                  <a:lnTo>
                    <a:pt x="13518" y="3946"/>
                  </a:lnTo>
                  <a:lnTo>
                    <a:pt x="13420" y="3532"/>
                  </a:lnTo>
                  <a:lnTo>
                    <a:pt x="13299" y="3143"/>
                  </a:lnTo>
                  <a:lnTo>
                    <a:pt x="13128" y="2753"/>
                  </a:lnTo>
                  <a:lnTo>
                    <a:pt x="12933" y="2388"/>
                  </a:lnTo>
                  <a:lnTo>
                    <a:pt x="12714" y="2047"/>
                  </a:lnTo>
                  <a:lnTo>
                    <a:pt x="12470" y="1706"/>
                  </a:lnTo>
                  <a:lnTo>
                    <a:pt x="12178" y="1413"/>
                  </a:lnTo>
                  <a:lnTo>
                    <a:pt x="11886" y="1121"/>
                  </a:lnTo>
                  <a:lnTo>
                    <a:pt x="11545" y="878"/>
                  </a:lnTo>
                  <a:lnTo>
                    <a:pt x="11204" y="658"/>
                  </a:lnTo>
                  <a:lnTo>
                    <a:pt x="10839" y="464"/>
                  </a:lnTo>
                  <a:lnTo>
                    <a:pt x="10449" y="293"/>
                  </a:lnTo>
                  <a:lnTo>
                    <a:pt x="10059" y="171"/>
                  </a:lnTo>
                  <a:lnTo>
                    <a:pt x="9645" y="74"/>
                  </a:lnTo>
                  <a:lnTo>
                    <a:pt x="9207" y="25"/>
                  </a:lnTo>
                  <a:lnTo>
                    <a:pt x="8768" y="1"/>
                  </a:lnTo>
                  <a:lnTo>
                    <a:pt x="8768" y="1"/>
                  </a:lnTo>
                  <a:lnTo>
                    <a:pt x="8452" y="1"/>
                  </a:lnTo>
                  <a:lnTo>
                    <a:pt x="8135" y="50"/>
                  </a:lnTo>
                  <a:lnTo>
                    <a:pt x="7819" y="98"/>
                  </a:lnTo>
                  <a:lnTo>
                    <a:pt x="7502" y="171"/>
                  </a:lnTo>
                  <a:lnTo>
                    <a:pt x="7210" y="269"/>
                  </a:lnTo>
                  <a:lnTo>
                    <a:pt x="6918" y="366"/>
                  </a:lnTo>
                  <a:lnTo>
                    <a:pt x="6625" y="512"/>
                  </a:lnTo>
                  <a:lnTo>
                    <a:pt x="6357" y="658"/>
                  </a:lnTo>
                  <a:lnTo>
                    <a:pt x="6089" y="805"/>
                  </a:lnTo>
                  <a:lnTo>
                    <a:pt x="5846" y="999"/>
                  </a:lnTo>
                  <a:lnTo>
                    <a:pt x="5602" y="1170"/>
                  </a:lnTo>
                  <a:lnTo>
                    <a:pt x="5383" y="1389"/>
                  </a:lnTo>
                  <a:lnTo>
                    <a:pt x="5188" y="1608"/>
                  </a:lnTo>
                  <a:lnTo>
                    <a:pt x="4993" y="1852"/>
                  </a:lnTo>
                  <a:lnTo>
                    <a:pt x="4799" y="2095"/>
                  </a:lnTo>
                  <a:lnTo>
                    <a:pt x="4628" y="2363"/>
                  </a:lnTo>
                  <a:lnTo>
                    <a:pt x="4628" y="2363"/>
                  </a:lnTo>
                  <a:lnTo>
                    <a:pt x="4360" y="2266"/>
                  </a:lnTo>
                  <a:lnTo>
                    <a:pt x="4092" y="2217"/>
                  </a:lnTo>
                  <a:lnTo>
                    <a:pt x="3824" y="2193"/>
                  </a:lnTo>
                  <a:lnTo>
                    <a:pt x="3532" y="2168"/>
                  </a:lnTo>
                  <a:lnTo>
                    <a:pt x="3532" y="2168"/>
                  </a:lnTo>
                  <a:lnTo>
                    <a:pt x="3191" y="2193"/>
                  </a:lnTo>
                  <a:lnTo>
                    <a:pt x="2850" y="2242"/>
                  </a:lnTo>
                  <a:lnTo>
                    <a:pt x="2509" y="2339"/>
                  </a:lnTo>
                  <a:lnTo>
                    <a:pt x="2193" y="2436"/>
                  </a:lnTo>
                  <a:lnTo>
                    <a:pt x="1876" y="2582"/>
                  </a:lnTo>
                  <a:lnTo>
                    <a:pt x="1584" y="2753"/>
                  </a:lnTo>
                  <a:lnTo>
                    <a:pt x="1316" y="2948"/>
                  </a:lnTo>
                  <a:lnTo>
                    <a:pt x="1072" y="3167"/>
                  </a:lnTo>
                  <a:lnTo>
                    <a:pt x="853" y="3411"/>
                  </a:lnTo>
                  <a:lnTo>
                    <a:pt x="634" y="3678"/>
                  </a:lnTo>
                  <a:lnTo>
                    <a:pt x="463" y="3971"/>
                  </a:lnTo>
                  <a:lnTo>
                    <a:pt x="317" y="4263"/>
                  </a:lnTo>
                  <a:lnTo>
                    <a:pt x="196" y="4580"/>
                  </a:lnTo>
                  <a:lnTo>
                    <a:pt x="98" y="4896"/>
                  </a:lnTo>
                  <a:lnTo>
                    <a:pt x="25" y="5237"/>
                  </a:lnTo>
                  <a:lnTo>
                    <a:pt x="1" y="5602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39"/>
            <p:cNvSpPr/>
            <p:nvPr/>
          </p:nvSpPr>
          <p:spPr>
            <a:xfrm>
              <a:off x="3471450" y="5001950"/>
              <a:ext cx="17075" cy="114475"/>
            </a:xfrm>
            <a:custGeom>
              <a:rect b="b" l="l" r="r" t="t"/>
              <a:pathLst>
                <a:path extrusionOk="0" fill="none" h="4579" w="683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12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73" y="1072"/>
                  </a:lnTo>
                  <a:lnTo>
                    <a:pt x="49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49" y="1851"/>
                  </a:lnTo>
                  <a:lnTo>
                    <a:pt x="73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12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12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73" y="4116"/>
                  </a:lnTo>
                  <a:lnTo>
                    <a:pt x="49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39"/>
            <p:cNvSpPr/>
            <p:nvPr/>
          </p:nvSpPr>
          <p:spPr>
            <a:xfrm>
              <a:off x="3427600" y="5001950"/>
              <a:ext cx="17075" cy="114475"/>
            </a:xfrm>
            <a:custGeom>
              <a:rect b="b" l="l" r="r" t="t"/>
              <a:pathLst>
                <a:path extrusionOk="0" fill="none" h="4579" w="683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98" y="1072"/>
                  </a:lnTo>
                  <a:lnTo>
                    <a:pt x="49" y="1194"/>
                  </a:lnTo>
                  <a:lnTo>
                    <a:pt x="25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25" y="1705"/>
                  </a:lnTo>
                  <a:lnTo>
                    <a:pt x="49" y="1851"/>
                  </a:lnTo>
                  <a:lnTo>
                    <a:pt x="98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98" y="4116"/>
                  </a:lnTo>
                  <a:lnTo>
                    <a:pt x="49" y="4262"/>
                  </a:lnTo>
                  <a:lnTo>
                    <a:pt x="25" y="4408"/>
                  </a:lnTo>
                  <a:lnTo>
                    <a:pt x="1" y="457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39"/>
            <p:cNvSpPr/>
            <p:nvPr/>
          </p:nvSpPr>
          <p:spPr>
            <a:xfrm>
              <a:off x="3515275" y="5001950"/>
              <a:ext cx="16475" cy="114475"/>
            </a:xfrm>
            <a:custGeom>
              <a:rect b="b" l="l" r="r" t="t"/>
              <a:pathLst>
                <a:path extrusionOk="0" fill="none" h="4579" w="659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9" y="731"/>
                  </a:lnTo>
                  <a:lnTo>
                    <a:pt x="122" y="950"/>
                  </a:lnTo>
                  <a:lnTo>
                    <a:pt x="74" y="1072"/>
                  </a:lnTo>
                  <a:lnTo>
                    <a:pt x="25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25" y="1851"/>
                  </a:lnTo>
                  <a:lnTo>
                    <a:pt x="74" y="1997"/>
                  </a:lnTo>
                  <a:lnTo>
                    <a:pt x="122" y="2095"/>
                  </a:lnTo>
                  <a:lnTo>
                    <a:pt x="269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9" y="3800"/>
                  </a:lnTo>
                  <a:lnTo>
                    <a:pt x="122" y="3994"/>
                  </a:lnTo>
                  <a:lnTo>
                    <a:pt x="74" y="4116"/>
                  </a:lnTo>
                  <a:lnTo>
                    <a:pt x="25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5" name="Google Shape;565;p39"/>
          <p:cNvGrpSpPr/>
          <p:nvPr/>
        </p:nvGrpSpPr>
        <p:grpSpPr>
          <a:xfrm>
            <a:off x="3214627" y="4207231"/>
            <a:ext cx="304892" cy="363026"/>
            <a:chOff x="3968275" y="4980625"/>
            <a:chExt cx="379975" cy="452425"/>
          </a:xfrm>
        </p:grpSpPr>
        <p:sp>
          <p:nvSpPr>
            <p:cNvPr id="566" name="Google Shape;566;p39"/>
            <p:cNvSpPr/>
            <p:nvPr/>
          </p:nvSpPr>
          <p:spPr>
            <a:xfrm>
              <a:off x="4168000" y="4980625"/>
              <a:ext cx="85875" cy="102325"/>
            </a:xfrm>
            <a:custGeom>
              <a:rect b="b" l="l" r="r" t="t"/>
              <a:pathLst>
                <a:path extrusionOk="0" fill="none" h="4093" w="3435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39"/>
            <p:cNvSpPr/>
            <p:nvPr/>
          </p:nvSpPr>
          <p:spPr>
            <a:xfrm>
              <a:off x="3968275" y="5043350"/>
              <a:ext cx="379975" cy="389700"/>
            </a:xfrm>
            <a:custGeom>
              <a:rect b="b" l="l" r="r" t="t"/>
              <a:pathLst>
                <a:path extrusionOk="0" fill="none" h="15588" w="15199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39"/>
            <p:cNvSpPr/>
            <p:nvPr/>
          </p:nvSpPr>
          <p:spPr>
            <a:xfrm>
              <a:off x="4031000" y="5150500"/>
              <a:ext cx="54200" cy="61525"/>
            </a:xfrm>
            <a:custGeom>
              <a:rect b="b" l="l" r="r" t="t"/>
              <a:pathLst>
                <a:path extrusionOk="0" fill="none" h="2461" w="2168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9" name="Google Shape;569;p39"/>
          <p:cNvGrpSpPr/>
          <p:nvPr/>
        </p:nvGrpSpPr>
        <p:grpSpPr>
          <a:xfrm>
            <a:off x="4795114" y="4288334"/>
            <a:ext cx="385995" cy="210108"/>
            <a:chOff x="5937975" y="5081700"/>
            <a:chExt cx="481050" cy="261850"/>
          </a:xfrm>
        </p:grpSpPr>
        <p:sp>
          <p:nvSpPr>
            <p:cNvPr id="570" name="Google Shape;570;p39"/>
            <p:cNvSpPr/>
            <p:nvPr/>
          </p:nvSpPr>
          <p:spPr>
            <a:xfrm>
              <a:off x="6104200" y="5081700"/>
              <a:ext cx="314825" cy="215575"/>
            </a:xfrm>
            <a:custGeom>
              <a:rect b="b" l="l" r="r" t="t"/>
              <a:pathLst>
                <a:path extrusionOk="0" fill="none" h="8623" w="12593">
                  <a:moveTo>
                    <a:pt x="5481" y="8622"/>
                  </a:moveTo>
                  <a:lnTo>
                    <a:pt x="5481" y="8622"/>
                  </a:lnTo>
                  <a:lnTo>
                    <a:pt x="6017" y="8574"/>
                  </a:lnTo>
                  <a:lnTo>
                    <a:pt x="6382" y="8525"/>
                  </a:lnTo>
                  <a:lnTo>
                    <a:pt x="6796" y="8452"/>
                  </a:lnTo>
                  <a:lnTo>
                    <a:pt x="7234" y="8354"/>
                  </a:lnTo>
                  <a:lnTo>
                    <a:pt x="7697" y="8257"/>
                  </a:lnTo>
                  <a:lnTo>
                    <a:pt x="8184" y="8086"/>
                  </a:lnTo>
                  <a:lnTo>
                    <a:pt x="8671" y="7892"/>
                  </a:lnTo>
                  <a:lnTo>
                    <a:pt x="9134" y="7648"/>
                  </a:lnTo>
                  <a:lnTo>
                    <a:pt x="9353" y="7526"/>
                  </a:lnTo>
                  <a:lnTo>
                    <a:pt x="9597" y="7356"/>
                  </a:lnTo>
                  <a:lnTo>
                    <a:pt x="9792" y="7185"/>
                  </a:lnTo>
                  <a:lnTo>
                    <a:pt x="9986" y="7015"/>
                  </a:lnTo>
                  <a:lnTo>
                    <a:pt x="10181" y="6820"/>
                  </a:lnTo>
                  <a:lnTo>
                    <a:pt x="10376" y="6601"/>
                  </a:lnTo>
                  <a:lnTo>
                    <a:pt x="10522" y="6357"/>
                  </a:lnTo>
                  <a:lnTo>
                    <a:pt x="10668" y="6114"/>
                  </a:lnTo>
                  <a:lnTo>
                    <a:pt x="10814" y="5846"/>
                  </a:lnTo>
                  <a:lnTo>
                    <a:pt x="10912" y="5554"/>
                  </a:lnTo>
                  <a:lnTo>
                    <a:pt x="11009" y="5261"/>
                  </a:lnTo>
                  <a:lnTo>
                    <a:pt x="11082" y="4945"/>
                  </a:lnTo>
                  <a:lnTo>
                    <a:pt x="11131" y="4579"/>
                  </a:lnTo>
                  <a:lnTo>
                    <a:pt x="11155" y="4214"/>
                  </a:lnTo>
                  <a:lnTo>
                    <a:pt x="11155" y="4214"/>
                  </a:lnTo>
                  <a:lnTo>
                    <a:pt x="11155" y="3873"/>
                  </a:lnTo>
                  <a:lnTo>
                    <a:pt x="11131" y="3435"/>
                  </a:lnTo>
                  <a:lnTo>
                    <a:pt x="11131" y="2972"/>
                  </a:lnTo>
                  <a:lnTo>
                    <a:pt x="11131" y="2753"/>
                  </a:lnTo>
                  <a:lnTo>
                    <a:pt x="11180" y="2582"/>
                  </a:lnTo>
                  <a:lnTo>
                    <a:pt x="12032" y="2607"/>
                  </a:lnTo>
                  <a:lnTo>
                    <a:pt x="11594" y="2120"/>
                  </a:lnTo>
                  <a:lnTo>
                    <a:pt x="11594" y="2120"/>
                  </a:lnTo>
                  <a:lnTo>
                    <a:pt x="11764" y="2046"/>
                  </a:lnTo>
                  <a:lnTo>
                    <a:pt x="11935" y="1973"/>
                  </a:lnTo>
                  <a:lnTo>
                    <a:pt x="12300" y="1827"/>
                  </a:lnTo>
                  <a:lnTo>
                    <a:pt x="12568" y="1730"/>
                  </a:lnTo>
                  <a:lnTo>
                    <a:pt x="12592" y="1681"/>
                  </a:lnTo>
                  <a:lnTo>
                    <a:pt x="12592" y="1657"/>
                  </a:lnTo>
                  <a:lnTo>
                    <a:pt x="12568" y="1632"/>
                  </a:lnTo>
                  <a:lnTo>
                    <a:pt x="12568" y="1632"/>
                  </a:lnTo>
                  <a:lnTo>
                    <a:pt x="12203" y="1511"/>
                  </a:lnTo>
                  <a:lnTo>
                    <a:pt x="11789" y="1389"/>
                  </a:lnTo>
                  <a:lnTo>
                    <a:pt x="11302" y="1267"/>
                  </a:lnTo>
                  <a:lnTo>
                    <a:pt x="11302" y="1267"/>
                  </a:lnTo>
                  <a:lnTo>
                    <a:pt x="11082" y="1024"/>
                  </a:lnTo>
                  <a:lnTo>
                    <a:pt x="10863" y="780"/>
                  </a:lnTo>
                  <a:lnTo>
                    <a:pt x="10547" y="512"/>
                  </a:lnTo>
                  <a:lnTo>
                    <a:pt x="10352" y="390"/>
                  </a:lnTo>
                  <a:lnTo>
                    <a:pt x="10157" y="269"/>
                  </a:lnTo>
                  <a:lnTo>
                    <a:pt x="9938" y="171"/>
                  </a:lnTo>
                  <a:lnTo>
                    <a:pt x="9719" y="98"/>
                  </a:lnTo>
                  <a:lnTo>
                    <a:pt x="9475" y="25"/>
                  </a:lnTo>
                  <a:lnTo>
                    <a:pt x="9231" y="1"/>
                  </a:lnTo>
                  <a:lnTo>
                    <a:pt x="8964" y="25"/>
                  </a:lnTo>
                  <a:lnTo>
                    <a:pt x="8696" y="74"/>
                  </a:lnTo>
                  <a:lnTo>
                    <a:pt x="8696" y="74"/>
                  </a:lnTo>
                  <a:lnTo>
                    <a:pt x="8501" y="122"/>
                  </a:lnTo>
                  <a:lnTo>
                    <a:pt x="8306" y="171"/>
                  </a:lnTo>
                  <a:lnTo>
                    <a:pt x="8111" y="269"/>
                  </a:lnTo>
                  <a:lnTo>
                    <a:pt x="7916" y="366"/>
                  </a:lnTo>
                  <a:lnTo>
                    <a:pt x="7746" y="488"/>
                  </a:lnTo>
                  <a:lnTo>
                    <a:pt x="7575" y="610"/>
                  </a:lnTo>
                  <a:lnTo>
                    <a:pt x="7405" y="756"/>
                  </a:lnTo>
                  <a:lnTo>
                    <a:pt x="7283" y="926"/>
                  </a:lnTo>
                  <a:lnTo>
                    <a:pt x="7137" y="1097"/>
                  </a:lnTo>
                  <a:lnTo>
                    <a:pt x="7039" y="1267"/>
                  </a:lnTo>
                  <a:lnTo>
                    <a:pt x="6942" y="1462"/>
                  </a:lnTo>
                  <a:lnTo>
                    <a:pt x="6845" y="1657"/>
                  </a:lnTo>
                  <a:lnTo>
                    <a:pt x="6796" y="1876"/>
                  </a:lnTo>
                  <a:lnTo>
                    <a:pt x="6747" y="2095"/>
                  </a:lnTo>
                  <a:lnTo>
                    <a:pt x="6723" y="2339"/>
                  </a:lnTo>
                  <a:lnTo>
                    <a:pt x="6723" y="2558"/>
                  </a:lnTo>
                  <a:lnTo>
                    <a:pt x="1" y="4360"/>
                  </a:lnTo>
                  <a:lnTo>
                    <a:pt x="1" y="4360"/>
                  </a:lnTo>
                  <a:lnTo>
                    <a:pt x="318" y="4579"/>
                  </a:lnTo>
                  <a:lnTo>
                    <a:pt x="634" y="4799"/>
                  </a:lnTo>
                  <a:lnTo>
                    <a:pt x="951" y="5018"/>
                  </a:lnTo>
                  <a:lnTo>
                    <a:pt x="1267" y="5188"/>
                  </a:lnTo>
                  <a:lnTo>
                    <a:pt x="1608" y="5359"/>
                  </a:lnTo>
                  <a:lnTo>
                    <a:pt x="1925" y="5481"/>
                  </a:lnTo>
                  <a:lnTo>
                    <a:pt x="2266" y="5602"/>
                  </a:lnTo>
                  <a:lnTo>
                    <a:pt x="2583" y="5724"/>
                  </a:lnTo>
                  <a:lnTo>
                    <a:pt x="2923" y="5797"/>
                  </a:lnTo>
                  <a:lnTo>
                    <a:pt x="3264" y="5846"/>
                  </a:lnTo>
                  <a:lnTo>
                    <a:pt x="3581" y="5895"/>
                  </a:lnTo>
                  <a:lnTo>
                    <a:pt x="3922" y="5919"/>
                  </a:lnTo>
                  <a:lnTo>
                    <a:pt x="4263" y="5919"/>
                  </a:lnTo>
                  <a:lnTo>
                    <a:pt x="4604" y="5895"/>
                  </a:lnTo>
                  <a:lnTo>
                    <a:pt x="4945" y="5846"/>
                  </a:lnTo>
                  <a:lnTo>
                    <a:pt x="5286" y="5797"/>
                  </a:lnTo>
                  <a:lnTo>
                    <a:pt x="5286" y="5797"/>
                  </a:lnTo>
                  <a:lnTo>
                    <a:pt x="5603" y="5700"/>
                  </a:lnTo>
                  <a:lnTo>
                    <a:pt x="5919" y="5627"/>
                  </a:lnTo>
                  <a:lnTo>
                    <a:pt x="6455" y="5407"/>
                  </a:lnTo>
                  <a:lnTo>
                    <a:pt x="6942" y="5188"/>
                  </a:lnTo>
                  <a:lnTo>
                    <a:pt x="7356" y="4969"/>
                  </a:lnTo>
                  <a:lnTo>
                    <a:pt x="7697" y="4750"/>
                  </a:lnTo>
                  <a:lnTo>
                    <a:pt x="7941" y="4579"/>
                  </a:lnTo>
                  <a:lnTo>
                    <a:pt x="8160" y="4409"/>
                  </a:lnTo>
                  <a:lnTo>
                    <a:pt x="8160" y="4409"/>
                  </a:lnTo>
                  <a:lnTo>
                    <a:pt x="8233" y="4360"/>
                  </a:lnTo>
                  <a:lnTo>
                    <a:pt x="8330" y="4336"/>
                  </a:lnTo>
                  <a:lnTo>
                    <a:pt x="8428" y="4360"/>
                  </a:lnTo>
                  <a:lnTo>
                    <a:pt x="8501" y="440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39"/>
            <p:cNvSpPr/>
            <p:nvPr/>
          </p:nvSpPr>
          <p:spPr>
            <a:xfrm>
              <a:off x="5937975" y="5210175"/>
              <a:ext cx="333700" cy="133375"/>
            </a:xfrm>
            <a:custGeom>
              <a:rect b="b" l="l" r="r" t="t"/>
              <a:pathLst>
                <a:path extrusionOk="0" fill="none" h="5335" w="13348">
                  <a:moveTo>
                    <a:pt x="7819" y="1"/>
                  </a:moveTo>
                  <a:lnTo>
                    <a:pt x="318" y="2533"/>
                  </a:lnTo>
                  <a:lnTo>
                    <a:pt x="318" y="2533"/>
                  </a:lnTo>
                  <a:lnTo>
                    <a:pt x="245" y="2582"/>
                  </a:lnTo>
                  <a:lnTo>
                    <a:pt x="147" y="2631"/>
                  </a:lnTo>
                  <a:lnTo>
                    <a:pt x="98" y="2704"/>
                  </a:lnTo>
                  <a:lnTo>
                    <a:pt x="50" y="2777"/>
                  </a:lnTo>
                  <a:lnTo>
                    <a:pt x="1" y="2874"/>
                  </a:lnTo>
                  <a:lnTo>
                    <a:pt x="1" y="2972"/>
                  </a:lnTo>
                  <a:lnTo>
                    <a:pt x="1" y="3045"/>
                  </a:lnTo>
                  <a:lnTo>
                    <a:pt x="25" y="3142"/>
                  </a:lnTo>
                  <a:lnTo>
                    <a:pt x="25" y="3142"/>
                  </a:lnTo>
                  <a:lnTo>
                    <a:pt x="98" y="3288"/>
                  </a:lnTo>
                  <a:lnTo>
                    <a:pt x="196" y="3386"/>
                  </a:lnTo>
                  <a:lnTo>
                    <a:pt x="318" y="3459"/>
                  </a:lnTo>
                  <a:lnTo>
                    <a:pt x="488" y="3483"/>
                  </a:lnTo>
                  <a:lnTo>
                    <a:pt x="488" y="3483"/>
                  </a:lnTo>
                  <a:lnTo>
                    <a:pt x="610" y="3459"/>
                  </a:lnTo>
                  <a:lnTo>
                    <a:pt x="269" y="3629"/>
                  </a:lnTo>
                  <a:lnTo>
                    <a:pt x="269" y="3629"/>
                  </a:lnTo>
                  <a:lnTo>
                    <a:pt x="171" y="3678"/>
                  </a:lnTo>
                  <a:lnTo>
                    <a:pt x="123" y="3751"/>
                  </a:lnTo>
                  <a:lnTo>
                    <a:pt x="50" y="3824"/>
                  </a:lnTo>
                  <a:lnTo>
                    <a:pt x="25" y="3922"/>
                  </a:lnTo>
                  <a:lnTo>
                    <a:pt x="1" y="3995"/>
                  </a:lnTo>
                  <a:lnTo>
                    <a:pt x="1" y="4092"/>
                  </a:lnTo>
                  <a:lnTo>
                    <a:pt x="1" y="4190"/>
                  </a:lnTo>
                  <a:lnTo>
                    <a:pt x="50" y="4287"/>
                  </a:lnTo>
                  <a:lnTo>
                    <a:pt x="50" y="4287"/>
                  </a:lnTo>
                  <a:lnTo>
                    <a:pt x="123" y="4409"/>
                  </a:lnTo>
                  <a:lnTo>
                    <a:pt x="220" y="4482"/>
                  </a:lnTo>
                  <a:lnTo>
                    <a:pt x="342" y="4531"/>
                  </a:lnTo>
                  <a:lnTo>
                    <a:pt x="488" y="4555"/>
                  </a:lnTo>
                  <a:lnTo>
                    <a:pt x="488" y="4555"/>
                  </a:lnTo>
                  <a:lnTo>
                    <a:pt x="586" y="4555"/>
                  </a:lnTo>
                  <a:lnTo>
                    <a:pt x="683" y="4506"/>
                  </a:lnTo>
                  <a:lnTo>
                    <a:pt x="853" y="4433"/>
                  </a:lnTo>
                  <a:lnTo>
                    <a:pt x="853" y="4433"/>
                  </a:lnTo>
                  <a:lnTo>
                    <a:pt x="780" y="4555"/>
                  </a:lnTo>
                  <a:lnTo>
                    <a:pt x="756" y="4701"/>
                  </a:lnTo>
                  <a:lnTo>
                    <a:pt x="780" y="4847"/>
                  </a:lnTo>
                  <a:lnTo>
                    <a:pt x="829" y="4993"/>
                  </a:lnTo>
                  <a:lnTo>
                    <a:pt x="829" y="4993"/>
                  </a:lnTo>
                  <a:lnTo>
                    <a:pt x="926" y="5091"/>
                  </a:lnTo>
                  <a:lnTo>
                    <a:pt x="1024" y="5139"/>
                  </a:lnTo>
                  <a:lnTo>
                    <a:pt x="1121" y="5188"/>
                  </a:lnTo>
                  <a:lnTo>
                    <a:pt x="1243" y="5212"/>
                  </a:lnTo>
                  <a:lnTo>
                    <a:pt x="1243" y="5212"/>
                  </a:lnTo>
                  <a:lnTo>
                    <a:pt x="1389" y="5188"/>
                  </a:lnTo>
                  <a:lnTo>
                    <a:pt x="1511" y="5115"/>
                  </a:lnTo>
                  <a:lnTo>
                    <a:pt x="6065" y="2144"/>
                  </a:lnTo>
                  <a:lnTo>
                    <a:pt x="6065" y="2144"/>
                  </a:lnTo>
                  <a:lnTo>
                    <a:pt x="6528" y="2363"/>
                  </a:lnTo>
                  <a:lnTo>
                    <a:pt x="7088" y="2582"/>
                  </a:lnTo>
                  <a:lnTo>
                    <a:pt x="7770" y="2826"/>
                  </a:lnTo>
                  <a:lnTo>
                    <a:pt x="8501" y="3045"/>
                  </a:lnTo>
                  <a:lnTo>
                    <a:pt x="9280" y="3240"/>
                  </a:lnTo>
                  <a:lnTo>
                    <a:pt x="10060" y="3386"/>
                  </a:lnTo>
                  <a:lnTo>
                    <a:pt x="10425" y="3435"/>
                  </a:lnTo>
                  <a:lnTo>
                    <a:pt x="10790" y="3483"/>
                  </a:lnTo>
                  <a:lnTo>
                    <a:pt x="11156" y="3483"/>
                  </a:lnTo>
                  <a:lnTo>
                    <a:pt x="11497" y="3483"/>
                  </a:lnTo>
                  <a:lnTo>
                    <a:pt x="12178" y="5188"/>
                  </a:lnTo>
                  <a:lnTo>
                    <a:pt x="12178" y="5188"/>
                  </a:lnTo>
                  <a:lnTo>
                    <a:pt x="12227" y="5237"/>
                  </a:lnTo>
                  <a:lnTo>
                    <a:pt x="12276" y="5286"/>
                  </a:lnTo>
                  <a:lnTo>
                    <a:pt x="12349" y="5310"/>
                  </a:lnTo>
                  <a:lnTo>
                    <a:pt x="12422" y="5334"/>
                  </a:lnTo>
                  <a:lnTo>
                    <a:pt x="13347" y="533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39"/>
            <p:cNvSpPr/>
            <p:nvPr/>
          </p:nvSpPr>
          <p:spPr>
            <a:xfrm>
              <a:off x="6352025" y="5109100"/>
              <a:ext cx="19500" cy="18900"/>
            </a:xfrm>
            <a:custGeom>
              <a:rect b="b" l="l" r="r" t="t"/>
              <a:pathLst>
                <a:path extrusionOk="0" h="756" w="780">
                  <a:moveTo>
                    <a:pt x="317" y="1"/>
                  </a:moveTo>
                  <a:lnTo>
                    <a:pt x="244" y="25"/>
                  </a:lnTo>
                  <a:lnTo>
                    <a:pt x="122" y="98"/>
                  </a:lnTo>
                  <a:lnTo>
                    <a:pt x="49" y="220"/>
                  </a:lnTo>
                  <a:lnTo>
                    <a:pt x="25" y="293"/>
                  </a:lnTo>
                  <a:lnTo>
                    <a:pt x="0" y="390"/>
                  </a:lnTo>
                  <a:lnTo>
                    <a:pt x="25" y="463"/>
                  </a:lnTo>
                  <a:lnTo>
                    <a:pt x="49" y="536"/>
                  </a:lnTo>
                  <a:lnTo>
                    <a:pt x="122" y="658"/>
                  </a:lnTo>
                  <a:lnTo>
                    <a:pt x="244" y="731"/>
                  </a:lnTo>
                  <a:lnTo>
                    <a:pt x="317" y="756"/>
                  </a:lnTo>
                  <a:lnTo>
                    <a:pt x="463" y="756"/>
                  </a:lnTo>
                  <a:lnTo>
                    <a:pt x="536" y="731"/>
                  </a:lnTo>
                  <a:lnTo>
                    <a:pt x="658" y="658"/>
                  </a:lnTo>
                  <a:lnTo>
                    <a:pt x="755" y="536"/>
                  </a:lnTo>
                  <a:lnTo>
                    <a:pt x="780" y="463"/>
                  </a:lnTo>
                  <a:lnTo>
                    <a:pt x="780" y="390"/>
                  </a:lnTo>
                  <a:lnTo>
                    <a:pt x="780" y="293"/>
                  </a:lnTo>
                  <a:lnTo>
                    <a:pt x="755" y="220"/>
                  </a:lnTo>
                  <a:lnTo>
                    <a:pt x="658" y="98"/>
                  </a:lnTo>
                  <a:lnTo>
                    <a:pt x="536" y="25"/>
                  </a:lnTo>
                  <a:lnTo>
                    <a:pt x="463" y="1"/>
                  </a:lnTo>
                  <a:close/>
                </a:path>
              </a:pathLst>
            </a:custGeom>
            <a:noFill/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73" name="Google Shape;573;p39"/>
          <p:cNvGrpSpPr/>
          <p:nvPr/>
        </p:nvGrpSpPr>
        <p:grpSpPr>
          <a:xfrm>
            <a:off x="5385299" y="4247793"/>
            <a:ext cx="277029" cy="318553"/>
            <a:chOff x="6673500" y="5031175"/>
            <a:chExt cx="345250" cy="397000"/>
          </a:xfrm>
        </p:grpSpPr>
        <p:sp>
          <p:nvSpPr>
            <p:cNvPr id="574" name="Google Shape;574;p39"/>
            <p:cNvSpPr/>
            <p:nvPr/>
          </p:nvSpPr>
          <p:spPr>
            <a:xfrm>
              <a:off x="6731950" y="5031175"/>
              <a:ext cx="105375" cy="147375"/>
            </a:xfrm>
            <a:custGeom>
              <a:rect b="b" l="l" r="r" t="t"/>
              <a:pathLst>
                <a:path extrusionOk="0" fill="none" h="5895" w="4215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39"/>
            <p:cNvSpPr/>
            <p:nvPr/>
          </p:nvSpPr>
          <p:spPr>
            <a:xfrm>
              <a:off x="6673500" y="5146850"/>
              <a:ext cx="84050" cy="116925"/>
            </a:xfrm>
            <a:custGeom>
              <a:rect b="b" l="l" r="r" t="t"/>
              <a:pathLst>
                <a:path extrusionOk="0" fill="none" h="4677" w="3362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39"/>
            <p:cNvSpPr/>
            <p:nvPr/>
          </p:nvSpPr>
          <p:spPr>
            <a:xfrm>
              <a:off x="6859225" y="5033600"/>
              <a:ext cx="105350" cy="144950"/>
            </a:xfrm>
            <a:custGeom>
              <a:rect b="b" l="l" r="r" t="t"/>
              <a:pathLst>
                <a:path extrusionOk="0" fill="none" h="5798" w="4214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39"/>
            <p:cNvSpPr/>
            <p:nvPr/>
          </p:nvSpPr>
          <p:spPr>
            <a:xfrm>
              <a:off x="6931675" y="5150500"/>
              <a:ext cx="87075" cy="115725"/>
            </a:xfrm>
            <a:custGeom>
              <a:rect b="b" l="l" r="r" t="t"/>
              <a:pathLst>
                <a:path extrusionOk="0" fill="none" h="4629" w="3483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39"/>
            <p:cNvSpPr/>
            <p:nvPr/>
          </p:nvSpPr>
          <p:spPr>
            <a:xfrm>
              <a:off x="6715525" y="5180350"/>
              <a:ext cx="263050" cy="247825"/>
            </a:xfrm>
            <a:custGeom>
              <a:rect b="b" l="l" r="r" t="t"/>
              <a:pathLst>
                <a:path extrusionOk="0" fill="none" h="9913" w="10522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79" name="Google Shape;579;p39"/>
          <p:cNvGrpSpPr/>
          <p:nvPr/>
        </p:nvGrpSpPr>
        <p:grpSpPr>
          <a:xfrm>
            <a:off x="3181909" y="452641"/>
            <a:ext cx="370348" cy="330288"/>
            <a:chOff x="3927500" y="301425"/>
            <a:chExt cx="461550" cy="411625"/>
          </a:xfrm>
        </p:grpSpPr>
        <p:sp>
          <p:nvSpPr>
            <p:cNvPr id="580" name="Google Shape;580;p39"/>
            <p:cNvSpPr/>
            <p:nvPr/>
          </p:nvSpPr>
          <p:spPr>
            <a:xfrm>
              <a:off x="4080925" y="302050"/>
              <a:ext cx="154075" cy="411000"/>
            </a:xfrm>
            <a:custGeom>
              <a:rect b="b" l="l" r="r" t="t"/>
              <a:pathLst>
                <a:path extrusionOk="0" fill="none" h="16440" w="6163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39"/>
            <p:cNvSpPr/>
            <p:nvPr/>
          </p:nvSpPr>
          <p:spPr>
            <a:xfrm>
              <a:off x="3927500" y="301425"/>
              <a:ext cx="153450" cy="406150"/>
            </a:xfrm>
            <a:custGeom>
              <a:rect b="b" l="l" r="r" t="t"/>
              <a:pathLst>
                <a:path extrusionOk="0" fill="none" h="16246" w="6138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39"/>
            <p:cNvSpPr/>
            <p:nvPr/>
          </p:nvSpPr>
          <p:spPr>
            <a:xfrm>
              <a:off x="4234975" y="306925"/>
              <a:ext cx="154075" cy="405525"/>
            </a:xfrm>
            <a:custGeom>
              <a:rect b="b" l="l" r="r" t="t"/>
              <a:pathLst>
                <a:path extrusionOk="0" fill="none" h="16221" w="6163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39"/>
            <p:cNvSpPr/>
            <p:nvPr/>
          </p:nvSpPr>
          <p:spPr>
            <a:xfrm>
              <a:off x="4295850" y="442075"/>
              <a:ext cx="46300" cy="26225"/>
            </a:xfrm>
            <a:custGeom>
              <a:rect b="b" l="l" r="r" t="t"/>
              <a:pathLst>
                <a:path extrusionOk="0" fill="none" h="1049" w="1852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39"/>
            <p:cNvSpPr/>
            <p:nvPr/>
          </p:nvSpPr>
          <p:spPr>
            <a:xfrm>
              <a:off x="4296475" y="415900"/>
              <a:ext cx="45075" cy="78575"/>
            </a:xfrm>
            <a:custGeom>
              <a:rect b="b" l="l" r="r" t="t"/>
              <a:pathLst>
                <a:path extrusionOk="0" fill="none" h="3143" w="1803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39"/>
            <p:cNvSpPr/>
            <p:nvPr/>
          </p:nvSpPr>
          <p:spPr>
            <a:xfrm>
              <a:off x="3968275" y="590050"/>
              <a:ext cx="25" cy="6100"/>
            </a:xfrm>
            <a:custGeom>
              <a:rect b="b" l="l" r="r" t="t"/>
              <a:pathLst>
                <a:path extrusionOk="0" fill="none" h="244" w="1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39"/>
            <p:cNvSpPr/>
            <p:nvPr/>
          </p:nvSpPr>
          <p:spPr>
            <a:xfrm>
              <a:off x="3970725" y="558375"/>
              <a:ext cx="1850" cy="12200"/>
            </a:xfrm>
            <a:custGeom>
              <a:rect b="b" l="l" r="r" t="t"/>
              <a:pathLst>
                <a:path extrusionOk="0" fill="none" h="488" w="74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39"/>
            <p:cNvSpPr/>
            <p:nvPr/>
          </p:nvSpPr>
          <p:spPr>
            <a:xfrm>
              <a:off x="3976200" y="527325"/>
              <a:ext cx="3675" cy="12200"/>
            </a:xfrm>
            <a:custGeom>
              <a:rect b="b" l="l" r="r" t="t"/>
              <a:pathLst>
                <a:path extrusionOk="0" fill="none" h="488" w="147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39"/>
            <p:cNvSpPr/>
            <p:nvPr/>
          </p:nvSpPr>
          <p:spPr>
            <a:xfrm>
              <a:off x="3985950" y="498100"/>
              <a:ext cx="4875" cy="10975"/>
            </a:xfrm>
            <a:custGeom>
              <a:rect b="b" l="l" r="r" t="t"/>
              <a:pathLst>
                <a:path extrusionOk="0" fill="none" h="439" w="195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39"/>
            <p:cNvSpPr/>
            <p:nvPr/>
          </p:nvSpPr>
          <p:spPr>
            <a:xfrm>
              <a:off x="4000550" y="471300"/>
              <a:ext cx="7325" cy="9775"/>
            </a:xfrm>
            <a:custGeom>
              <a:rect b="b" l="l" r="r" t="t"/>
              <a:pathLst>
                <a:path extrusionOk="0" fill="none" h="391" w="293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39"/>
            <p:cNvSpPr/>
            <p:nvPr/>
          </p:nvSpPr>
          <p:spPr>
            <a:xfrm>
              <a:off x="4021250" y="450600"/>
              <a:ext cx="10375" cy="6725"/>
            </a:xfrm>
            <a:custGeom>
              <a:rect b="b" l="l" r="r" t="t"/>
              <a:pathLst>
                <a:path extrusionOk="0" fill="none" h="269" w="415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39"/>
            <p:cNvSpPr/>
            <p:nvPr/>
          </p:nvSpPr>
          <p:spPr>
            <a:xfrm>
              <a:off x="4049250" y="440250"/>
              <a:ext cx="11600" cy="2475"/>
            </a:xfrm>
            <a:custGeom>
              <a:rect b="b" l="l" r="r" t="t"/>
              <a:pathLst>
                <a:path extrusionOk="0" fill="none" h="99" w="464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39"/>
            <p:cNvSpPr/>
            <p:nvPr/>
          </p:nvSpPr>
          <p:spPr>
            <a:xfrm>
              <a:off x="4080325" y="439650"/>
              <a:ext cx="12200" cy="1850"/>
            </a:xfrm>
            <a:custGeom>
              <a:rect b="b" l="l" r="r" t="t"/>
              <a:pathLst>
                <a:path extrusionOk="0" fill="none" h="74" w="488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39"/>
            <p:cNvSpPr/>
            <p:nvPr/>
          </p:nvSpPr>
          <p:spPr>
            <a:xfrm>
              <a:off x="4110150" y="450000"/>
              <a:ext cx="9150" cy="7950"/>
            </a:xfrm>
            <a:custGeom>
              <a:rect b="b" l="l" r="r" t="t"/>
              <a:pathLst>
                <a:path extrusionOk="0" fill="none" h="318" w="366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39"/>
            <p:cNvSpPr/>
            <p:nvPr/>
          </p:nvSpPr>
          <p:spPr>
            <a:xfrm>
              <a:off x="4130250" y="473750"/>
              <a:ext cx="4900" cy="10975"/>
            </a:xfrm>
            <a:custGeom>
              <a:rect b="b" l="l" r="r" t="t"/>
              <a:pathLst>
                <a:path extrusionOk="0" fill="none" h="439" w="196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39"/>
            <p:cNvSpPr/>
            <p:nvPr/>
          </p:nvSpPr>
          <p:spPr>
            <a:xfrm>
              <a:off x="4141800" y="502975"/>
              <a:ext cx="3700" cy="11600"/>
            </a:xfrm>
            <a:custGeom>
              <a:rect b="b" l="l" r="r" t="t"/>
              <a:pathLst>
                <a:path extrusionOk="0" fill="none" h="464" w="148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39"/>
            <p:cNvSpPr/>
            <p:nvPr/>
          </p:nvSpPr>
          <p:spPr>
            <a:xfrm>
              <a:off x="4150950" y="533425"/>
              <a:ext cx="3675" cy="11575"/>
            </a:xfrm>
            <a:custGeom>
              <a:rect b="b" l="l" r="r" t="t"/>
              <a:pathLst>
                <a:path extrusionOk="0" fill="none" h="463" w="147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39"/>
            <p:cNvSpPr/>
            <p:nvPr/>
          </p:nvSpPr>
          <p:spPr>
            <a:xfrm>
              <a:off x="4160675" y="563850"/>
              <a:ext cx="4900" cy="11000"/>
            </a:xfrm>
            <a:custGeom>
              <a:rect b="b" l="l" r="r" t="t"/>
              <a:pathLst>
                <a:path extrusionOk="0" fill="none" h="440" w="196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39"/>
            <p:cNvSpPr/>
            <p:nvPr/>
          </p:nvSpPr>
          <p:spPr>
            <a:xfrm>
              <a:off x="4175300" y="591875"/>
              <a:ext cx="7325" cy="9150"/>
            </a:xfrm>
            <a:custGeom>
              <a:rect b="b" l="l" r="r" t="t"/>
              <a:pathLst>
                <a:path extrusionOk="0" fill="none" h="366" w="293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39"/>
            <p:cNvSpPr/>
            <p:nvPr/>
          </p:nvSpPr>
          <p:spPr>
            <a:xfrm>
              <a:off x="4198425" y="613175"/>
              <a:ext cx="11000" cy="4900"/>
            </a:xfrm>
            <a:custGeom>
              <a:rect b="b" l="l" r="r" t="t"/>
              <a:pathLst>
                <a:path extrusionOk="0" fill="none" h="196" w="44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39"/>
            <p:cNvSpPr/>
            <p:nvPr/>
          </p:nvSpPr>
          <p:spPr>
            <a:xfrm>
              <a:off x="4228275" y="621100"/>
              <a:ext cx="12200" cy="625"/>
            </a:xfrm>
            <a:custGeom>
              <a:rect b="b" l="l" r="r" t="t"/>
              <a:pathLst>
                <a:path extrusionOk="0" fill="none" h="25" w="488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39"/>
            <p:cNvSpPr/>
            <p:nvPr/>
          </p:nvSpPr>
          <p:spPr>
            <a:xfrm>
              <a:off x="4259925" y="616225"/>
              <a:ext cx="11600" cy="3075"/>
            </a:xfrm>
            <a:custGeom>
              <a:rect b="b" l="l" r="r" t="t"/>
              <a:pathLst>
                <a:path extrusionOk="0" fill="none" h="123" w="464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39"/>
            <p:cNvSpPr/>
            <p:nvPr/>
          </p:nvSpPr>
          <p:spPr>
            <a:xfrm>
              <a:off x="4289775" y="602225"/>
              <a:ext cx="10375" cy="6725"/>
            </a:xfrm>
            <a:custGeom>
              <a:rect b="b" l="l" r="r" t="t"/>
              <a:pathLst>
                <a:path extrusionOk="0" fill="none" h="269" w="415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39"/>
            <p:cNvSpPr/>
            <p:nvPr/>
          </p:nvSpPr>
          <p:spPr>
            <a:xfrm>
              <a:off x="4313525" y="577875"/>
              <a:ext cx="6100" cy="10375"/>
            </a:xfrm>
            <a:custGeom>
              <a:rect b="b" l="l" r="r" t="t"/>
              <a:pathLst>
                <a:path extrusionOk="0" fill="none" h="415" w="244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39"/>
            <p:cNvSpPr/>
            <p:nvPr/>
          </p:nvSpPr>
          <p:spPr>
            <a:xfrm>
              <a:off x="4326300" y="547425"/>
              <a:ext cx="2450" cy="12200"/>
            </a:xfrm>
            <a:custGeom>
              <a:rect b="b" l="l" r="r" t="t"/>
              <a:pathLst>
                <a:path extrusionOk="0" fill="none" h="488" w="98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39"/>
            <p:cNvSpPr/>
            <p:nvPr/>
          </p:nvSpPr>
          <p:spPr>
            <a:xfrm>
              <a:off x="4329350" y="515750"/>
              <a:ext cx="625" cy="12200"/>
            </a:xfrm>
            <a:custGeom>
              <a:rect b="b" l="l" r="r" t="t"/>
              <a:pathLst>
                <a:path extrusionOk="0" fill="none" h="488" w="25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39"/>
            <p:cNvSpPr/>
            <p:nvPr/>
          </p:nvSpPr>
          <p:spPr>
            <a:xfrm>
              <a:off x="4325075" y="488975"/>
              <a:ext cx="1250" cy="6100"/>
            </a:xfrm>
            <a:custGeom>
              <a:rect b="b" l="l" r="r" t="t"/>
              <a:pathLst>
                <a:path extrusionOk="0" fill="none" h="244" w="5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7" name="Google Shape;607;p39"/>
          <p:cNvGrpSpPr/>
          <p:nvPr/>
        </p:nvGrpSpPr>
        <p:grpSpPr>
          <a:xfrm>
            <a:off x="5365761" y="459000"/>
            <a:ext cx="317590" cy="317590"/>
            <a:chOff x="6649150" y="309350"/>
            <a:chExt cx="395800" cy="395800"/>
          </a:xfrm>
        </p:grpSpPr>
        <p:sp>
          <p:nvSpPr>
            <p:cNvPr id="608" name="Google Shape;608;p39"/>
            <p:cNvSpPr/>
            <p:nvPr/>
          </p:nvSpPr>
          <p:spPr>
            <a:xfrm>
              <a:off x="6649150" y="309350"/>
              <a:ext cx="395800" cy="395800"/>
            </a:xfrm>
            <a:custGeom>
              <a:rect b="b" l="l" r="r" t="t"/>
              <a:pathLst>
                <a:path extrusionOk="0" fill="none" h="15832" w="15832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39"/>
            <p:cNvSpPr/>
            <p:nvPr/>
          </p:nvSpPr>
          <p:spPr>
            <a:xfrm>
              <a:off x="6673500" y="333700"/>
              <a:ext cx="347100" cy="347100"/>
            </a:xfrm>
            <a:custGeom>
              <a:rect b="b" l="l" r="r" t="t"/>
              <a:pathLst>
                <a:path extrusionOk="0" fill="none" h="13884" w="13884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39"/>
            <p:cNvSpPr/>
            <p:nvPr/>
          </p:nvSpPr>
          <p:spPr>
            <a:xfrm>
              <a:off x="6848850" y="397625"/>
              <a:ext cx="54825" cy="169300"/>
            </a:xfrm>
            <a:custGeom>
              <a:rect b="b" l="l" r="r" t="t"/>
              <a:pathLst>
                <a:path extrusionOk="0" fill="none" h="6772" w="2193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39"/>
            <p:cNvSpPr/>
            <p:nvPr/>
          </p:nvSpPr>
          <p:spPr>
            <a:xfrm>
              <a:off x="6847025" y="333700"/>
              <a:ext cx="25" cy="29250"/>
            </a:xfrm>
            <a:custGeom>
              <a:rect b="b" l="l" r="r" t="t"/>
              <a:pathLst>
                <a:path extrusionOk="0" fill="none" h="1170" w="1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39"/>
            <p:cNvSpPr/>
            <p:nvPr/>
          </p:nvSpPr>
          <p:spPr>
            <a:xfrm>
              <a:off x="6760575" y="356850"/>
              <a:ext cx="25" cy="25"/>
            </a:xfrm>
            <a:custGeom>
              <a:rect b="b" l="l" r="r" t="t"/>
              <a:pathLst>
                <a:path extrusionOk="0" fill="none" h="1" w="1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39"/>
            <p:cNvSpPr/>
            <p:nvPr/>
          </p:nvSpPr>
          <p:spPr>
            <a:xfrm>
              <a:off x="6760575" y="356850"/>
              <a:ext cx="14025" cy="24975"/>
            </a:xfrm>
            <a:custGeom>
              <a:rect b="b" l="l" r="r" t="t"/>
              <a:pathLst>
                <a:path extrusionOk="0" fill="none" h="999" w="561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39"/>
            <p:cNvSpPr/>
            <p:nvPr/>
          </p:nvSpPr>
          <p:spPr>
            <a:xfrm>
              <a:off x="6696650" y="420775"/>
              <a:ext cx="25" cy="25"/>
            </a:xfrm>
            <a:custGeom>
              <a:rect b="b" l="l" r="r" t="t"/>
              <a:pathLst>
                <a:path extrusionOk="0" fill="none" h="1" w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39"/>
            <p:cNvSpPr/>
            <p:nvPr/>
          </p:nvSpPr>
          <p:spPr>
            <a:xfrm>
              <a:off x="6696650" y="420775"/>
              <a:ext cx="24975" cy="14025"/>
            </a:xfrm>
            <a:custGeom>
              <a:rect b="b" l="l" r="r" t="t"/>
              <a:pathLst>
                <a:path extrusionOk="0" fill="none" h="561" w="999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39"/>
            <p:cNvSpPr/>
            <p:nvPr/>
          </p:nvSpPr>
          <p:spPr>
            <a:xfrm>
              <a:off x="6673500" y="507225"/>
              <a:ext cx="29250" cy="25"/>
            </a:xfrm>
            <a:custGeom>
              <a:rect b="b" l="l" r="r" t="t"/>
              <a:pathLst>
                <a:path extrusionOk="0" fill="none" h="1" w="117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39"/>
            <p:cNvSpPr/>
            <p:nvPr/>
          </p:nvSpPr>
          <p:spPr>
            <a:xfrm>
              <a:off x="6696650" y="593700"/>
              <a:ext cx="25" cy="25"/>
            </a:xfrm>
            <a:custGeom>
              <a:rect b="b" l="l" r="r" t="t"/>
              <a:pathLst>
                <a:path extrusionOk="0" fill="none" h="1" w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39"/>
            <p:cNvSpPr/>
            <p:nvPr/>
          </p:nvSpPr>
          <p:spPr>
            <a:xfrm>
              <a:off x="6696650" y="579700"/>
              <a:ext cx="24975" cy="14025"/>
            </a:xfrm>
            <a:custGeom>
              <a:rect b="b" l="l" r="r" t="t"/>
              <a:pathLst>
                <a:path extrusionOk="0" fill="none" h="561" w="999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39"/>
            <p:cNvSpPr/>
            <p:nvPr/>
          </p:nvSpPr>
          <p:spPr>
            <a:xfrm>
              <a:off x="6760575" y="632675"/>
              <a:ext cx="14025" cy="24975"/>
            </a:xfrm>
            <a:custGeom>
              <a:rect b="b" l="l" r="r" t="t"/>
              <a:pathLst>
                <a:path extrusionOk="0" fill="none" h="999" w="561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39"/>
            <p:cNvSpPr/>
            <p:nvPr/>
          </p:nvSpPr>
          <p:spPr>
            <a:xfrm>
              <a:off x="6760575" y="657625"/>
              <a:ext cx="25" cy="25"/>
            </a:xfrm>
            <a:custGeom>
              <a:rect b="b" l="l" r="r" t="t"/>
              <a:pathLst>
                <a:path extrusionOk="0" fill="none" h="1" w="1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39"/>
            <p:cNvSpPr/>
            <p:nvPr/>
          </p:nvSpPr>
          <p:spPr>
            <a:xfrm>
              <a:off x="6847025" y="651550"/>
              <a:ext cx="25" cy="29250"/>
            </a:xfrm>
            <a:custGeom>
              <a:rect b="b" l="l" r="r" t="t"/>
              <a:pathLst>
                <a:path extrusionOk="0" fill="none" h="1170" w="1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39"/>
            <p:cNvSpPr/>
            <p:nvPr/>
          </p:nvSpPr>
          <p:spPr>
            <a:xfrm>
              <a:off x="6919500" y="632675"/>
              <a:ext cx="14025" cy="24975"/>
            </a:xfrm>
            <a:custGeom>
              <a:rect b="b" l="l" r="r" t="t"/>
              <a:pathLst>
                <a:path extrusionOk="0" fill="none" h="999" w="561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39"/>
            <p:cNvSpPr/>
            <p:nvPr/>
          </p:nvSpPr>
          <p:spPr>
            <a:xfrm>
              <a:off x="6933500" y="657625"/>
              <a:ext cx="25" cy="25"/>
            </a:xfrm>
            <a:custGeom>
              <a:rect b="b" l="l" r="r" t="t"/>
              <a:pathLst>
                <a:path extrusionOk="0" fill="none" h="1" w="1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39"/>
            <p:cNvSpPr/>
            <p:nvPr/>
          </p:nvSpPr>
          <p:spPr>
            <a:xfrm>
              <a:off x="6972475" y="579700"/>
              <a:ext cx="24975" cy="14025"/>
            </a:xfrm>
            <a:custGeom>
              <a:rect b="b" l="l" r="r" t="t"/>
              <a:pathLst>
                <a:path extrusionOk="0" fill="none" h="561" w="999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39"/>
            <p:cNvSpPr/>
            <p:nvPr/>
          </p:nvSpPr>
          <p:spPr>
            <a:xfrm>
              <a:off x="6997425" y="593700"/>
              <a:ext cx="25" cy="25"/>
            </a:xfrm>
            <a:custGeom>
              <a:rect b="b" l="l" r="r" t="t"/>
              <a:pathLst>
                <a:path extrusionOk="0" fill="none" h="1" w="1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39"/>
            <p:cNvSpPr/>
            <p:nvPr/>
          </p:nvSpPr>
          <p:spPr>
            <a:xfrm>
              <a:off x="6991350" y="507225"/>
              <a:ext cx="29250" cy="25"/>
            </a:xfrm>
            <a:custGeom>
              <a:rect b="b" l="l" r="r" t="t"/>
              <a:pathLst>
                <a:path extrusionOk="0" fill="none" h="1" w="117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39"/>
            <p:cNvSpPr/>
            <p:nvPr/>
          </p:nvSpPr>
          <p:spPr>
            <a:xfrm>
              <a:off x="6972475" y="420775"/>
              <a:ext cx="24975" cy="14025"/>
            </a:xfrm>
            <a:custGeom>
              <a:rect b="b" l="l" r="r" t="t"/>
              <a:pathLst>
                <a:path extrusionOk="0" fill="none" h="561" w="999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39"/>
            <p:cNvSpPr/>
            <p:nvPr/>
          </p:nvSpPr>
          <p:spPr>
            <a:xfrm>
              <a:off x="6997425" y="420775"/>
              <a:ext cx="25" cy="25"/>
            </a:xfrm>
            <a:custGeom>
              <a:rect b="b" l="l" r="r" t="t"/>
              <a:pathLst>
                <a:path extrusionOk="0" fill="none" h="1" w="1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39"/>
            <p:cNvSpPr/>
            <p:nvPr/>
          </p:nvSpPr>
          <p:spPr>
            <a:xfrm>
              <a:off x="6919500" y="356850"/>
              <a:ext cx="14025" cy="24975"/>
            </a:xfrm>
            <a:custGeom>
              <a:rect b="b" l="l" r="r" t="t"/>
              <a:pathLst>
                <a:path extrusionOk="0" fill="none" h="999" w="561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39"/>
            <p:cNvSpPr/>
            <p:nvPr/>
          </p:nvSpPr>
          <p:spPr>
            <a:xfrm>
              <a:off x="6933500" y="356850"/>
              <a:ext cx="25" cy="25"/>
            </a:xfrm>
            <a:custGeom>
              <a:rect b="b" l="l" r="r" t="t"/>
              <a:pathLst>
                <a:path extrusionOk="0" fill="none" h="1" w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31" name="Google Shape;631;p39"/>
          <p:cNvGrpSpPr/>
          <p:nvPr/>
        </p:nvGrpSpPr>
        <p:grpSpPr>
          <a:xfrm>
            <a:off x="4823940" y="466322"/>
            <a:ext cx="322485" cy="305373"/>
            <a:chOff x="5973900" y="318475"/>
            <a:chExt cx="401900" cy="380575"/>
          </a:xfrm>
        </p:grpSpPr>
        <p:sp>
          <p:nvSpPr>
            <p:cNvPr id="632" name="Google Shape;632;p39"/>
            <p:cNvSpPr/>
            <p:nvPr/>
          </p:nvSpPr>
          <p:spPr>
            <a:xfrm>
              <a:off x="5973900" y="337975"/>
              <a:ext cx="401900" cy="67000"/>
            </a:xfrm>
            <a:custGeom>
              <a:rect b="b" l="l" r="r" t="t"/>
              <a:pathLst>
                <a:path extrusionOk="0" fill="none" h="2680" w="16076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39"/>
            <p:cNvSpPr/>
            <p:nvPr/>
          </p:nvSpPr>
          <p:spPr>
            <a:xfrm>
              <a:off x="6024450" y="348325"/>
              <a:ext cx="45075" cy="45075"/>
            </a:xfrm>
            <a:custGeom>
              <a:rect b="b" l="l" r="r" t="t"/>
              <a:pathLst>
                <a:path extrusionOk="0" fill="none" h="1803" w="1803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39"/>
            <p:cNvSpPr/>
            <p:nvPr/>
          </p:nvSpPr>
          <p:spPr>
            <a:xfrm>
              <a:off x="6280175" y="348325"/>
              <a:ext cx="45075" cy="45075"/>
            </a:xfrm>
            <a:custGeom>
              <a:rect b="b" l="l" r="r" t="t"/>
              <a:pathLst>
                <a:path extrusionOk="0" fill="none" h="1803" w="1803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39"/>
            <p:cNvSpPr/>
            <p:nvPr/>
          </p:nvSpPr>
          <p:spPr>
            <a:xfrm>
              <a:off x="5973900" y="667375"/>
              <a:ext cx="401900" cy="31675"/>
            </a:xfrm>
            <a:custGeom>
              <a:rect b="b" l="l" r="r" t="t"/>
              <a:pathLst>
                <a:path extrusionOk="0" fill="none" h="1267" w="16076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39"/>
            <p:cNvSpPr/>
            <p:nvPr/>
          </p:nvSpPr>
          <p:spPr>
            <a:xfrm>
              <a:off x="6302700" y="318475"/>
              <a:ext cx="28650" cy="63350"/>
            </a:xfrm>
            <a:custGeom>
              <a:rect b="b" l="l" r="r" t="t"/>
              <a:pathLst>
                <a:path extrusionOk="0" fill="none" h="2534" w="1146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39"/>
            <p:cNvSpPr/>
            <p:nvPr/>
          </p:nvSpPr>
          <p:spPr>
            <a:xfrm>
              <a:off x="6046975" y="318475"/>
              <a:ext cx="28650" cy="63350"/>
            </a:xfrm>
            <a:custGeom>
              <a:rect b="b" l="l" r="r" t="t"/>
              <a:pathLst>
                <a:path extrusionOk="0" fill="none" h="2534" w="1146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39"/>
            <p:cNvSpPr/>
            <p:nvPr/>
          </p:nvSpPr>
          <p:spPr>
            <a:xfrm>
              <a:off x="5973900" y="407375"/>
              <a:ext cx="401900" cy="272200"/>
            </a:xfrm>
            <a:custGeom>
              <a:rect b="b" l="l" r="r" t="t"/>
              <a:pathLst>
                <a:path extrusionOk="0" fill="none" h="10888" w="16076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39"/>
            <p:cNvSpPr/>
            <p:nvPr/>
          </p:nvSpPr>
          <p:spPr>
            <a:xfrm>
              <a:off x="6024450" y="456100"/>
              <a:ext cx="300800" cy="175375"/>
            </a:xfrm>
            <a:custGeom>
              <a:rect b="b" l="l" r="r" t="t"/>
              <a:pathLst>
                <a:path extrusionOk="0" fill="none" h="7015" w="12032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39"/>
            <p:cNvSpPr/>
            <p:nvPr/>
          </p:nvSpPr>
          <p:spPr>
            <a:xfrm>
              <a:off x="6024450" y="573000"/>
              <a:ext cx="300800" cy="25"/>
            </a:xfrm>
            <a:custGeom>
              <a:rect b="b" l="l" r="r" t="t"/>
              <a:pathLst>
                <a:path extrusionOk="0" fill="none" h="1" w="12032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39"/>
            <p:cNvSpPr/>
            <p:nvPr/>
          </p:nvSpPr>
          <p:spPr>
            <a:xfrm>
              <a:off x="6024450" y="514550"/>
              <a:ext cx="300800" cy="25"/>
            </a:xfrm>
            <a:custGeom>
              <a:rect b="b" l="l" r="r" t="t"/>
              <a:pathLst>
                <a:path extrusionOk="0" fill="none" h="1" w="12032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39"/>
            <p:cNvSpPr/>
            <p:nvPr/>
          </p:nvSpPr>
          <p:spPr>
            <a:xfrm>
              <a:off x="6264950" y="456100"/>
              <a:ext cx="25" cy="175375"/>
            </a:xfrm>
            <a:custGeom>
              <a:rect b="b" l="l" r="r" t="t"/>
              <a:pathLst>
                <a:path extrusionOk="0" fill="none" h="7015" w="1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39"/>
            <p:cNvSpPr/>
            <p:nvPr/>
          </p:nvSpPr>
          <p:spPr>
            <a:xfrm>
              <a:off x="6204675" y="456100"/>
              <a:ext cx="25" cy="175375"/>
            </a:xfrm>
            <a:custGeom>
              <a:rect b="b" l="l" r="r" t="t"/>
              <a:pathLst>
                <a:path extrusionOk="0" fill="none" h="7015" w="1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39"/>
            <p:cNvSpPr/>
            <p:nvPr/>
          </p:nvSpPr>
          <p:spPr>
            <a:xfrm>
              <a:off x="6145000" y="456100"/>
              <a:ext cx="25" cy="175375"/>
            </a:xfrm>
            <a:custGeom>
              <a:rect b="b" l="l" r="r" t="t"/>
              <a:pathLst>
                <a:path extrusionOk="0" fill="none" h="7015" w="1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39"/>
            <p:cNvSpPr/>
            <p:nvPr/>
          </p:nvSpPr>
          <p:spPr>
            <a:xfrm>
              <a:off x="6084725" y="456100"/>
              <a:ext cx="25" cy="175375"/>
            </a:xfrm>
            <a:custGeom>
              <a:rect b="b" l="l" r="r" t="t"/>
              <a:pathLst>
                <a:path extrusionOk="0" fill="none" h="7015" w="1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46" name="Google Shape;646;p39"/>
          <p:cNvGrpSpPr/>
          <p:nvPr/>
        </p:nvGrpSpPr>
        <p:grpSpPr>
          <a:xfrm>
            <a:off x="1048367" y="956348"/>
            <a:ext cx="327339" cy="399174"/>
            <a:chOff x="1268550" y="929175"/>
            <a:chExt cx="407950" cy="497475"/>
          </a:xfrm>
        </p:grpSpPr>
        <p:sp>
          <p:nvSpPr>
            <p:cNvPr id="647" name="Google Shape;647;p39"/>
            <p:cNvSpPr/>
            <p:nvPr/>
          </p:nvSpPr>
          <p:spPr>
            <a:xfrm>
              <a:off x="1268550" y="953550"/>
              <a:ext cx="387250" cy="473100"/>
            </a:xfrm>
            <a:custGeom>
              <a:rect b="b" l="l" r="r" t="t"/>
              <a:pathLst>
                <a:path extrusionOk="0" fill="none" h="18924" w="15490">
                  <a:moveTo>
                    <a:pt x="15490" y="17828"/>
                  </a:moveTo>
                  <a:lnTo>
                    <a:pt x="15490" y="17828"/>
                  </a:lnTo>
                  <a:lnTo>
                    <a:pt x="15465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7" y="18534"/>
                  </a:lnTo>
                  <a:lnTo>
                    <a:pt x="15051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2" y="18900"/>
                  </a:lnTo>
                  <a:lnTo>
                    <a:pt x="682" y="18802"/>
                  </a:lnTo>
                  <a:lnTo>
                    <a:pt x="511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7" y="18169"/>
                  </a:lnTo>
                  <a:lnTo>
                    <a:pt x="24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4" y="706"/>
                  </a:lnTo>
                  <a:lnTo>
                    <a:pt x="97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39"/>
            <p:cNvSpPr/>
            <p:nvPr/>
          </p:nvSpPr>
          <p:spPr>
            <a:xfrm>
              <a:off x="1298975" y="929175"/>
              <a:ext cx="377525" cy="462775"/>
            </a:xfrm>
            <a:custGeom>
              <a:rect b="b" l="l" r="r" t="t"/>
              <a:pathLst>
                <a:path extrusionOk="0" fill="none" h="18511" w="15101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6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1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39"/>
            <p:cNvSpPr/>
            <p:nvPr/>
          </p:nvSpPr>
          <p:spPr>
            <a:xfrm>
              <a:off x="1592450" y="929175"/>
              <a:ext cx="84050" cy="84050"/>
            </a:xfrm>
            <a:custGeom>
              <a:rect b="b" l="l" r="r" t="t"/>
              <a:pathLst>
                <a:path extrusionOk="0" fill="none" h="3362" w="3362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50" name="Google Shape;650;p39"/>
          <p:cNvGrpSpPr/>
          <p:nvPr/>
        </p:nvGrpSpPr>
        <p:grpSpPr>
          <a:xfrm>
            <a:off x="5331077" y="971493"/>
            <a:ext cx="386957" cy="371331"/>
            <a:chOff x="6605925" y="948050"/>
            <a:chExt cx="482250" cy="462775"/>
          </a:xfrm>
        </p:grpSpPr>
        <p:sp>
          <p:nvSpPr>
            <p:cNvPr id="651" name="Google Shape;651;p39"/>
            <p:cNvSpPr/>
            <p:nvPr/>
          </p:nvSpPr>
          <p:spPr>
            <a:xfrm>
              <a:off x="6847025" y="1209875"/>
              <a:ext cx="60325" cy="200950"/>
            </a:xfrm>
            <a:custGeom>
              <a:rect b="b" l="l" r="r" t="t"/>
              <a:pathLst>
                <a:path extrusionOk="0" fill="none" h="8038" w="2413">
                  <a:moveTo>
                    <a:pt x="2412" y="6820"/>
                  </a:moveTo>
                  <a:lnTo>
                    <a:pt x="2412" y="6820"/>
                  </a:lnTo>
                  <a:lnTo>
                    <a:pt x="2388" y="7063"/>
                  </a:lnTo>
                  <a:lnTo>
                    <a:pt x="2315" y="7283"/>
                  </a:lnTo>
                  <a:lnTo>
                    <a:pt x="2217" y="7502"/>
                  </a:lnTo>
                  <a:lnTo>
                    <a:pt x="2071" y="7672"/>
                  </a:lnTo>
                  <a:lnTo>
                    <a:pt x="1876" y="7818"/>
                  </a:lnTo>
                  <a:lnTo>
                    <a:pt x="1681" y="7940"/>
                  </a:lnTo>
                  <a:lnTo>
                    <a:pt x="1462" y="8013"/>
                  </a:lnTo>
                  <a:lnTo>
                    <a:pt x="1219" y="8038"/>
                  </a:lnTo>
                  <a:lnTo>
                    <a:pt x="1219" y="8038"/>
                  </a:lnTo>
                  <a:lnTo>
                    <a:pt x="975" y="8013"/>
                  </a:lnTo>
                  <a:lnTo>
                    <a:pt x="732" y="7940"/>
                  </a:lnTo>
                  <a:lnTo>
                    <a:pt x="537" y="7818"/>
                  </a:lnTo>
                  <a:lnTo>
                    <a:pt x="366" y="7672"/>
                  </a:lnTo>
                  <a:lnTo>
                    <a:pt x="196" y="7502"/>
                  </a:lnTo>
                  <a:lnTo>
                    <a:pt x="98" y="7283"/>
                  </a:lnTo>
                  <a:lnTo>
                    <a:pt x="25" y="7063"/>
                  </a:lnTo>
                  <a:lnTo>
                    <a:pt x="1" y="682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39"/>
            <p:cNvSpPr/>
            <p:nvPr/>
          </p:nvSpPr>
          <p:spPr>
            <a:xfrm>
              <a:off x="6605925" y="971800"/>
              <a:ext cx="482250" cy="228350"/>
            </a:xfrm>
            <a:custGeom>
              <a:rect b="b" l="l" r="r" t="t"/>
              <a:pathLst>
                <a:path extrusionOk="0" fill="none" h="9134" w="19290">
                  <a:moveTo>
                    <a:pt x="4993" y="8817"/>
                  </a:moveTo>
                  <a:lnTo>
                    <a:pt x="4993" y="8817"/>
                  </a:lnTo>
                  <a:lnTo>
                    <a:pt x="5212" y="8671"/>
                  </a:lnTo>
                  <a:lnTo>
                    <a:pt x="5456" y="8501"/>
                  </a:lnTo>
                  <a:lnTo>
                    <a:pt x="5748" y="8330"/>
                  </a:lnTo>
                  <a:lnTo>
                    <a:pt x="6040" y="8184"/>
                  </a:lnTo>
                  <a:lnTo>
                    <a:pt x="6357" y="8038"/>
                  </a:lnTo>
                  <a:lnTo>
                    <a:pt x="6674" y="7940"/>
                  </a:lnTo>
                  <a:lnTo>
                    <a:pt x="6990" y="7867"/>
                  </a:lnTo>
                  <a:lnTo>
                    <a:pt x="7307" y="7843"/>
                  </a:lnTo>
                  <a:lnTo>
                    <a:pt x="7307" y="7843"/>
                  </a:lnTo>
                  <a:lnTo>
                    <a:pt x="7623" y="7867"/>
                  </a:lnTo>
                  <a:lnTo>
                    <a:pt x="7916" y="7892"/>
                  </a:lnTo>
                  <a:lnTo>
                    <a:pt x="8184" y="7940"/>
                  </a:lnTo>
                  <a:lnTo>
                    <a:pt x="8452" y="8038"/>
                  </a:lnTo>
                  <a:lnTo>
                    <a:pt x="8719" y="8135"/>
                  </a:lnTo>
                  <a:lnTo>
                    <a:pt x="8963" y="8257"/>
                  </a:lnTo>
                  <a:lnTo>
                    <a:pt x="9182" y="8379"/>
                  </a:lnTo>
                  <a:lnTo>
                    <a:pt x="9401" y="8525"/>
                  </a:lnTo>
                  <a:lnTo>
                    <a:pt x="9888" y="8525"/>
                  </a:lnTo>
                  <a:lnTo>
                    <a:pt x="9888" y="8525"/>
                  </a:lnTo>
                  <a:lnTo>
                    <a:pt x="10108" y="8379"/>
                  </a:lnTo>
                  <a:lnTo>
                    <a:pt x="10327" y="8257"/>
                  </a:lnTo>
                  <a:lnTo>
                    <a:pt x="10570" y="8135"/>
                  </a:lnTo>
                  <a:lnTo>
                    <a:pt x="10838" y="8038"/>
                  </a:lnTo>
                  <a:lnTo>
                    <a:pt x="11106" y="7940"/>
                  </a:lnTo>
                  <a:lnTo>
                    <a:pt x="11374" y="7892"/>
                  </a:lnTo>
                  <a:lnTo>
                    <a:pt x="11666" y="7867"/>
                  </a:lnTo>
                  <a:lnTo>
                    <a:pt x="11983" y="7843"/>
                  </a:lnTo>
                  <a:lnTo>
                    <a:pt x="11983" y="7843"/>
                  </a:lnTo>
                  <a:lnTo>
                    <a:pt x="12300" y="7867"/>
                  </a:lnTo>
                  <a:lnTo>
                    <a:pt x="12616" y="7940"/>
                  </a:lnTo>
                  <a:lnTo>
                    <a:pt x="12933" y="8038"/>
                  </a:lnTo>
                  <a:lnTo>
                    <a:pt x="13249" y="8184"/>
                  </a:lnTo>
                  <a:lnTo>
                    <a:pt x="13542" y="8330"/>
                  </a:lnTo>
                  <a:lnTo>
                    <a:pt x="13834" y="8501"/>
                  </a:lnTo>
                  <a:lnTo>
                    <a:pt x="14078" y="8671"/>
                  </a:lnTo>
                  <a:lnTo>
                    <a:pt x="14297" y="8817"/>
                  </a:lnTo>
                  <a:lnTo>
                    <a:pt x="14297" y="8817"/>
                  </a:lnTo>
                  <a:lnTo>
                    <a:pt x="14516" y="8647"/>
                  </a:lnTo>
                  <a:lnTo>
                    <a:pt x="14784" y="8476"/>
                  </a:lnTo>
                  <a:lnTo>
                    <a:pt x="15052" y="8330"/>
                  </a:lnTo>
                  <a:lnTo>
                    <a:pt x="15368" y="8184"/>
                  </a:lnTo>
                  <a:lnTo>
                    <a:pt x="15685" y="8038"/>
                  </a:lnTo>
                  <a:lnTo>
                    <a:pt x="16002" y="7940"/>
                  </a:lnTo>
                  <a:lnTo>
                    <a:pt x="16343" y="7867"/>
                  </a:lnTo>
                  <a:lnTo>
                    <a:pt x="16659" y="7843"/>
                  </a:lnTo>
                  <a:lnTo>
                    <a:pt x="16659" y="7843"/>
                  </a:lnTo>
                  <a:lnTo>
                    <a:pt x="17073" y="7867"/>
                  </a:lnTo>
                  <a:lnTo>
                    <a:pt x="17487" y="7940"/>
                  </a:lnTo>
                  <a:lnTo>
                    <a:pt x="17853" y="8062"/>
                  </a:lnTo>
                  <a:lnTo>
                    <a:pt x="18218" y="8208"/>
                  </a:lnTo>
                  <a:lnTo>
                    <a:pt x="18534" y="8379"/>
                  </a:lnTo>
                  <a:lnTo>
                    <a:pt x="18827" y="8598"/>
                  </a:lnTo>
                  <a:lnTo>
                    <a:pt x="19095" y="8866"/>
                  </a:lnTo>
                  <a:lnTo>
                    <a:pt x="19289" y="9134"/>
                  </a:lnTo>
                  <a:lnTo>
                    <a:pt x="19289" y="9134"/>
                  </a:lnTo>
                  <a:lnTo>
                    <a:pt x="19265" y="8695"/>
                  </a:lnTo>
                  <a:lnTo>
                    <a:pt x="19192" y="8233"/>
                  </a:lnTo>
                  <a:lnTo>
                    <a:pt x="19119" y="7819"/>
                  </a:lnTo>
                  <a:lnTo>
                    <a:pt x="19046" y="7380"/>
                  </a:lnTo>
                  <a:lnTo>
                    <a:pt x="18924" y="6942"/>
                  </a:lnTo>
                  <a:lnTo>
                    <a:pt x="18802" y="6528"/>
                  </a:lnTo>
                  <a:lnTo>
                    <a:pt x="18632" y="6114"/>
                  </a:lnTo>
                  <a:lnTo>
                    <a:pt x="18486" y="5724"/>
                  </a:lnTo>
                  <a:lnTo>
                    <a:pt x="18291" y="5334"/>
                  </a:lnTo>
                  <a:lnTo>
                    <a:pt x="18072" y="4945"/>
                  </a:lnTo>
                  <a:lnTo>
                    <a:pt x="17853" y="4555"/>
                  </a:lnTo>
                  <a:lnTo>
                    <a:pt x="17609" y="4190"/>
                  </a:lnTo>
                  <a:lnTo>
                    <a:pt x="17365" y="3824"/>
                  </a:lnTo>
                  <a:lnTo>
                    <a:pt x="17073" y="3483"/>
                  </a:lnTo>
                  <a:lnTo>
                    <a:pt x="16781" y="3143"/>
                  </a:lnTo>
                  <a:lnTo>
                    <a:pt x="16464" y="2826"/>
                  </a:lnTo>
                  <a:lnTo>
                    <a:pt x="16464" y="2826"/>
                  </a:lnTo>
                  <a:lnTo>
                    <a:pt x="16148" y="2509"/>
                  </a:lnTo>
                  <a:lnTo>
                    <a:pt x="15831" y="2217"/>
                  </a:lnTo>
                  <a:lnTo>
                    <a:pt x="15490" y="1949"/>
                  </a:lnTo>
                  <a:lnTo>
                    <a:pt x="15125" y="1706"/>
                  </a:lnTo>
                  <a:lnTo>
                    <a:pt x="14759" y="1462"/>
                  </a:lnTo>
                  <a:lnTo>
                    <a:pt x="14394" y="1243"/>
                  </a:lnTo>
                  <a:lnTo>
                    <a:pt x="14004" y="1024"/>
                  </a:lnTo>
                  <a:lnTo>
                    <a:pt x="13615" y="853"/>
                  </a:lnTo>
                  <a:lnTo>
                    <a:pt x="13225" y="683"/>
                  </a:lnTo>
                  <a:lnTo>
                    <a:pt x="12811" y="512"/>
                  </a:lnTo>
                  <a:lnTo>
                    <a:pt x="12397" y="390"/>
                  </a:lnTo>
                  <a:lnTo>
                    <a:pt x="11983" y="269"/>
                  </a:lnTo>
                  <a:lnTo>
                    <a:pt x="11545" y="171"/>
                  </a:lnTo>
                  <a:lnTo>
                    <a:pt x="11131" y="98"/>
                  </a:lnTo>
                  <a:lnTo>
                    <a:pt x="10692" y="49"/>
                  </a:lnTo>
                  <a:lnTo>
                    <a:pt x="10254" y="1"/>
                  </a:lnTo>
                  <a:lnTo>
                    <a:pt x="9036" y="1"/>
                  </a:lnTo>
                  <a:lnTo>
                    <a:pt x="9036" y="1"/>
                  </a:lnTo>
                  <a:lnTo>
                    <a:pt x="8598" y="49"/>
                  </a:lnTo>
                  <a:lnTo>
                    <a:pt x="8159" y="98"/>
                  </a:lnTo>
                  <a:lnTo>
                    <a:pt x="7745" y="171"/>
                  </a:lnTo>
                  <a:lnTo>
                    <a:pt x="7307" y="269"/>
                  </a:lnTo>
                  <a:lnTo>
                    <a:pt x="6893" y="390"/>
                  </a:lnTo>
                  <a:lnTo>
                    <a:pt x="6479" y="512"/>
                  </a:lnTo>
                  <a:lnTo>
                    <a:pt x="6065" y="683"/>
                  </a:lnTo>
                  <a:lnTo>
                    <a:pt x="5675" y="853"/>
                  </a:lnTo>
                  <a:lnTo>
                    <a:pt x="5285" y="1024"/>
                  </a:lnTo>
                  <a:lnTo>
                    <a:pt x="4896" y="1243"/>
                  </a:lnTo>
                  <a:lnTo>
                    <a:pt x="4530" y="1462"/>
                  </a:lnTo>
                  <a:lnTo>
                    <a:pt x="4165" y="1706"/>
                  </a:lnTo>
                  <a:lnTo>
                    <a:pt x="3800" y="1949"/>
                  </a:lnTo>
                  <a:lnTo>
                    <a:pt x="3459" y="2217"/>
                  </a:lnTo>
                  <a:lnTo>
                    <a:pt x="3142" y="2509"/>
                  </a:lnTo>
                  <a:lnTo>
                    <a:pt x="2826" y="2826"/>
                  </a:lnTo>
                  <a:lnTo>
                    <a:pt x="2826" y="2826"/>
                  </a:lnTo>
                  <a:lnTo>
                    <a:pt x="2509" y="3143"/>
                  </a:lnTo>
                  <a:lnTo>
                    <a:pt x="2217" y="3483"/>
                  </a:lnTo>
                  <a:lnTo>
                    <a:pt x="1924" y="3824"/>
                  </a:lnTo>
                  <a:lnTo>
                    <a:pt x="1681" y="4190"/>
                  </a:lnTo>
                  <a:lnTo>
                    <a:pt x="1437" y="4555"/>
                  </a:lnTo>
                  <a:lnTo>
                    <a:pt x="1218" y="4945"/>
                  </a:lnTo>
                  <a:lnTo>
                    <a:pt x="999" y="5334"/>
                  </a:lnTo>
                  <a:lnTo>
                    <a:pt x="804" y="5724"/>
                  </a:lnTo>
                  <a:lnTo>
                    <a:pt x="658" y="6114"/>
                  </a:lnTo>
                  <a:lnTo>
                    <a:pt x="487" y="6528"/>
                  </a:lnTo>
                  <a:lnTo>
                    <a:pt x="366" y="6942"/>
                  </a:lnTo>
                  <a:lnTo>
                    <a:pt x="244" y="7380"/>
                  </a:lnTo>
                  <a:lnTo>
                    <a:pt x="171" y="7819"/>
                  </a:lnTo>
                  <a:lnTo>
                    <a:pt x="98" y="8233"/>
                  </a:lnTo>
                  <a:lnTo>
                    <a:pt x="25" y="8695"/>
                  </a:lnTo>
                  <a:lnTo>
                    <a:pt x="0" y="9134"/>
                  </a:lnTo>
                  <a:lnTo>
                    <a:pt x="0" y="9134"/>
                  </a:lnTo>
                  <a:lnTo>
                    <a:pt x="195" y="8866"/>
                  </a:lnTo>
                  <a:lnTo>
                    <a:pt x="463" y="8598"/>
                  </a:lnTo>
                  <a:lnTo>
                    <a:pt x="755" y="8379"/>
                  </a:lnTo>
                  <a:lnTo>
                    <a:pt x="1072" y="8208"/>
                  </a:lnTo>
                  <a:lnTo>
                    <a:pt x="1437" y="8062"/>
                  </a:lnTo>
                  <a:lnTo>
                    <a:pt x="1803" y="7940"/>
                  </a:lnTo>
                  <a:lnTo>
                    <a:pt x="2217" y="7867"/>
                  </a:lnTo>
                  <a:lnTo>
                    <a:pt x="2631" y="7843"/>
                  </a:lnTo>
                  <a:lnTo>
                    <a:pt x="2631" y="7843"/>
                  </a:lnTo>
                  <a:lnTo>
                    <a:pt x="2947" y="7867"/>
                  </a:lnTo>
                  <a:lnTo>
                    <a:pt x="3288" y="7940"/>
                  </a:lnTo>
                  <a:lnTo>
                    <a:pt x="3605" y="8038"/>
                  </a:lnTo>
                  <a:lnTo>
                    <a:pt x="3922" y="8184"/>
                  </a:lnTo>
                  <a:lnTo>
                    <a:pt x="4238" y="8330"/>
                  </a:lnTo>
                  <a:lnTo>
                    <a:pt x="4506" y="8476"/>
                  </a:lnTo>
                  <a:lnTo>
                    <a:pt x="4774" y="8647"/>
                  </a:lnTo>
                  <a:lnTo>
                    <a:pt x="4993" y="8817"/>
                  </a:lnTo>
                  <a:lnTo>
                    <a:pt x="4993" y="8817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3" name="Google Shape;653;p39"/>
            <p:cNvSpPr/>
            <p:nvPr/>
          </p:nvSpPr>
          <p:spPr>
            <a:xfrm>
              <a:off x="6847025" y="948050"/>
              <a:ext cx="25" cy="23775"/>
            </a:xfrm>
            <a:custGeom>
              <a:rect b="b" l="l" r="r" t="t"/>
              <a:pathLst>
                <a:path extrusionOk="0" fill="none" h="951" w="1">
                  <a:moveTo>
                    <a:pt x="1" y="951"/>
                  </a:move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39"/>
            <p:cNvSpPr/>
            <p:nvPr/>
          </p:nvSpPr>
          <p:spPr>
            <a:xfrm>
              <a:off x="6847025" y="1001025"/>
              <a:ext cx="25" cy="183900"/>
            </a:xfrm>
            <a:custGeom>
              <a:rect b="b" l="l" r="r" t="t"/>
              <a:pathLst>
                <a:path extrusionOk="0" fill="none" h="7356" w="1">
                  <a:moveTo>
                    <a:pt x="1" y="1"/>
                  </a:moveTo>
                  <a:lnTo>
                    <a:pt x="1" y="7356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39"/>
            <p:cNvSpPr/>
            <p:nvPr/>
          </p:nvSpPr>
          <p:spPr>
            <a:xfrm>
              <a:off x="6872000" y="994325"/>
              <a:ext cx="85275" cy="190600"/>
            </a:xfrm>
            <a:custGeom>
              <a:rect b="b" l="l" r="r" t="t"/>
              <a:pathLst>
                <a:path extrusionOk="0" fill="none" h="7624" w="3411">
                  <a:moveTo>
                    <a:pt x="3410" y="7624"/>
                  </a:moveTo>
                  <a:lnTo>
                    <a:pt x="3410" y="7624"/>
                  </a:lnTo>
                  <a:lnTo>
                    <a:pt x="3337" y="7112"/>
                  </a:lnTo>
                  <a:lnTo>
                    <a:pt x="3215" y="6406"/>
                  </a:lnTo>
                  <a:lnTo>
                    <a:pt x="3142" y="5968"/>
                  </a:lnTo>
                  <a:lnTo>
                    <a:pt x="3020" y="5505"/>
                  </a:lnTo>
                  <a:lnTo>
                    <a:pt x="2874" y="4994"/>
                  </a:lnTo>
                  <a:lnTo>
                    <a:pt x="2704" y="4482"/>
                  </a:lnTo>
                  <a:lnTo>
                    <a:pt x="2509" y="3922"/>
                  </a:lnTo>
                  <a:lnTo>
                    <a:pt x="2265" y="3362"/>
                  </a:lnTo>
                  <a:lnTo>
                    <a:pt x="1998" y="2802"/>
                  </a:lnTo>
                  <a:lnTo>
                    <a:pt x="1681" y="2217"/>
                  </a:lnTo>
                  <a:lnTo>
                    <a:pt x="1340" y="1633"/>
                  </a:lnTo>
                  <a:lnTo>
                    <a:pt x="950" y="1072"/>
                  </a:lnTo>
                  <a:lnTo>
                    <a:pt x="488" y="512"/>
                  </a:ln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39"/>
            <p:cNvSpPr/>
            <p:nvPr/>
          </p:nvSpPr>
          <p:spPr>
            <a:xfrm>
              <a:off x="6736825" y="994325"/>
              <a:ext cx="85275" cy="190600"/>
            </a:xfrm>
            <a:custGeom>
              <a:rect b="b" l="l" r="r" t="t"/>
              <a:pathLst>
                <a:path extrusionOk="0" fill="none" h="7624" w="3411">
                  <a:moveTo>
                    <a:pt x="3410" y="1"/>
                  </a:moveTo>
                  <a:lnTo>
                    <a:pt x="3410" y="1"/>
                  </a:lnTo>
                  <a:lnTo>
                    <a:pt x="2923" y="512"/>
                  </a:lnTo>
                  <a:lnTo>
                    <a:pt x="2461" y="1072"/>
                  </a:lnTo>
                  <a:lnTo>
                    <a:pt x="2071" y="1633"/>
                  </a:lnTo>
                  <a:lnTo>
                    <a:pt x="1706" y="2217"/>
                  </a:lnTo>
                  <a:lnTo>
                    <a:pt x="1413" y="2802"/>
                  </a:lnTo>
                  <a:lnTo>
                    <a:pt x="1121" y="3362"/>
                  </a:lnTo>
                  <a:lnTo>
                    <a:pt x="902" y="3922"/>
                  </a:lnTo>
                  <a:lnTo>
                    <a:pt x="707" y="4482"/>
                  </a:lnTo>
                  <a:lnTo>
                    <a:pt x="536" y="4994"/>
                  </a:lnTo>
                  <a:lnTo>
                    <a:pt x="390" y="5505"/>
                  </a:lnTo>
                  <a:lnTo>
                    <a:pt x="269" y="5968"/>
                  </a:lnTo>
                  <a:lnTo>
                    <a:pt x="171" y="6406"/>
                  </a:lnTo>
                  <a:lnTo>
                    <a:pt x="49" y="7112"/>
                  </a:lnTo>
                  <a:lnTo>
                    <a:pt x="1" y="762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57" name="Google Shape;657;p39"/>
          <p:cNvGrpSpPr/>
          <p:nvPr/>
        </p:nvGrpSpPr>
        <p:grpSpPr>
          <a:xfrm>
            <a:off x="5421467" y="2071242"/>
            <a:ext cx="206177" cy="326878"/>
            <a:chOff x="6718575" y="2318625"/>
            <a:chExt cx="256950" cy="407375"/>
          </a:xfrm>
        </p:grpSpPr>
        <p:sp>
          <p:nvSpPr>
            <p:cNvPr id="658" name="Google Shape;658;p39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39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39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39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39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39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39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39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66" name="Google Shape;666;p39"/>
          <p:cNvGrpSpPr/>
          <p:nvPr/>
        </p:nvGrpSpPr>
        <p:grpSpPr>
          <a:xfrm>
            <a:off x="2654250" y="2669733"/>
            <a:ext cx="346898" cy="211091"/>
            <a:chOff x="3269900" y="3064500"/>
            <a:chExt cx="432325" cy="263075"/>
          </a:xfrm>
        </p:grpSpPr>
        <p:sp>
          <p:nvSpPr>
            <p:cNvPr id="667" name="Google Shape;667;p39"/>
            <p:cNvSpPr/>
            <p:nvPr/>
          </p:nvSpPr>
          <p:spPr>
            <a:xfrm>
              <a:off x="3269900" y="3064500"/>
              <a:ext cx="432325" cy="263075"/>
            </a:xfrm>
            <a:custGeom>
              <a:rect b="b" l="l" r="r" t="t"/>
              <a:pathLst>
                <a:path extrusionOk="0" fill="none" h="10523" w="17293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39"/>
            <p:cNvSpPr/>
            <p:nvPr/>
          </p:nvSpPr>
          <p:spPr>
            <a:xfrm>
              <a:off x="3445875" y="3155825"/>
              <a:ext cx="80400" cy="80400"/>
            </a:xfrm>
            <a:custGeom>
              <a:rect b="b" l="l" r="r" t="t"/>
              <a:pathLst>
                <a:path extrusionOk="0" fill="none" h="3216" w="3216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39"/>
            <p:cNvSpPr/>
            <p:nvPr/>
          </p:nvSpPr>
          <p:spPr>
            <a:xfrm>
              <a:off x="3381925" y="3091900"/>
              <a:ext cx="208275" cy="208275"/>
            </a:xfrm>
            <a:custGeom>
              <a:rect b="b" l="l" r="r" t="t"/>
              <a:pathLst>
                <a:path extrusionOk="0" fill="none" h="8331" w="8331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70" name="Google Shape;670;p39"/>
          <p:cNvGrpSpPr/>
          <p:nvPr/>
        </p:nvGrpSpPr>
        <p:grpSpPr>
          <a:xfrm>
            <a:off x="5397997" y="2605240"/>
            <a:ext cx="253097" cy="355704"/>
            <a:chOff x="6689325" y="2984125"/>
            <a:chExt cx="315425" cy="443300"/>
          </a:xfrm>
        </p:grpSpPr>
        <p:sp>
          <p:nvSpPr>
            <p:cNvPr id="671" name="Google Shape;671;p39"/>
            <p:cNvSpPr/>
            <p:nvPr/>
          </p:nvSpPr>
          <p:spPr>
            <a:xfrm>
              <a:off x="6689325" y="2984125"/>
              <a:ext cx="315425" cy="77975"/>
            </a:xfrm>
            <a:custGeom>
              <a:rect b="b" l="l" r="r" t="t"/>
              <a:pathLst>
                <a:path extrusionOk="0" fill="none" h="3119" w="12617">
                  <a:moveTo>
                    <a:pt x="12130" y="1413"/>
                  </a:moveTo>
                  <a:lnTo>
                    <a:pt x="8647" y="1413"/>
                  </a:lnTo>
                  <a:lnTo>
                    <a:pt x="8647" y="878"/>
                  </a:lnTo>
                  <a:lnTo>
                    <a:pt x="8647" y="878"/>
                  </a:lnTo>
                  <a:lnTo>
                    <a:pt x="8623" y="707"/>
                  </a:lnTo>
                  <a:lnTo>
                    <a:pt x="8574" y="537"/>
                  </a:lnTo>
                  <a:lnTo>
                    <a:pt x="8501" y="391"/>
                  </a:lnTo>
                  <a:lnTo>
                    <a:pt x="8379" y="269"/>
                  </a:lnTo>
                  <a:lnTo>
                    <a:pt x="8257" y="147"/>
                  </a:lnTo>
                  <a:lnTo>
                    <a:pt x="8111" y="74"/>
                  </a:lnTo>
                  <a:lnTo>
                    <a:pt x="7941" y="25"/>
                  </a:lnTo>
                  <a:lnTo>
                    <a:pt x="7770" y="1"/>
                  </a:lnTo>
                  <a:lnTo>
                    <a:pt x="4848" y="1"/>
                  </a:lnTo>
                  <a:lnTo>
                    <a:pt x="4848" y="1"/>
                  </a:lnTo>
                  <a:lnTo>
                    <a:pt x="4677" y="25"/>
                  </a:lnTo>
                  <a:lnTo>
                    <a:pt x="4507" y="74"/>
                  </a:lnTo>
                  <a:lnTo>
                    <a:pt x="4361" y="147"/>
                  </a:lnTo>
                  <a:lnTo>
                    <a:pt x="4239" y="269"/>
                  </a:lnTo>
                  <a:lnTo>
                    <a:pt x="4117" y="391"/>
                  </a:lnTo>
                  <a:lnTo>
                    <a:pt x="4044" y="537"/>
                  </a:lnTo>
                  <a:lnTo>
                    <a:pt x="3995" y="707"/>
                  </a:lnTo>
                  <a:lnTo>
                    <a:pt x="3971" y="878"/>
                  </a:lnTo>
                  <a:lnTo>
                    <a:pt x="3971" y="1413"/>
                  </a:lnTo>
                  <a:lnTo>
                    <a:pt x="488" y="1413"/>
                  </a:lnTo>
                  <a:lnTo>
                    <a:pt x="488" y="1413"/>
                  </a:lnTo>
                  <a:lnTo>
                    <a:pt x="391" y="1413"/>
                  </a:lnTo>
                  <a:lnTo>
                    <a:pt x="293" y="1462"/>
                  </a:lnTo>
                  <a:lnTo>
                    <a:pt x="220" y="1486"/>
                  </a:lnTo>
                  <a:lnTo>
                    <a:pt x="147" y="1560"/>
                  </a:lnTo>
                  <a:lnTo>
                    <a:pt x="74" y="1633"/>
                  </a:lnTo>
                  <a:lnTo>
                    <a:pt x="50" y="1706"/>
                  </a:lnTo>
                  <a:lnTo>
                    <a:pt x="1" y="1803"/>
                  </a:lnTo>
                  <a:lnTo>
                    <a:pt x="1" y="1901"/>
                  </a:lnTo>
                  <a:lnTo>
                    <a:pt x="1" y="3118"/>
                  </a:lnTo>
                  <a:lnTo>
                    <a:pt x="12617" y="3118"/>
                  </a:lnTo>
                  <a:lnTo>
                    <a:pt x="12617" y="1901"/>
                  </a:lnTo>
                  <a:lnTo>
                    <a:pt x="12617" y="1901"/>
                  </a:lnTo>
                  <a:lnTo>
                    <a:pt x="12617" y="1803"/>
                  </a:lnTo>
                  <a:lnTo>
                    <a:pt x="12568" y="1706"/>
                  </a:lnTo>
                  <a:lnTo>
                    <a:pt x="12544" y="1633"/>
                  </a:lnTo>
                  <a:lnTo>
                    <a:pt x="12471" y="1560"/>
                  </a:lnTo>
                  <a:lnTo>
                    <a:pt x="12398" y="1486"/>
                  </a:lnTo>
                  <a:lnTo>
                    <a:pt x="12325" y="1462"/>
                  </a:lnTo>
                  <a:lnTo>
                    <a:pt x="12227" y="1413"/>
                  </a:lnTo>
                  <a:lnTo>
                    <a:pt x="12130" y="1413"/>
                  </a:lnTo>
                  <a:lnTo>
                    <a:pt x="12130" y="1413"/>
                  </a:lnTo>
                  <a:close/>
                  <a:moveTo>
                    <a:pt x="4750" y="878"/>
                  </a:moveTo>
                  <a:lnTo>
                    <a:pt x="4750" y="878"/>
                  </a:lnTo>
                  <a:lnTo>
                    <a:pt x="4750" y="829"/>
                  </a:lnTo>
                  <a:lnTo>
                    <a:pt x="4775" y="805"/>
                  </a:lnTo>
                  <a:lnTo>
                    <a:pt x="4799" y="780"/>
                  </a:lnTo>
                  <a:lnTo>
                    <a:pt x="4848" y="780"/>
                  </a:lnTo>
                  <a:lnTo>
                    <a:pt x="7770" y="780"/>
                  </a:lnTo>
                  <a:lnTo>
                    <a:pt x="7770" y="780"/>
                  </a:lnTo>
                  <a:lnTo>
                    <a:pt x="7819" y="780"/>
                  </a:lnTo>
                  <a:lnTo>
                    <a:pt x="7843" y="805"/>
                  </a:lnTo>
                  <a:lnTo>
                    <a:pt x="7868" y="829"/>
                  </a:lnTo>
                  <a:lnTo>
                    <a:pt x="7868" y="878"/>
                  </a:lnTo>
                  <a:lnTo>
                    <a:pt x="7868" y="1413"/>
                  </a:lnTo>
                  <a:lnTo>
                    <a:pt x="4750" y="1413"/>
                  </a:lnTo>
                  <a:lnTo>
                    <a:pt x="4750" y="878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39"/>
            <p:cNvSpPr/>
            <p:nvPr/>
          </p:nvSpPr>
          <p:spPr>
            <a:xfrm>
              <a:off x="6702125" y="3069375"/>
              <a:ext cx="289850" cy="358050"/>
            </a:xfrm>
            <a:custGeom>
              <a:rect b="b" l="l" r="r" t="t"/>
              <a:pathLst>
                <a:path extrusionOk="0" fill="none" h="14322" w="11594">
                  <a:moveTo>
                    <a:pt x="0" y="1"/>
                  </a:moveTo>
                  <a:lnTo>
                    <a:pt x="0" y="13834"/>
                  </a:lnTo>
                  <a:lnTo>
                    <a:pt x="0" y="13834"/>
                  </a:lnTo>
                  <a:lnTo>
                    <a:pt x="0" y="13932"/>
                  </a:lnTo>
                  <a:lnTo>
                    <a:pt x="49" y="14029"/>
                  </a:lnTo>
                  <a:lnTo>
                    <a:pt x="74" y="14102"/>
                  </a:lnTo>
                  <a:lnTo>
                    <a:pt x="147" y="14175"/>
                  </a:lnTo>
                  <a:lnTo>
                    <a:pt x="220" y="14224"/>
                  </a:lnTo>
                  <a:lnTo>
                    <a:pt x="293" y="14273"/>
                  </a:lnTo>
                  <a:lnTo>
                    <a:pt x="390" y="14297"/>
                  </a:lnTo>
                  <a:lnTo>
                    <a:pt x="488" y="14321"/>
                  </a:lnTo>
                  <a:lnTo>
                    <a:pt x="11106" y="14321"/>
                  </a:lnTo>
                  <a:lnTo>
                    <a:pt x="11106" y="14321"/>
                  </a:lnTo>
                  <a:lnTo>
                    <a:pt x="11204" y="14297"/>
                  </a:lnTo>
                  <a:lnTo>
                    <a:pt x="11301" y="14273"/>
                  </a:lnTo>
                  <a:lnTo>
                    <a:pt x="11374" y="14224"/>
                  </a:lnTo>
                  <a:lnTo>
                    <a:pt x="11447" y="14175"/>
                  </a:lnTo>
                  <a:lnTo>
                    <a:pt x="11520" y="14102"/>
                  </a:lnTo>
                  <a:lnTo>
                    <a:pt x="11545" y="14029"/>
                  </a:lnTo>
                  <a:lnTo>
                    <a:pt x="11593" y="13932"/>
                  </a:lnTo>
                  <a:lnTo>
                    <a:pt x="11593" y="13834"/>
                  </a:lnTo>
                  <a:lnTo>
                    <a:pt x="11593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39"/>
            <p:cNvSpPr/>
            <p:nvPr/>
          </p:nvSpPr>
          <p:spPr>
            <a:xfrm>
              <a:off x="6761175" y="3117475"/>
              <a:ext cx="25" cy="261850"/>
            </a:xfrm>
            <a:custGeom>
              <a:rect b="b" l="l" r="r" t="t"/>
              <a:pathLst>
                <a:path extrusionOk="0" fill="none" h="10474" w="1">
                  <a:moveTo>
                    <a:pt x="1" y="10473"/>
                  </a:move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39"/>
            <p:cNvSpPr/>
            <p:nvPr/>
          </p:nvSpPr>
          <p:spPr>
            <a:xfrm>
              <a:off x="6847025" y="3117475"/>
              <a:ext cx="25" cy="261850"/>
            </a:xfrm>
            <a:custGeom>
              <a:rect b="b" l="l" r="r" t="t"/>
              <a:pathLst>
                <a:path extrusionOk="0" fill="none" h="10474" w="1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39"/>
            <p:cNvSpPr/>
            <p:nvPr/>
          </p:nvSpPr>
          <p:spPr>
            <a:xfrm>
              <a:off x="6932875" y="3117475"/>
              <a:ext cx="25" cy="261850"/>
            </a:xfrm>
            <a:custGeom>
              <a:rect b="b" l="l" r="r" t="t"/>
              <a:pathLst>
                <a:path extrusionOk="0" fill="none" h="10474" w="1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76" name="Google Shape;676;p39"/>
          <p:cNvGrpSpPr/>
          <p:nvPr/>
        </p:nvGrpSpPr>
        <p:grpSpPr>
          <a:xfrm>
            <a:off x="1625834" y="3650285"/>
            <a:ext cx="244792" cy="395744"/>
            <a:chOff x="1988225" y="4286525"/>
            <a:chExt cx="305075" cy="493200"/>
          </a:xfrm>
        </p:grpSpPr>
        <p:sp>
          <p:nvSpPr>
            <p:cNvPr id="677" name="Google Shape;677;p39"/>
            <p:cNvSpPr/>
            <p:nvPr/>
          </p:nvSpPr>
          <p:spPr>
            <a:xfrm>
              <a:off x="2178800" y="4519725"/>
              <a:ext cx="114500" cy="114475"/>
            </a:xfrm>
            <a:custGeom>
              <a:rect b="b" l="l" r="r" t="t"/>
              <a:pathLst>
                <a:path extrusionOk="0" fill="none" h="4579" w="458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39"/>
            <p:cNvSpPr/>
            <p:nvPr/>
          </p:nvSpPr>
          <p:spPr>
            <a:xfrm>
              <a:off x="1988225" y="4539200"/>
              <a:ext cx="156500" cy="156500"/>
            </a:xfrm>
            <a:custGeom>
              <a:rect b="b" l="l" r="r" t="t"/>
              <a:pathLst>
                <a:path extrusionOk="0" fill="none" h="6260" w="626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39"/>
            <p:cNvSpPr/>
            <p:nvPr/>
          </p:nvSpPr>
          <p:spPr>
            <a:xfrm>
              <a:off x="2042425" y="4286525"/>
              <a:ext cx="239300" cy="236250"/>
            </a:xfrm>
            <a:custGeom>
              <a:rect b="b" l="l" r="r" t="t"/>
              <a:pathLst>
                <a:path extrusionOk="0" fill="none" h="9450" w="9572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39"/>
            <p:cNvSpPr/>
            <p:nvPr/>
          </p:nvSpPr>
          <p:spPr>
            <a:xfrm>
              <a:off x="2161750" y="4522750"/>
              <a:ext cx="25" cy="256975"/>
            </a:xfrm>
            <a:custGeom>
              <a:rect b="b" l="l" r="r" t="t"/>
              <a:pathLst>
                <a:path extrusionOk="0" fill="none" h="10279" w="1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39"/>
            <p:cNvSpPr/>
            <p:nvPr/>
          </p:nvSpPr>
          <p:spPr>
            <a:xfrm>
              <a:off x="2133750" y="4377850"/>
              <a:ext cx="56050" cy="56025"/>
            </a:xfrm>
            <a:custGeom>
              <a:rect b="b" l="l" r="r" t="t"/>
              <a:pathLst>
                <a:path extrusionOk="0" fill="none" h="2241" w="2242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39"/>
            <p:cNvSpPr/>
            <p:nvPr/>
          </p:nvSpPr>
          <p:spPr>
            <a:xfrm>
              <a:off x="2038150" y="4589125"/>
              <a:ext cx="87100" cy="87100"/>
            </a:xfrm>
            <a:custGeom>
              <a:rect b="b" l="l" r="r" t="t"/>
              <a:pathLst>
                <a:path extrusionOk="0" fill="none" h="3484" w="3484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39"/>
            <p:cNvSpPr/>
            <p:nvPr/>
          </p:nvSpPr>
          <p:spPr>
            <a:xfrm>
              <a:off x="2194025" y="4564150"/>
              <a:ext cx="54825" cy="54825"/>
            </a:xfrm>
            <a:custGeom>
              <a:rect b="b" l="l" r="r" t="t"/>
              <a:pathLst>
                <a:path extrusionOk="0" fill="none" h="2193" w="2193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84" name="Google Shape;684;p39"/>
          <p:cNvGrpSpPr/>
          <p:nvPr/>
        </p:nvGrpSpPr>
        <p:grpSpPr>
          <a:xfrm>
            <a:off x="2145168" y="3678129"/>
            <a:ext cx="295604" cy="374259"/>
            <a:chOff x="2635450" y="4321225"/>
            <a:chExt cx="368400" cy="466425"/>
          </a:xfrm>
        </p:grpSpPr>
        <p:sp>
          <p:nvSpPr>
            <p:cNvPr id="685" name="Google Shape;685;p39"/>
            <p:cNvSpPr/>
            <p:nvPr/>
          </p:nvSpPr>
          <p:spPr>
            <a:xfrm>
              <a:off x="2635450" y="4653050"/>
              <a:ext cx="368400" cy="134600"/>
            </a:xfrm>
            <a:custGeom>
              <a:rect b="b" l="l" r="r" t="t"/>
              <a:pathLst>
                <a:path extrusionOk="0" fill="none" h="5384" w="14736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39"/>
            <p:cNvSpPr/>
            <p:nvPr/>
          </p:nvSpPr>
          <p:spPr>
            <a:xfrm>
              <a:off x="2819350" y="4321225"/>
              <a:ext cx="25" cy="347075"/>
            </a:xfrm>
            <a:custGeom>
              <a:rect b="b" l="l" r="r" t="t"/>
              <a:pathLst>
                <a:path extrusionOk="0" fill="none" h="13883" w="1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39"/>
            <p:cNvSpPr/>
            <p:nvPr/>
          </p:nvSpPr>
          <p:spPr>
            <a:xfrm>
              <a:off x="2835175" y="4328525"/>
              <a:ext cx="114475" cy="114500"/>
            </a:xfrm>
            <a:custGeom>
              <a:rect b="b" l="l" r="r" t="t"/>
              <a:pathLst>
                <a:path extrusionOk="0" fill="none" h="4580" w="4579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39"/>
            <p:cNvSpPr/>
            <p:nvPr/>
          </p:nvSpPr>
          <p:spPr>
            <a:xfrm>
              <a:off x="2850400" y="4372975"/>
              <a:ext cx="54825" cy="54825"/>
            </a:xfrm>
            <a:custGeom>
              <a:rect b="b" l="l" r="r" t="t"/>
              <a:pathLst>
                <a:path extrusionOk="0" fill="none" h="2193" w="2193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39"/>
            <p:cNvSpPr/>
            <p:nvPr/>
          </p:nvSpPr>
          <p:spPr>
            <a:xfrm>
              <a:off x="2646425" y="4429600"/>
              <a:ext cx="156500" cy="156500"/>
            </a:xfrm>
            <a:custGeom>
              <a:rect b="b" l="l" r="r" t="t"/>
              <a:pathLst>
                <a:path extrusionOk="0" fill="none" h="6260" w="626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39"/>
            <p:cNvSpPr/>
            <p:nvPr/>
          </p:nvSpPr>
          <p:spPr>
            <a:xfrm>
              <a:off x="2696350" y="4479525"/>
              <a:ext cx="87100" cy="87100"/>
            </a:xfrm>
            <a:custGeom>
              <a:rect b="b" l="l" r="r" t="t"/>
              <a:pathLst>
                <a:path extrusionOk="0" fill="none" h="3484" w="3484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91" name="Google Shape;691;p39"/>
          <p:cNvGrpSpPr/>
          <p:nvPr/>
        </p:nvGrpSpPr>
        <p:grpSpPr>
          <a:xfrm>
            <a:off x="5360886" y="3668841"/>
            <a:ext cx="327339" cy="366436"/>
            <a:chOff x="6643075" y="4309650"/>
            <a:chExt cx="407950" cy="456675"/>
          </a:xfrm>
        </p:grpSpPr>
        <p:sp>
          <p:nvSpPr>
            <p:cNvPr id="692" name="Google Shape;692;p39"/>
            <p:cNvSpPr/>
            <p:nvPr/>
          </p:nvSpPr>
          <p:spPr>
            <a:xfrm>
              <a:off x="6643075" y="4698125"/>
              <a:ext cx="407950" cy="14625"/>
            </a:xfrm>
            <a:custGeom>
              <a:rect b="b" l="l" r="r" t="t"/>
              <a:pathLst>
                <a:path extrusionOk="0" fill="none" h="585" w="16318">
                  <a:moveTo>
                    <a:pt x="16318" y="0"/>
                  </a:moveTo>
                  <a:lnTo>
                    <a:pt x="16318" y="0"/>
                  </a:lnTo>
                  <a:lnTo>
                    <a:pt x="16074" y="24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5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5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4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5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5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4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5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5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4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5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5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4"/>
                  </a:ln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39"/>
            <p:cNvSpPr/>
            <p:nvPr/>
          </p:nvSpPr>
          <p:spPr>
            <a:xfrm>
              <a:off x="6643075" y="4727350"/>
              <a:ext cx="407950" cy="14625"/>
            </a:xfrm>
            <a:custGeom>
              <a:rect b="b" l="l" r="r" t="t"/>
              <a:pathLst>
                <a:path extrusionOk="0" fill="none" h="585" w="16318">
                  <a:moveTo>
                    <a:pt x="0" y="0"/>
                  </a:moveTo>
                  <a:lnTo>
                    <a:pt x="0" y="0"/>
                  </a:lnTo>
                  <a:lnTo>
                    <a:pt x="219" y="24"/>
                  </a:lnTo>
                  <a:lnTo>
                    <a:pt x="414" y="49"/>
                  </a:lnTo>
                  <a:lnTo>
                    <a:pt x="609" y="73"/>
                  </a:lnTo>
                  <a:lnTo>
                    <a:pt x="755" y="122"/>
                  </a:lnTo>
                  <a:lnTo>
                    <a:pt x="1023" y="244"/>
                  </a:lnTo>
                  <a:lnTo>
                    <a:pt x="1266" y="365"/>
                  </a:lnTo>
                  <a:lnTo>
                    <a:pt x="1266" y="365"/>
                  </a:lnTo>
                  <a:lnTo>
                    <a:pt x="1413" y="463"/>
                  </a:lnTo>
                  <a:lnTo>
                    <a:pt x="1583" y="536"/>
                  </a:lnTo>
                  <a:lnTo>
                    <a:pt x="1778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2289" y="585"/>
                  </a:lnTo>
                  <a:lnTo>
                    <a:pt x="2484" y="536"/>
                  </a:lnTo>
                  <a:lnTo>
                    <a:pt x="2655" y="463"/>
                  </a:lnTo>
                  <a:lnTo>
                    <a:pt x="2801" y="365"/>
                  </a:lnTo>
                  <a:lnTo>
                    <a:pt x="2801" y="365"/>
                  </a:lnTo>
                  <a:lnTo>
                    <a:pt x="3044" y="244"/>
                  </a:lnTo>
                  <a:lnTo>
                    <a:pt x="3312" y="122"/>
                  </a:lnTo>
                  <a:lnTo>
                    <a:pt x="3458" y="73"/>
                  </a:lnTo>
                  <a:lnTo>
                    <a:pt x="3653" y="49"/>
                  </a:lnTo>
                  <a:lnTo>
                    <a:pt x="3848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4311" y="24"/>
                  </a:lnTo>
                  <a:lnTo>
                    <a:pt x="4506" y="49"/>
                  </a:lnTo>
                  <a:lnTo>
                    <a:pt x="4676" y="73"/>
                  </a:lnTo>
                  <a:lnTo>
                    <a:pt x="4847" y="122"/>
                  </a:lnTo>
                  <a:lnTo>
                    <a:pt x="5115" y="244"/>
                  </a:lnTo>
                  <a:lnTo>
                    <a:pt x="5334" y="365"/>
                  </a:lnTo>
                  <a:lnTo>
                    <a:pt x="5334" y="365"/>
                  </a:lnTo>
                  <a:lnTo>
                    <a:pt x="5504" y="463"/>
                  </a:lnTo>
                  <a:lnTo>
                    <a:pt x="5675" y="536"/>
                  </a:lnTo>
                  <a:lnTo>
                    <a:pt x="5870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6357" y="585"/>
                  </a:lnTo>
                  <a:lnTo>
                    <a:pt x="6551" y="536"/>
                  </a:lnTo>
                  <a:lnTo>
                    <a:pt x="6722" y="463"/>
                  </a:lnTo>
                  <a:lnTo>
                    <a:pt x="6892" y="365"/>
                  </a:lnTo>
                  <a:lnTo>
                    <a:pt x="6892" y="365"/>
                  </a:lnTo>
                  <a:lnTo>
                    <a:pt x="7112" y="244"/>
                  </a:lnTo>
                  <a:lnTo>
                    <a:pt x="7380" y="122"/>
                  </a:lnTo>
                  <a:lnTo>
                    <a:pt x="7550" y="73"/>
                  </a:lnTo>
                  <a:lnTo>
                    <a:pt x="7721" y="49"/>
                  </a:lnTo>
                  <a:lnTo>
                    <a:pt x="7940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8378" y="24"/>
                  </a:lnTo>
                  <a:lnTo>
                    <a:pt x="8597" y="49"/>
                  </a:lnTo>
                  <a:lnTo>
                    <a:pt x="8768" y="73"/>
                  </a:lnTo>
                  <a:lnTo>
                    <a:pt x="8914" y="122"/>
                  </a:lnTo>
                  <a:lnTo>
                    <a:pt x="9206" y="244"/>
                  </a:lnTo>
                  <a:lnTo>
                    <a:pt x="9425" y="365"/>
                  </a:lnTo>
                  <a:lnTo>
                    <a:pt x="9425" y="365"/>
                  </a:lnTo>
                  <a:lnTo>
                    <a:pt x="9596" y="463"/>
                  </a:lnTo>
                  <a:lnTo>
                    <a:pt x="9766" y="536"/>
                  </a:lnTo>
                  <a:lnTo>
                    <a:pt x="9961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10448" y="585"/>
                  </a:lnTo>
                  <a:lnTo>
                    <a:pt x="10643" y="536"/>
                  </a:lnTo>
                  <a:lnTo>
                    <a:pt x="10814" y="463"/>
                  </a:lnTo>
                  <a:lnTo>
                    <a:pt x="10984" y="365"/>
                  </a:lnTo>
                  <a:lnTo>
                    <a:pt x="10984" y="365"/>
                  </a:lnTo>
                  <a:lnTo>
                    <a:pt x="11203" y="244"/>
                  </a:lnTo>
                  <a:lnTo>
                    <a:pt x="11471" y="122"/>
                  </a:lnTo>
                  <a:lnTo>
                    <a:pt x="11642" y="73"/>
                  </a:lnTo>
                  <a:lnTo>
                    <a:pt x="11812" y="49"/>
                  </a:lnTo>
                  <a:lnTo>
                    <a:pt x="12007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2470" y="24"/>
                  </a:lnTo>
                  <a:lnTo>
                    <a:pt x="12665" y="49"/>
                  </a:lnTo>
                  <a:lnTo>
                    <a:pt x="12859" y="73"/>
                  </a:lnTo>
                  <a:lnTo>
                    <a:pt x="13006" y="122"/>
                  </a:lnTo>
                  <a:lnTo>
                    <a:pt x="13273" y="244"/>
                  </a:lnTo>
                  <a:lnTo>
                    <a:pt x="13493" y="365"/>
                  </a:lnTo>
                  <a:lnTo>
                    <a:pt x="13493" y="365"/>
                  </a:lnTo>
                  <a:lnTo>
                    <a:pt x="13663" y="463"/>
                  </a:lnTo>
                  <a:lnTo>
                    <a:pt x="13834" y="536"/>
                  </a:lnTo>
                  <a:lnTo>
                    <a:pt x="14028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540" y="585"/>
                  </a:lnTo>
                  <a:lnTo>
                    <a:pt x="14735" y="536"/>
                  </a:lnTo>
                  <a:lnTo>
                    <a:pt x="14905" y="463"/>
                  </a:lnTo>
                  <a:lnTo>
                    <a:pt x="15051" y="365"/>
                  </a:lnTo>
                  <a:lnTo>
                    <a:pt x="15051" y="365"/>
                  </a:lnTo>
                  <a:lnTo>
                    <a:pt x="15295" y="244"/>
                  </a:lnTo>
                  <a:lnTo>
                    <a:pt x="15563" y="122"/>
                  </a:lnTo>
                  <a:lnTo>
                    <a:pt x="15709" y="73"/>
                  </a:lnTo>
                  <a:lnTo>
                    <a:pt x="15904" y="49"/>
                  </a:lnTo>
                  <a:lnTo>
                    <a:pt x="16099" y="24"/>
                  </a:lnTo>
                  <a:lnTo>
                    <a:pt x="16318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39"/>
            <p:cNvSpPr/>
            <p:nvPr/>
          </p:nvSpPr>
          <p:spPr>
            <a:xfrm>
              <a:off x="6643075" y="4751700"/>
              <a:ext cx="407950" cy="14625"/>
            </a:xfrm>
            <a:custGeom>
              <a:rect b="b" l="l" r="r" t="t"/>
              <a:pathLst>
                <a:path extrusionOk="0" fill="none" h="585" w="16318">
                  <a:moveTo>
                    <a:pt x="16318" y="0"/>
                  </a:moveTo>
                  <a:lnTo>
                    <a:pt x="16318" y="0"/>
                  </a:lnTo>
                  <a:lnTo>
                    <a:pt x="16074" y="25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6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6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5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5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6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6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5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5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6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6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5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5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6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6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39"/>
            <p:cNvSpPr/>
            <p:nvPr/>
          </p:nvSpPr>
          <p:spPr>
            <a:xfrm>
              <a:off x="6672900" y="4309650"/>
              <a:ext cx="348900" cy="376300"/>
            </a:xfrm>
            <a:custGeom>
              <a:rect b="b" l="l" r="r" t="t"/>
              <a:pathLst>
                <a:path extrusionOk="0" fill="none" h="15052" w="13956">
                  <a:moveTo>
                    <a:pt x="13347" y="6747"/>
                  </a:moveTo>
                  <a:lnTo>
                    <a:pt x="12470" y="6406"/>
                  </a:lnTo>
                  <a:lnTo>
                    <a:pt x="12470" y="3532"/>
                  </a:lnTo>
                  <a:lnTo>
                    <a:pt x="10790" y="3532"/>
                  </a:lnTo>
                  <a:lnTo>
                    <a:pt x="10790" y="2022"/>
                  </a:lnTo>
                  <a:lnTo>
                    <a:pt x="8427" y="2022"/>
                  </a:lnTo>
                  <a:lnTo>
                    <a:pt x="8427" y="1"/>
                  </a:lnTo>
                  <a:lnTo>
                    <a:pt x="6966" y="1"/>
                  </a:lnTo>
                  <a:lnTo>
                    <a:pt x="5505" y="1"/>
                  </a:lnTo>
                  <a:lnTo>
                    <a:pt x="5505" y="2022"/>
                  </a:lnTo>
                  <a:lnTo>
                    <a:pt x="3142" y="2022"/>
                  </a:lnTo>
                  <a:lnTo>
                    <a:pt x="3142" y="3532"/>
                  </a:lnTo>
                  <a:lnTo>
                    <a:pt x="1462" y="3532"/>
                  </a:lnTo>
                  <a:lnTo>
                    <a:pt x="1462" y="6406"/>
                  </a:lnTo>
                  <a:lnTo>
                    <a:pt x="585" y="6747"/>
                  </a:lnTo>
                  <a:lnTo>
                    <a:pt x="585" y="6747"/>
                  </a:lnTo>
                  <a:lnTo>
                    <a:pt x="414" y="6844"/>
                  </a:lnTo>
                  <a:lnTo>
                    <a:pt x="268" y="6966"/>
                  </a:lnTo>
                  <a:lnTo>
                    <a:pt x="147" y="7112"/>
                  </a:lnTo>
                  <a:lnTo>
                    <a:pt x="49" y="7258"/>
                  </a:lnTo>
                  <a:lnTo>
                    <a:pt x="0" y="7404"/>
                  </a:lnTo>
                  <a:lnTo>
                    <a:pt x="0" y="7575"/>
                  </a:lnTo>
                  <a:lnTo>
                    <a:pt x="0" y="7770"/>
                  </a:lnTo>
                  <a:lnTo>
                    <a:pt x="73" y="7965"/>
                  </a:lnTo>
                  <a:lnTo>
                    <a:pt x="1510" y="11277"/>
                  </a:lnTo>
                  <a:lnTo>
                    <a:pt x="1510" y="14833"/>
                  </a:lnTo>
                  <a:lnTo>
                    <a:pt x="1510" y="14833"/>
                  </a:lnTo>
                  <a:lnTo>
                    <a:pt x="1754" y="14711"/>
                  </a:lnTo>
                  <a:lnTo>
                    <a:pt x="2046" y="14589"/>
                  </a:lnTo>
                  <a:lnTo>
                    <a:pt x="2241" y="14540"/>
                  </a:lnTo>
                  <a:lnTo>
                    <a:pt x="2436" y="14516"/>
                  </a:lnTo>
                  <a:lnTo>
                    <a:pt x="2655" y="14492"/>
                  </a:lnTo>
                  <a:lnTo>
                    <a:pt x="2874" y="14467"/>
                  </a:lnTo>
                  <a:lnTo>
                    <a:pt x="2874" y="14467"/>
                  </a:lnTo>
                  <a:lnTo>
                    <a:pt x="3167" y="14492"/>
                  </a:lnTo>
                  <a:lnTo>
                    <a:pt x="3410" y="14516"/>
                  </a:lnTo>
                  <a:lnTo>
                    <a:pt x="3629" y="14565"/>
                  </a:lnTo>
                  <a:lnTo>
                    <a:pt x="3824" y="14638"/>
                  </a:lnTo>
                  <a:lnTo>
                    <a:pt x="4141" y="14760"/>
                  </a:lnTo>
                  <a:lnTo>
                    <a:pt x="4384" y="14906"/>
                  </a:lnTo>
                  <a:lnTo>
                    <a:pt x="4384" y="14906"/>
                  </a:lnTo>
                  <a:lnTo>
                    <a:pt x="4530" y="14979"/>
                  </a:lnTo>
                  <a:lnTo>
                    <a:pt x="4628" y="15028"/>
                  </a:lnTo>
                  <a:lnTo>
                    <a:pt x="4774" y="15052"/>
                  </a:lnTo>
                  <a:lnTo>
                    <a:pt x="4920" y="15052"/>
                  </a:lnTo>
                  <a:lnTo>
                    <a:pt x="4920" y="15052"/>
                  </a:lnTo>
                  <a:lnTo>
                    <a:pt x="5091" y="15052"/>
                  </a:lnTo>
                  <a:lnTo>
                    <a:pt x="5212" y="15028"/>
                  </a:lnTo>
                  <a:lnTo>
                    <a:pt x="5334" y="14979"/>
                  </a:lnTo>
                  <a:lnTo>
                    <a:pt x="5456" y="14906"/>
                  </a:lnTo>
                  <a:lnTo>
                    <a:pt x="5456" y="14906"/>
                  </a:lnTo>
                  <a:lnTo>
                    <a:pt x="5724" y="14760"/>
                  </a:lnTo>
                  <a:lnTo>
                    <a:pt x="6040" y="14638"/>
                  </a:lnTo>
                  <a:lnTo>
                    <a:pt x="6235" y="14565"/>
                  </a:lnTo>
                  <a:lnTo>
                    <a:pt x="6454" y="14516"/>
                  </a:lnTo>
                  <a:lnTo>
                    <a:pt x="6698" y="14492"/>
                  </a:lnTo>
                  <a:lnTo>
                    <a:pt x="6966" y="14467"/>
                  </a:lnTo>
                  <a:lnTo>
                    <a:pt x="6966" y="14467"/>
                  </a:lnTo>
                  <a:lnTo>
                    <a:pt x="7234" y="14492"/>
                  </a:lnTo>
                  <a:lnTo>
                    <a:pt x="7477" y="14516"/>
                  </a:lnTo>
                  <a:lnTo>
                    <a:pt x="7697" y="14565"/>
                  </a:lnTo>
                  <a:lnTo>
                    <a:pt x="7891" y="14638"/>
                  </a:lnTo>
                  <a:lnTo>
                    <a:pt x="8232" y="14760"/>
                  </a:lnTo>
                  <a:lnTo>
                    <a:pt x="8476" y="14906"/>
                  </a:lnTo>
                  <a:lnTo>
                    <a:pt x="8476" y="14906"/>
                  </a:lnTo>
                  <a:lnTo>
                    <a:pt x="8598" y="14979"/>
                  </a:lnTo>
                  <a:lnTo>
                    <a:pt x="8719" y="15028"/>
                  </a:lnTo>
                  <a:lnTo>
                    <a:pt x="8841" y="15052"/>
                  </a:lnTo>
                  <a:lnTo>
                    <a:pt x="9012" y="15052"/>
                  </a:lnTo>
                  <a:lnTo>
                    <a:pt x="9012" y="15052"/>
                  </a:lnTo>
                  <a:lnTo>
                    <a:pt x="9158" y="15052"/>
                  </a:lnTo>
                  <a:lnTo>
                    <a:pt x="9304" y="15028"/>
                  </a:lnTo>
                  <a:lnTo>
                    <a:pt x="9401" y="14979"/>
                  </a:lnTo>
                  <a:lnTo>
                    <a:pt x="9548" y="14906"/>
                  </a:lnTo>
                  <a:lnTo>
                    <a:pt x="9548" y="14906"/>
                  </a:lnTo>
                  <a:lnTo>
                    <a:pt x="9791" y="14760"/>
                  </a:lnTo>
                  <a:lnTo>
                    <a:pt x="10108" y="14638"/>
                  </a:lnTo>
                  <a:lnTo>
                    <a:pt x="10303" y="14565"/>
                  </a:lnTo>
                  <a:lnTo>
                    <a:pt x="10522" y="14516"/>
                  </a:lnTo>
                  <a:lnTo>
                    <a:pt x="10765" y="14492"/>
                  </a:lnTo>
                  <a:lnTo>
                    <a:pt x="11058" y="14467"/>
                  </a:lnTo>
                  <a:lnTo>
                    <a:pt x="11058" y="14467"/>
                  </a:lnTo>
                  <a:lnTo>
                    <a:pt x="11277" y="14492"/>
                  </a:lnTo>
                  <a:lnTo>
                    <a:pt x="11496" y="14516"/>
                  </a:lnTo>
                  <a:lnTo>
                    <a:pt x="11691" y="14540"/>
                  </a:lnTo>
                  <a:lnTo>
                    <a:pt x="11886" y="14589"/>
                  </a:lnTo>
                  <a:lnTo>
                    <a:pt x="12178" y="14711"/>
                  </a:lnTo>
                  <a:lnTo>
                    <a:pt x="12421" y="14833"/>
                  </a:lnTo>
                  <a:lnTo>
                    <a:pt x="12421" y="11277"/>
                  </a:lnTo>
                  <a:lnTo>
                    <a:pt x="13858" y="7965"/>
                  </a:lnTo>
                  <a:lnTo>
                    <a:pt x="13858" y="7965"/>
                  </a:lnTo>
                  <a:lnTo>
                    <a:pt x="13931" y="7770"/>
                  </a:lnTo>
                  <a:lnTo>
                    <a:pt x="13956" y="7575"/>
                  </a:lnTo>
                  <a:lnTo>
                    <a:pt x="13931" y="7404"/>
                  </a:lnTo>
                  <a:lnTo>
                    <a:pt x="13883" y="7258"/>
                  </a:lnTo>
                  <a:lnTo>
                    <a:pt x="13785" y="7112"/>
                  </a:lnTo>
                  <a:lnTo>
                    <a:pt x="13664" y="6966"/>
                  </a:lnTo>
                  <a:lnTo>
                    <a:pt x="13517" y="6844"/>
                  </a:lnTo>
                  <a:lnTo>
                    <a:pt x="13347" y="6747"/>
                  </a:lnTo>
                  <a:lnTo>
                    <a:pt x="13347" y="6747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39"/>
            <p:cNvSpPr/>
            <p:nvPr/>
          </p:nvSpPr>
          <p:spPr>
            <a:xfrm>
              <a:off x="6805625" y="4452725"/>
              <a:ext cx="15850" cy="28050"/>
            </a:xfrm>
            <a:custGeom>
              <a:rect b="b" l="l" r="r" t="t"/>
              <a:pathLst>
                <a:path extrusionOk="0" fill="none" h="1122" w="634">
                  <a:moveTo>
                    <a:pt x="317" y="1121"/>
                  </a:moveTo>
                  <a:lnTo>
                    <a:pt x="317" y="1121"/>
                  </a:lnTo>
                  <a:lnTo>
                    <a:pt x="244" y="1097"/>
                  </a:lnTo>
                  <a:lnTo>
                    <a:pt x="196" y="1073"/>
                  </a:lnTo>
                  <a:lnTo>
                    <a:pt x="123" y="1024"/>
                  </a:lnTo>
                  <a:lnTo>
                    <a:pt x="74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74" y="147"/>
                  </a:lnTo>
                  <a:lnTo>
                    <a:pt x="123" y="98"/>
                  </a:lnTo>
                  <a:lnTo>
                    <a:pt x="196" y="25"/>
                  </a:lnTo>
                  <a:lnTo>
                    <a:pt x="244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66" y="1"/>
                  </a:lnTo>
                  <a:lnTo>
                    <a:pt x="439" y="25"/>
                  </a:lnTo>
                  <a:lnTo>
                    <a:pt x="488" y="98"/>
                  </a:lnTo>
                  <a:lnTo>
                    <a:pt x="537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37" y="951"/>
                  </a:lnTo>
                  <a:lnTo>
                    <a:pt x="488" y="1024"/>
                  </a:lnTo>
                  <a:lnTo>
                    <a:pt x="439" y="1073"/>
                  </a:lnTo>
                  <a:lnTo>
                    <a:pt x="366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39"/>
            <p:cNvSpPr/>
            <p:nvPr/>
          </p:nvSpPr>
          <p:spPr>
            <a:xfrm>
              <a:off x="6872600" y="4452725"/>
              <a:ext cx="15875" cy="28050"/>
            </a:xfrm>
            <a:custGeom>
              <a:rect b="b" l="l" r="r" t="t"/>
              <a:pathLst>
                <a:path extrusionOk="0" fill="none" h="1122" w="635">
                  <a:moveTo>
                    <a:pt x="317" y="1121"/>
                  </a:moveTo>
                  <a:lnTo>
                    <a:pt x="317" y="1121"/>
                  </a:lnTo>
                  <a:lnTo>
                    <a:pt x="269" y="1097"/>
                  </a:lnTo>
                  <a:lnTo>
                    <a:pt x="196" y="1073"/>
                  </a:lnTo>
                  <a:lnTo>
                    <a:pt x="147" y="1024"/>
                  </a:lnTo>
                  <a:lnTo>
                    <a:pt x="98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98" y="147"/>
                  </a:lnTo>
                  <a:lnTo>
                    <a:pt x="147" y="98"/>
                  </a:lnTo>
                  <a:lnTo>
                    <a:pt x="196" y="25"/>
                  </a:lnTo>
                  <a:lnTo>
                    <a:pt x="269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90" y="1"/>
                  </a:lnTo>
                  <a:lnTo>
                    <a:pt x="464" y="25"/>
                  </a:lnTo>
                  <a:lnTo>
                    <a:pt x="512" y="98"/>
                  </a:lnTo>
                  <a:lnTo>
                    <a:pt x="561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61" y="951"/>
                  </a:lnTo>
                  <a:lnTo>
                    <a:pt x="512" y="1024"/>
                  </a:lnTo>
                  <a:lnTo>
                    <a:pt x="464" y="1073"/>
                  </a:lnTo>
                  <a:lnTo>
                    <a:pt x="390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39"/>
            <p:cNvSpPr/>
            <p:nvPr/>
          </p:nvSpPr>
          <p:spPr>
            <a:xfrm>
              <a:off x="6709425" y="4414975"/>
              <a:ext cx="275250" cy="54825"/>
            </a:xfrm>
            <a:custGeom>
              <a:rect b="b" l="l" r="r" t="t"/>
              <a:pathLst>
                <a:path extrusionOk="0" fill="none" h="2193" w="11010">
                  <a:moveTo>
                    <a:pt x="11009" y="2193"/>
                  </a:moveTo>
                  <a:lnTo>
                    <a:pt x="5505" y="1"/>
                  </a:lnTo>
                  <a:lnTo>
                    <a:pt x="1" y="219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39"/>
            <p:cNvSpPr/>
            <p:nvPr/>
          </p:nvSpPr>
          <p:spPr>
            <a:xfrm>
              <a:off x="6733175" y="4382725"/>
              <a:ext cx="227750" cy="37150"/>
            </a:xfrm>
            <a:custGeom>
              <a:rect b="b" l="l" r="r" t="t"/>
              <a:pathLst>
                <a:path extrusionOk="0" fill="none" h="1486" w="9110">
                  <a:moveTo>
                    <a:pt x="1" y="1486"/>
                  </a:moveTo>
                  <a:lnTo>
                    <a:pt x="1681" y="1486"/>
                  </a:lnTo>
                  <a:lnTo>
                    <a:pt x="1681" y="0"/>
                  </a:lnTo>
                  <a:lnTo>
                    <a:pt x="4555" y="0"/>
                  </a:lnTo>
                  <a:lnTo>
                    <a:pt x="7429" y="0"/>
                  </a:lnTo>
                  <a:lnTo>
                    <a:pt x="7429" y="1486"/>
                  </a:lnTo>
                  <a:lnTo>
                    <a:pt x="9109" y="1486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39"/>
            <p:cNvSpPr/>
            <p:nvPr/>
          </p:nvSpPr>
          <p:spPr>
            <a:xfrm>
              <a:off x="6847025" y="4414975"/>
              <a:ext cx="25" cy="145550"/>
            </a:xfrm>
            <a:custGeom>
              <a:rect b="b" l="l" r="r" t="t"/>
              <a:pathLst>
                <a:path extrusionOk="0" fill="none" h="5822" w="1">
                  <a:moveTo>
                    <a:pt x="1" y="1"/>
                  </a:moveTo>
                  <a:lnTo>
                    <a:pt x="1" y="5822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01" name="Google Shape;701;p39"/>
          <p:cNvGrpSpPr/>
          <p:nvPr/>
        </p:nvGrpSpPr>
        <p:grpSpPr>
          <a:xfrm>
            <a:off x="4229863" y="4186228"/>
            <a:ext cx="431912" cy="414319"/>
            <a:chOff x="5233525" y="4954450"/>
            <a:chExt cx="538275" cy="516350"/>
          </a:xfrm>
        </p:grpSpPr>
        <p:sp>
          <p:nvSpPr>
            <p:cNvPr id="702" name="Google Shape;702;p39"/>
            <p:cNvSpPr/>
            <p:nvPr/>
          </p:nvSpPr>
          <p:spPr>
            <a:xfrm>
              <a:off x="5637825" y="4954450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39"/>
            <p:cNvSpPr/>
            <p:nvPr/>
          </p:nvSpPr>
          <p:spPr>
            <a:xfrm>
              <a:off x="5323025" y="4980625"/>
              <a:ext cx="88925" cy="88925"/>
            </a:xfrm>
            <a:custGeom>
              <a:rect b="b" l="l" r="r" t="t"/>
              <a:pathLst>
                <a:path extrusionOk="0" fill="none" h="3557" w="3557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39"/>
            <p:cNvSpPr/>
            <p:nvPr/>
          </p:nvSpPr>
          <p:spPr>
            <a:xfrm>
              <a:off x="5233525" y="5255225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39"/>
            <p:cNvSpPr/>
            <p:nvPr/>
          </p:nvSpPr>
          <p:spPr>
            <a:xfrm>
              <a:off x="5453325" y="5382475"/>
              <a:ext cx="88925" cy="88325"/>
            </a:xfrm>
            <a:custGeom>
              <a:rect b="b" l="l" r="r" t="t"/>
              <a:pathLst>
                <a:path extrusionOk="0" fill="none" h="3533" w="3557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39"/>
            <p:cNvSpPr/>
            <p:nvPr/>
          </p:nvSpPr>
          <p:spPr>
            <a:xfrm>
              <a:off x="5682875" y="5188875"/>
              <a:ext cx="88925" cy="89525"/>
            </a:xfrm>
            <a:custGeom>
              <a:rect b="b" l="l" r="r" t="t"/>
              <a:pathLst>
                <a:path extrusionOk="0" fill="none" h="3581" w="3557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39"/>
            <p:cNvSpPr/>
            <p:nvPr/>
          </p:nvSpPr>
          <p:spPr>
            <a:xfrm>
              <a:off x="5411925" y="5110925"/>
              <a:ext cx="188775" cy="189400"/>
            </a:xfrm>
            <a:custGeom>
              <a:rect b="b" l="l" r="r" t="t"/>
              <a:pathLst>
                <a:path extrusionOk="0" fill="none" h="7576" w="7551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39"/>
            <p:cNvSpPr/>
            <p:nvPr/>
          </p:nvSpPr>
          <p:spPr>
            <a:xfrm>
              <a:off x="5367475" y="5025075"/>
              <a:ext cx="81600" cy="105975"/>
            </a:xfrm>
            <a:custGeom>
              <a:rect b="b" l="l" r="r" t="t"/>
              <a:pathLst>
                <a:path extrusionOk="0" fill="none" h="4239" w="3264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39"/>
            <p:cNvSpPr/>
            <p:nvPr/>
          </p:nvSpPr>
          <p:spPr>
            <a:xfrm>
              <a:off x="5567800" y="4999500"/>
              <a:ext cx="115100" cy="133975"/>
            </a:xfrm>
            <a:custGeom>
              <a:rect b="b" l="l" r="r" t="t"/>
              <a:pathLst>
                <a:path extrusionOk="0" fill="none" h="5359" w="4604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39"/>
            <p:cNvSpPr/>
            <p:nvPr/>
          </p:nvSpPr>
          <p:spPr>
            <a:xfrm>
              <a:off x="5600075" y="5217475"/>
              <a:ext cx="127275" cy="16475"/>
            </a:xfrm>
            <a:custGeom>
              <a:rect b="b" l="l" r="r" t="t"/>
              <a:pathLst>
                <a:path extrusionOk="0" fill="none" h="659" w="5091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39"/>
            <p:cNvSpPr/>
            <p:nvPr/>
          </p:nvSpPr>
          <p:spPr>
            <a:xfrm>
              <a:off x="5497775" y="5299675"/>
              <a:ext cx="4900" cy="126675"/>
            </a:xfrm>
            <a:custGeom>
              <a:rect b="b" l="l" r="r" t="t"/>
              <a:pathLst>
                <a:path extrusionOk="0" fill="none" h="5067" w="196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39"/>
            <p:cNvSpPr/>
            <p:nvPr/>
          </p:nvSpPr>
          <p:spPr>
            <a:xfrm>
              <a:off x="5277975" y="5241825"/>
              <a:ext cx="141275" cy="58500"/>
            </a:xfrm>
            <a:custGeom>
              <a:rect b="b" l="l" r="r" t="t"/>
              <a:pathLst>
                <a:path extrusionOk="0" fill="none" h="2340" w="5651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13" name="Google Shape;713;p39"/>
          <p:cNvGrpSpPr/>
          <p:nvPr/>
        </p:nvGrpSpPr>
        <p:grpSpPr>
          <a:xfrm>
            <a:off x="3686578" y="4193550"/>
            <a:ext cx="439735" cy="399675"/>
            <a:chOff x="4556450" y="4963575"/>
            <a:chExt cx="548025" cy="498100"/>
          </a:xfrm>
        </p:grpSpPr>
        <p:sp>
          <p:nvSpPr>
            <p:cNvPr id="714" name="Google Shape;714;p39"/>
            <p:cNvSpPr/>
            <p:nvPr/>
          </p:nvSpPr>
          <p:spPr>
            <a:xfrm>
              <a:off x="4611850" y="5222350"/>
              <a:ext cx="436600" cy="239325"/>
            </a:xfrm>
            <a:custGeom>
              <a:rect b="b" l="l" r="r" t="t"/>
              <a:pathLst>
                <a:path extrusionOk="0" fill="none" h="9573" w="17464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39"/>
            <p:cNvSpPr/>
            <p:nvPr/>
          </p:nvSpPr>
          <p:spPr>
            <a:xfrm>
              <a:off x="4612475" y="4963575"/>
              <a:ext cx="435975" cy="125450"/>
            </a:xfrm>
            <a:custGeom>
              <a:rect b="b" l="l" r="r" t="t"/>
              <a:pathLst>
                <a:path extrusionOk="0" fill="none" h="5018" w="17439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39"/>
            <p:cNvSpPr/>
            <p:nvPr/>
          </p:nvSpPr>
          <p:spPr>
            <a:xfrm>
              <a:off x="4556450" y="5089000"/>
              <a:ext cx="274025" cy="225925"/>
            </a:xfrm>
            <a:custGeom>
              <a:rect b="b" l="l" r="r" t="t"/>
              <a:pathLst>
                <a:path extrusionOk="0" fill="none" h="9037" w="10961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39"/>
            <p:cNvSpPr/>
            <p:nvPr/>
          </p:nvSpPr>
          <p:spPr>
            <a:xfrm>
              <a:off x="4830450" y="5089000"/>
              <a:ext cx="274025" cy="225925"/>
            </a:xfrm>
            <a:custGeom>
              <a:rect b="b" l="l" r="r" t="t"/>
              <a:pathLst>
                <a:path extrusionOk="0" fill="none" h="9037" w="10961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39"/>
            <p:cNvSpPr/>
            <p:nvPr/>
          </p:nvSpPr>
          <p:spPr>
            <a:xfrm>
              <a:off x="4830450" y="5213225"/>
              <a:ext cx="25" cy="248450"/>
            </a:xfrm>
            <a:custGeom>
              <a:rect b="b" l="l" r="r" t="t"/>
              <a:pathLst>
                <a:path extrusionOk="0" fill="none" h="9938" w="1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19" name="Google Shape;719;p39"/>
          <p:cNvGrpSpPr/>
          <p:nvPr/>
        </p:nvGrpSpPr>
        <p:grpSpPr>
          <a:xfrm>
            <a:off x="457199" y="4280029"/>
            <a:ext cx="425071" cy="235023"/>
            <a:chOff x="531800" y="5071350"/>
            <a:chExt cx="529750" cy="292900"/>
          </a:xfrm>
        </p:grpSpPr>
        <p:sp>
          <p:nvSpPr>
            <p:cNvPr id="720" name="Google Shape;720;p39"/>
            <p:cNvSpPr/>
            <p:nvPr/>
          </p:nvSpPr>
          <p:spPr>
            <a:xfrm>
              <a:off x="632875" y="5077450"/>
              <a:ext cx="272200" cy="185725"/>
            </a:xfrm>
            <a:custGeom>
              <a:rect b="b" l="l" r="r" t="t"/>
              <a:pathLst>
                <a:path extrusionOk="0" fill="none" h="7429" w="10888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39"/>
            <p:cNvSpPr/>
            <p:nvPr/>
          </p:nvSpPr>
          <p:spPr>
            <a:xfrm>
              <a:off x="886175" y="5071350"/>
              <a:ext cx="74300" cy="191825"/>
            </a:xfrm>
            <a:custGeom>
              <a:rect b="b" l="l" r="r" t="t"/>
              <a:pathLst>
                <a:path extrusionOk="0" fill="none" h="7673" w="2972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39"/>
            <p:cNvSpPr/>
            <p:nvPr/>
          </p:nvSpPr>
          <p:spPr>
            <a:xfrm>
              <a:off x="531800" y="5162075"/>
              <a:ext cx="202175" cy="202175"/>
            </a:xfrm>
            <a:custGeom>
              <a:rect b="b" l="l" r="r" t="t"/>
              <a:pathLst>
                <a:path extrusionOk="0" fill="none" h="8087" w="8087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39"/>
            <p:cNvSpPr/>
            <p:nvPr/>
          </p:nvSpPr>
          <p:spPr>
            <a:xfrm>
              <a:off x="859375" y="5162075"/>
              <a:ext cx="202175" cy="202175"/>
            </a:xfrm>
            <a:custGeom>
              <a:rect b="b" l="l" r="r" t="t"/>
              <a:pathLst>
                <a:path extrusionOk="0" fill="none" h="8087" w="8087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39"/>
            <p:cNvSpPr/>
            <p:nvPr/>
          </p:nvSpPr>
          <p:spPr>
            <a:xfrm>
              <a:off x="676100" y="5071350"/>
              <a:ext cx="86500" cy="7325"/>
            </a:xfrm>
            <a:custGeom>
              <a:rect b="b" l="l" r="r" t="t"/>
              <a:pathLst>
                <a:path extrusionOk="0" fill="none" h="293" w="346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39"/>
            <p:cNvSpPr/>
            <p:nvPr/>
          </p:nvSpPr>
          <p:spPr>
            <a:xfrm>
              <a:off x="941575" y="5244275"/>
              <a:ext cx="37175" cy="37175"/>
            </a:xfrm>
            <a:custGeom>
              <a:rect b="b" l="l" r="r" t="t"/>
              <a:pathLst>
                <a:path extrusionOk="0" fill="none" h="1487" w="1487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39"/>
            <p:cNvSpPr/>
            <p:nvPr/>
          </p:nvSpPr>
          <p:spPr>
            <a:xfrm>
              <a:off x="614600" y="5244275"/>
              <a:ext cx="37175" cy="37175"/>
            </a:xfrm>
            <a:custGeom>
              <a:rect b="b" l="l" r="r" t="t"/>
              <a:pathLst>
                <a:path extrusionOk="0" fill="none" h="1487" w="1487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27" name="Google Shape;727;p39"/>
          <p:cNvGrpSpPr/>
          <p:nvPr/>
        </p:nvGrpSpPr>
        <p:grpSpPr>
          <a:xfrm>
            <a:off x="7243894" y="1879600"/>
            <a:ext cx="433992" cy="422729"/>
            <a:chOff x="5916675" y="927975"/>
            <a:chExt cx="516350" cy="502950"/>
          </a:xfrm>
        </p:grpSpPr>
        <p:sp>
          <p:nvSpPr>
            <p:cNvPr id="728" name="Google Shape;728;p39"/>
            <p:cNvSpPr/>
            <p:nvPr/>
          </p:nvSpPr>
          <p:spPr>
            <a:xfrm>
              <a:off x="5916675" y="927975"/>
              <a:ext cx="516350" cy="502950"/>
            </a:xfrm>
            <a:custGeom>
              <a:rect b="b" l="l" r="r" t="t"/>
              <a:pathLst>
                <a:path extrusionOk="0" fill="none" h="20118" w="20654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cap="rnd" cmpd="sng" w="38100">
              <a:solidFill>
                <a:srgbClr val="FFFF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39"/>
            <p:cNvSpPr/>
            <p:nvPr/>
          </p:nvSpPr>
          <p:spPr>
            <a:xfrm>
              <a:off x="6006800" y="1011375"/>
              <a:ext cx="336125" cy="336125"/>
            </a:xfrm>
            <a:custGeom>
              <a:rect b="b" l="l" r="r" t="t"/>
              <a:pathLst>
                <a:path extrusionOk="0" fill="none" h="13445" w="13445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cap="rnd" cmpd="sng" w="38100">
              <a:solidFill>
                <a:srgbClr val="FFFF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30" name="Google Shape;730;p39"/>
          <p:cNvGrpSpPr/>
          <p:nvPr/>
        </p:nvGrpSpPr>
        <p:grpSpPr>
          <a:xfrm>
            <a:off x="6359914" y="2585502"/>
            <a:ext cx="1079481" cy="1051467"/>
            <a:chOff x="5916675" y="927975"/>
            <a:chExt cx="516350" cy="502950"/>
          </a:xfrm>
        </p:grpSpPr>
        <p:sp>
          <p:nvSpPr>
            <p:cNvPr id="731" name="Google Shape;731;p39"/>
            <p:cNvSpPr/>
            <p:nvPr/>
          </p:nvSpPr>
          <p:spPr>
            <a:xfrm>
              <a:off x="5916675" y="927975"/>
              <a:ext cx="516350" cy="502950"/>
            </a:xfrm>
            <a:custGeom>
              <a:rect b="b" l="l" r="r" t="t"/>
              <a:pathLst>
                <a:path extrusionOk="0" fill="none" h="20118" w="20654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solidFill>
              <a:srgbClr val="FF0000"/>
            </a:solidFill>
            <a:ln cap="rnd" cmpd="sng" w="9525">
              <a:solidFill>
                <a:srgbClr val="FFFF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39"/>
            <p:cNvSpPr/>
            <p:nvPr/>
          </p:nvSpPr>
          <p:spPr>
            <a:xfrm>
              <a:off x="6006800" y="1011375"/>
              <a:ext cx="336125" cy="336125"/>
            </a:xfrm>
            <a:custGeom>
              <a:rect b="b" l="l" r="r" t="t"/>
              <a:pathLst>
                <a:path extrusionOk="0" fill="none" h="13445" w="13445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solidFill>
              <a:srgbClr val="FF0000"/>
            </a:solidFill>
            <a:ln cap="rnd" cmpd="sng" w="9525">
              <a:solidFill>
                <a:srgbClr val="FFFF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33" name="Google Shape;733;p39"/>
          <p:cNvGrpSpPr/>
          <p:nvPr/>
        </p:nvGrpSpPr>
        <p:grpSpPr>
          <a:xfrm>
            <a:off x="6360057" y="1879600"/>
            <a:ext cx="433992" cy="422729"/>
            <a:chOff x="5916675" y="927975"/>
            <a:chExt cx="516350" cy="502950"/>
          </a:xfrm>
        </p:grpSpPr>
        <p:sp>
          <p:nvSpPr>
            <p:cNvPr id="734" name="Google Shape;734;p39"/>
            <p:cNvSpPr/>
            <p:nvPr/>
          </p:nvSpPr>
          <p:spPr>
            <a:xfrm>
              <a:off x="5916675" y="927975"/>
              <a:ext cx="516350" cy="502950"/>
            </a:xfrm>
            <a:custGeom>
              <a:rect b="b" l="l" r="r" t="t"/>
              <a:pathLst>
                <a:path extrusionOk="0" fill="none" h="20118" w="20654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cap="rnd" cmpd="sng" w="12175">
              <a:solidFill>
                <a:srgbClr val="FFFF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39"/>
            <p:cNvSpPr/>
            <p:nvPr/>
          </p:nvSpPr>
          <p:spPr>
            <a:xfrm>
              <a:off x="6006800" y="1011375"/>
              <a:ext cx="336125" cy="336125"/>
            </a:xfrm>
            <a:custGeom>
              <a:rect b="b" l="l" r="r" t="t"/>
              <a:pathLst>
                <a:path extrusionOk="0" fill="none" h="13445" w="13445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cap="rnd" cmpd="sng" w="12175">
              <a:solidFill>
                <a:srgbClr val="FFFF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36" name="Google Shape;736;p39"/>
          <p:cNvSpPr/>
          <p:nvPr/>
        </p:nvSpPr>
        <p:spPr>
          <a:xfrm>
            <a:off x="7436055" y="2115978"/>
            <a:ext cx="402263" cy="227229"/>
          </a:xfrm>
          <a:custGeom>
            <a:rect b="b" l="l" r="r" t="t"/>
            <a:pathLst>
              <a:path extrusionOk="0" fill="none" h="10814" w="19144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cap="rnd" cmpd="sng" w="38100">
            <a:solidFill>
              <a:srgbClr val="6D9E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7" name="Google Shape;737;p39"/>
          <p:cNvSpPr/>
          <p:nvPr/>
        </p:nvSpPr>
        <p:spPr>
          <a:xfrm>
            <a:off x="6552218" y="2115978"/>
            <a:ext cx="402263" cy="227229"/>
          </a:xfrm>
          <a:custGeom>
            <a:rect b="b" l="l" r="r" t="t"/>
            <a:pathLst>
              <a:path extrusionOk="0" fill="none" h="10814" w="19144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cap="rnd" cmpd="sng" w="12175">
            <a:solidFill>
              <a:srgbClr val="6D9E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8" name="Google Shape;738;p39"/>
          <p:cNvSpPr/>
          <p:nvPr/>
        </p:nvSpPr>
        <p:spPr>
          <a:xfrm>
            <a:off x="6837753" y="3173515"/>
            <a:ext cx="1000561" cy="565194"/>
          </a:xfrm>
          <a:custGeom>
            <a:rect b="b" l="l" r="r" t="t"/>
            <a:pathLst>
              <a:path extrusionOk="0" fill="none" h="10814" w="19144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cap="rnd" cmpd="sng" w="9525">
            <a:solidFill>
              <a:srgbClr val="6D9EEB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9" name="Google Shape;739;p39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40"/>
          <p:cNvSpPr txBox="1"/>
          <p:nvPr/>
        </p:nvSpPr>
        <p:spPr>
          <a:xfrm>
            <a:off x="2087650" y="914275"/>
            <a:ext cx="6676800" cy="13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Now you can use any emoji as an icon!</a:t>
            </a:r>
            <a:endParaRPr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And of course it resizes without losing quality and you can change the color.</a:t>
            </a:r>
            <a:endParaRPr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How? Follow Google instructions </a:t>
            </a:r>
            <a:r>
              <a:rPr lang="en" u="sng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  <a:hlinkClick r:id="rId4"/>
              </a:rPr>
              <a:t>https://twitter.com/googledocs/status/730087240156643328</a:t>
            </a:r>
            <a:endParaRPr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745" name="Google Shape;745;p40"/>
          <p:cNvSpPr txBox="1"/>
          <p:nvPr/>
        </p:nvSpPr>
        <p:spPr>
          <a:xfrm>
            <a:off x="731900" y="2374250"/>
            <a:ext cx="7327500" cy="25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Varela"/>
                <a:ea typeface="Varela"/>
                <a:cs typeface="Varela"/>
                <a:sym typeface="Varela"/>
              </a:rPr>
              <a:t>✋👆👉👍👤👦👧👨👩👪💃🏃💑❤😂😉😋😒😭👶😸🐟🍒🍔💣📌📖🔨🎃🎈🎨🏈🏰🌏🔌🔑</a:t>
            </a:r>
            <a:r>
              <a:rPr lang="en" sz="2400">
                <a:solidFill>
                  <a:srgbClr val="FFFFFF"/>
                </a:solidFill>
                <a:highlight>
                  <a:srgbClr val="000000"/>
                </a:highlight>
                <a:latin typeface="Varela"/>
                <a:ea typeface="Varela"/>
                <a:cs typeface="Varela"/>
                <a:sym typeface="Varela"/>
              </a:rPr>
              <a:t> and many more...</a:t>
            </a:r>
            <a:endParaRPr sz="2400">
              <a:solidFill>
                <a:srgbClr val="FFFFFF"/>
              </a:solidFill>
              <a:highlight>
                <a:srgbClr val="000000"/>
              </a:highlight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746" name="Google Shape;746;p40"/>
          <p:cNvSpPr txBox="1"/>
          <p:nvPr/>
        </p:nvSpPr>
        <p:spPr>
          <a:xfrm>
            <a:off x="572775" y="856414"/>
            <a:ext cx="1440600" cy="12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600">
                <a:solidFill>
                  <a:srgbClr val="F1C232"/>
                </a:solidFill>
                <a:latin typeface="Varela"/>
                <a:ea typeface="Varela"/>
                <a:cs typeface="Varela"/>
                <a:sym typeface="Varela"/>
              </a:rPr>
              <a:t>😉</a:t>
            </a:r>
            <a:endParaRPr sz="9600">
              <a:solidFill>
                <a:srgbClr val="F1C232"/>
              </a:solidFill>
              <a:latin typeface="Varela"/>
              <a:ea typeface="Varela"/>
              <a:cs typeface="Varela"/>
              <a:sym typeface="Varela"/>
            </a:endParaRPr>
          </a:p>
        </p:txBody>
      </p:sp>
      <p:sp>
        <p:nvSpPr>
          <p:cNvPr id="747" name="Google Shape;747;p40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idx="4294967295" type="ctrTitle"/>
          </p:nvPr>
        </p:nvSpPr>
        <p:spPr>
          <a:xfrm>
            <a:off x="457200" y="1369726"/>
            <a:ext cx="3075300" cy="76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HELLO!</a:t>
            </a:r>
            <a:endParaRPr sz="3000"/>
          </a:p>
        </p:txBody>
      </p:sp>
      <p:sp>
        <p:nvSpPr>
          <p:cNvPr id="78" name="Google Shape;78;p15"/>
          <p:cNvSpPr txBox="1"/>
          <p:nvPr>
            <p:ph idx="4294967295" type="subTitle"/>
          </p:nvPr>
        </p:nvSpPr>
        <p:spPr>
          <a:xfrm>
            <a:off x="457200" y="2162004"/>
            <a:ext cx="3075300" cy="208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I am Jayden Smith</a:t>
            </a:r>
            <a:endParaRPr b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 am here because I love to give presentations.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can find me at @username</a:t>
            </a:r>
            <a:endParaRPr b="1"/>
          </a:p>
        </p:txBody>
      </p:sp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ctrTitle"/>
          </p:nvPr>
        </p:nvSpPr>
        <p:spPr>
          <a:xfrm>
            <a:off x="457200" y="2965525"/>
            <a:ext cx="3374700" cy="100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85" name="Google Shape;85;p16"/>
          <p:cNvSpPr txBox="1"/>
          <p:nvPr>
            <p:ph idx="1" type="subTitle"/>
          </p:nvPr>
        </p:nvSpPr>
        <p:spPr>
          <a:xfrm>
            <a:off x="457200" y="4056927"/>
            <a:ext cx="3374700" cy="68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  <p:sp>
        <p:nvSpPr>
          <p:cNvPr id="86" name="Google Shape;86;p16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2576800" y="832475"/>
            <a:ext cx="3990600" cy="384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Quotations are commonly printed as a means of inspiration and to invoke philosophical thoughts from the reader.</a:t>
            </a:r>
            <a:endParaRPr/>
          </a:p>
        </p:txBody>
      </p:sp>
      <p:sp>
        <p:nvSpPr>
          <p:cNvPr id="92" name="Google Shape;92;p17"/>
          <p:cNvSpPr txBox="1"/>
          <p:nvPr>
            <p:ph idx="12" type="sldNum"/>
          </p:nvPr>
        </p:nvSpPr>
        <p:spPr>
          <a:xfrm>
            <a:off x="429765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type="title"/>
          </p:nvPr>
        </p:nvSpPr>
        <p:spPr>
          <a:xfrm>
            <a:off x="457200" y="984875"/>
            <a:ext cx="2383800" cy="62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SLIDE TITLE</a:t>
            </a:r>
            <a:endParaRPr/>
          </a:p>
        </p:txBody>
      </p:sp>
      <p:sp>
        <p:nvSpPr>
          <p:cNvPr id="98" name="Google Shape;98;p18"/>
          <p:cNvSpPr txBox="1"/>
          <p:nvPr>
            <p:ph idx="1" type="body"/>
          </p:nvPr>
        </p:nvSpPr>
        <p:spPr>
          <a:xfrm>
            <a:off x="457200" y="1715123"/>
            <a:ext cx="4762200" cy="273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╺"/>
            </a:pPr>
            <a:r>
              <a:rPr lang="en"/>
              <a:t>Here you have a list of items</a:t>
            </a:r>
            <a:endParaRPr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Char char="╺"/>
            </a:pPr>
            <a:r>
              <a:rPr lang="en"/>
              <a:t>And some text</a:t>
            </a:r>
            <a:endParaRPr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Char char="╺"/>
            </a:pPr>
            <a:r>
              <a:rPr lang="en"/>
              <a:t>But remember not to overload your slides with content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  <p:sp>
        <p:nvSpPr>
          <p:cNvPr id="99" name="Google Shape;99;p18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idx="4294967295" type="ctrTitle"/>
          </p:nvPr>
        </p:nvSpPr>
        <p:spPr>
          <a:xfrm>
            <a:off x="457200" y="2726350"/>
            <a:ext cx="37602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BIG CONCEPT</a:t>
            </a:r>
            <a:endParaRPr sz="4200"/>
          </a:p>
        </p:txBody>
      </p:sp>
      <p:sp>
        <p:nvSpPr>
          <p:cNvPr id="105" name="Google Shape;105;p19"/>
          <p:cNvSpPr txBox="1"/>
          <p:nvPr>
            <p:ph idx="4294967295" type="subTitle"/>
          </p:nvPr>
        </p:nvSpPr>
        <p:spPr>
          <a:xfrm>
            <a:off x="457200" y="3868752"/>
            <a:ext cx="37602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Bring the attention of your audience over a key concept using icons or illustrations</a:t>
            </a:r>
            <a:endParaRPr/>
          </a:p>
        </p:txBody>
      </p:sp>
      <p:grpSp>
        <p:nvGrpSpPr>
          <p:cNvPr id="106" name="Google Shape;106;p19"/>
          <p:cNvGrpSpPr/>
          <p:nvPr/>
        </p:nvGrpSpPr>
        <p:grpSpPr>
          <a:xfrm>
            <a:off x="943547" y="847351"/>
            <a:ext cx="1347989" cy="1347990"/>
            <a:chOff x="6643075" y="3664250"/>
            <a:chExt cx="407950" cy="407975"/>
          </a:xfrm>
        </p:grpSpPr>
        <p:sp>
          <p:nvSpPr>
            <p:cNvPr id="107" name="Google Shape;107;p19"/>
            <p:cNvSpPr/>
            <p:nvPr/>
          </p:nvSpPr>
          <p:spPr>
            <a:xfrm>
              <a:off x="6794075" y="3815250"/>
              <a:ext cx="211300" cy="211300"/>
            </a:xfrm>
            <a:custGeom>
              <a:rect b="b" l="l" r="r" t="t"/>
              <a:pathLst>
                <a:path extrusionOk="0" fill="none" h="8452" w="8452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cap="rnd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9"/>
            <p:cNvSpPr/>
            <p:nvPr/>
          </p:nvSpPr>
          <p:spPr>
            <a:xfrm>
              <a:off x="6643075" y="3664250"/>
              <a:ext cx="407950" cy="407975"/>
            </a:xfrm>
            <a:custGeom>
              <a:rect b="b" l="l" r="r" t="t"/>
              <a:pathLst>
                <a:path extrusionOk="0" fill="none" h="16319" w="16318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cap="rnd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9" name="Google Shape;109;p19"/>
          <p:cNvGrpSpPr/>
          <p:nvPr/>
        </p:nvGrpSpPr>
        <p:grpSpPr>
          <a:xfrm rot="-587485">
            <a:off x="864465" y="2370798"/>
            <a:ext cx="554212" cy="554181"/>
            <a:chOff x="576250" y="4319400"/>
            <a:chExt cx="442075" cy="442050"/>
          </a:xfrm>
        </p:grpSpPr>
        <p:sp>
          <p:nvSpPr>
            <p:cNvPr id="110" name="Google Shape;110;p19"/>
            <p:cNvSpPr/>
            <p:nvPr/>
          </p:nvSpPr>
          <p:spPr>
            <a:xfrm>
              <a:off x="576250" y="4319400"/>
              <a:ext cx="442075" cy="442050"/>
            </a:xfrm>
            <a:custGeom>
              <a:rect b="b" l="l" r="r" t="t"/>
              <a:pathLst>
                <a:path extrusionOk="0" fill="none" h="17682" w="17683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cap="rnd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9"/>
            <p:cNvSpPr/>
            <p:nvPr/>
          </p:nvSpPr>
          <p:spPr>
            <a:xfrm>
              <a:off x="595725" y="4668875"/>
              <a:ext cx="73100" cy="73100"/>
            </a:xfrm>
            <a:custGeom>
              <a:rect b="b" l="l" r="r" t="t"/>
              <a:pathLst>
                <a:path extrusionOk="0" fill="none" h="2924" w="2924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cap="rnd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9"/>
            <p:cNvSpPr/>
            <p:nvPr/>
          </p:nvSpPr>
          <p:spPr>
            <a:xfrm>
              <a:off x="652350" y="4711500"/>
              <a:ext cx="46925" cy="46925"/>
            </a:xfrm>
            <a:custGeom>
              <a:rect b="b" l="l" r="r" t="t"/>
              <a:pathLst>
                <a:path extrusionOk="0" fill="none" h="1877" w="1877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cap="rnd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9"/>
            <p:cNvSpPr/>
            <p:nvPr/>
          </p:nvSpPr>
          <p:spPr>
            <a:xfrm>
              <a:off x="579300" y="4638450"/>
              <a:ext cx="46900" cy="46900"/>
            </a:xfrm>
            <a:custGeom>
              <a:rect b="b" l="l" r="r" t="t"/>
              <a:pathLst>
                <a:path extrusionOk="0" fill="none" h="1876" w="1876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cap="rnd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4" name="Google Shape;114;p19"/>
          <p:cNvSpPr/>
          <p:nvPr/>
        </p:nvSpPr>
        <p:spPr>
          <a:xfrm>
            <a:off x="621065" y="1158547"/>
            <a:ext cx="210697" cy="201181"/>
          </a:xfrm>
          <a:custGeom>
            <a:rect b="b" l="l" r="r" t="t"/>
            <a:pathLst>
              <a:path extrusionOk="0" fill="none" h="14419" w="15101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cap="rnd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9"/>
          <p:cNvSpPr/>
          <p:nvPr/>
        </p:nvSpPr>
        <p:spPr>
          <a:xfrm rot="2697418">
            <a:off x="2009537" y="2188530"/>
            <a:ext cx="319833" cy="305389"/>
          </a:xfrm>
          <a:custGeom>
            <a:rect b="b" l="l" r="r" t="t"/>
            <a:pathLst>
              <a:path extrusionOk="0" fill="none" h="14419" w="15101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cap="rnd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9"/>
          <p:cNvSpPr/>
          <p:nvPr/>
        </p:nvSpPr>
        <p:spPr>
          <a:xfrm>
            <a:off x="2262563" y="2014183"/>
            <a:ext cx="128094" cy="122381"/>
          </a:xfrm>
          <a:custGeom>
            <a:rect b="b" l="l" r="r" t="t"/>
            <a:pathLst>
              <a:path extrusionOk="0" fill="none" h="14419" w="15101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cap="rnd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9"/>
          <p:cNvSpPr/>
          <p:nvPr/>
        </p:nvSpPr>
        <p:spPr>
          <a:xfrm rot="1279858">
            <a:off x="475086" y="1765377"/>
            <a:ext cx="128071" cy="122381"/>
          </a:xfrm>
          <a:custGeom>
            <a:rect b="b" l="l" r="r" t="t"/>
            <a:pathLst>
              <a:path extrusionOk="0" fill="none" h="14419" w="15101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cap="rnd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9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0"/>
          <p:cNvSpPr txBox="1"/>
          <p:nvPr>
            <p:ph idx="1" type="body"/>
          </p:nvPr>
        </p:nvSpPr>
        <p:spPr>
          <a:xfrm>
            <a:off x="457200" y="1711200"/>
            <a:ext cx="2276400" cy="27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White</a:t>
            </a:r>
            <a:endParaRPr b="1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124" name="Google Shape;124;p20"/>
          <p:cNvSpPr txBox="1"/>
          <p:nvPr>
            <p:ph type="title"/>
          </p:nvPr>
        </p:nvSpPr>
        <p:spPr>
          <a:xfrm>
            <a:off x="457200" y="984875"/>
            <a:ext cx="2383800" cy="62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YOUR CONTENT</a:t>
            </a:r>
            <a:endParaRPr/>
          </a:p>
        </p:txBody>
      </p:sp>
      <p:sp>
        <p:nvSpPr>
          <p:cNvPr id="125" name="Google Shape;125;p20"/>
          <p:cNvSpPr txBox="1"/>
          <p:nvPr>
            <p:ph idx="2" type="body"/>
          </p:nvPr>
        </p:nvSpPr>
        <p:spPr>
          <a:xfrm>
            <a:off x="2870548" y="1711200"/>
            <a:ext cx="2276400" cy="27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Black</a:t>
            </a:r>
            <a:endParaRPr b="1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/>
              <a:t>Is the color of coal, ebony, and of outer space. It is the darkest color, the result of the absence of or complete absorption of light.</a:t>
            </a:r>
            <a:endParaRPr/>
          </a:p>
        </p:txBody>
      </p:sp>
      <p:sp>
        <p:nvSpPr>
          <p:cNvPr id="126" name="Google Shape;126;p20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/>
          <p:nvPr>
            <p:ph type="title"/>
          </p:nvPr>
        </p:nvSpPr>
        <p:spPr>
          <a:xfrm>
            <a:off x="457200" y="984875"/>
            <a:ext cx="2383800" cy="62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132" name="Google Shape;132;p21"/>
          <p:cNvSpPr txBox="1"/>
          <p:nvPr>
            <p:ph idx="1" type="body"/>
          </p:nvPr>
        </p:nvSpPr>
        <p:spPr>
          <a:xfrm>
            <a:off x="457200" y="1711200"/>
            <a:ext cx="1507200" cy="27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Yellow</a:t>
            </a:r>
            <a:endParaRPr b="1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133" name="Google Shape;133;p21"/>
          <p:cNvSpPr txBox="1"/>
          <p:nvPr>
            <p:ph idx="2" type="body"/>
          </p:nvPr>
        </p:nvSpPr>
        <p:spPr>
          <a:xfrm>
            <a:off x="2041749" y="1711200"/>
            <a:ext cx="1507200" cy="27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Blue</a:t>
            </a:r>
            <a:endParaRPr b="1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134" name="Google Shape;134;p21"/>
          <p:cNvSpPr txBox="1"/>
          <p:nvPr>
            <p:ph idx="3" type="body"/>
          </p:nvPr>
        </p:nvSpPr>
        <p:spPr>
          <a:xfrm>
            <a:off x="3626297" y="1711200"/>
            <a:ext cx="1507200" cy="27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Red</a:t>
            </a:r>
            <a:endParaRPr b="1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457200" y="4673650"/>
            <a:ext cx="548700" cy="24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Ragozin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