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59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9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6" y="72"/>
      </p:cViewPr>
      <p:guideLst>
        <p:guide orient="horz" pos="42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/>
          <a:srcRect t="7356" r="18732"/>
          <a:stretch/>
        </p:blipFill>
        <p:spPr>
          <a:xfrm>
            <a:off x="8035982" y="112539"/>
            <a:ext cx="4156018" cy="6210795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4" y="5425745"/>
            <a:ext cx="12192005" cy="1470074"/>
            <a:chOff x="-4" y="5401994"/>
            <a:chExt cx="12192005" cy="1470074"/>
          </a:xfrm>
        </p:grpSpPr>
        <p:sp>
          <p:nvSpPr>
            <p:cNvPr id="7" name="Entrada manual 6"/>
            <p:cNvSpPr/>
            <p:nvPr userDrawn="1"/>
          </p:nvSpPr>
          <p:spPr>
            <a:xfrm flipH="1">
              <a:off x="-4" y="5401994"/>
              <a:ext cx="3404386" cy="1470074"/>
            </a:xfrm>
            <a:prstGeom prst="flowChartManualInp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Entrada manual 7"/>
            <p:cNvSpPr/>
            <p:nvPr userDrawn="1"/>
          </p:nvSpPr>
          <p:spPr>
            <a:xfrm>
              <a:off x="3404383" y="5401994"/>
              <a:ext cx="8787618" cy="1470074"/>
            </a:xfrm>
            <a:prstGeom prst="flowChartManualInpu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upo 9"/>
          <p:cNvGrpSpPr/>
          <p:nvPr userDrawn="1"/>
        </p:nvGrpSpPr>
        <p:grpSpPr>
          <a:xfrm flipV="1">
            <a:off x="-4" y="-3"/>
            <a:ext cx="12192000" cy="225085"/>
            <a:chOff x="-3" y="1578755"/>
            <a:chExt cx="12192000" cy="2660351"/>
          </a:xfrm>
        </p:grpSpPr>
        <p:sp>
          <p:nvSpPr>
            <p:cNvPr id="11" name="Entrada manual 10"/>
            <p:cNvSpPr/>
            <p:nvPr userDrawn="1"/>
          </p:nvSpPr>
          <p:spPr>
            <a:xfrm>
              <a:off x="-3" y="1578755"/>
              <a:ext cx="3404382" cy="2660351"/>
            </a:xfrm>
            <a:prstGeom prst="flowChartManualInpu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Entrada manual 11"/>
            <p:cNvSpPr/>
            <p:nvPr userDrawn="1"/>
          </p:nvSpPr>
          <p:spPr>
            <a:xfrm rot="10800000" flipV="1">
              <a:off x="3404379" y="1578755"/>
              <a:ext cx="8787618" cy="2660346"/>
            </a:xfrm>
            <a:prstGeom prst="flowChartManualInpu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20" y="513160"/>
            <a:ext cx="2204333" cy="2431920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3028950"/>
            <a:ext cx="9286689" cy="46239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dirty="0"/>
              <a:t>TÍTULO DEL TRABAJO</a:t>
            </a: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1"/>
          </p:nvPr>
        </p:nvSpPr>
        <p:spPr>
          <a:xfrm>
            <a:off x="397701" y="6176838"/>
            <a:ext cx="2743200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MES/AÑO</a:t>
            </a:r>
          </a:p>
        </p:txBody>
      </p:sp>
      <p:sp>
        <p:nvSpPr>
          <p:cNvPr id="21" name="Marcador de número de diapositiva 20"/>
          <p:cNvSpPr>
            <a:spLocks noGrp="1"/>
          </p:cNvSpPr>
          <p:nvPr>
            <p:ph type="sldNum" sz="quarter" idx="13"/>
          </p:nvPr>
        </p:nvSpPr>
        <p:spPr>
          <a:xfrm>
            <a:off x="5011387" y="6178759"/>
            <a:ext cx="6367824" cy="365125"/>
          </a:xfr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TEMA</a:t>
            </a:r>
          </a:p>
        </p:txBody>
      </p:sp>
      <p:sp>
        <p:nvSpPr>
          <p:cNvPr id="24" name="Marcador de texto 3"/>
          <p:cNvSpPr>
            <a:spLocks noGrp="1"/>
          </p:cNvSpPr>
          <p:nvPr>
            <p:ph type="body" sz="quarter" idx="14" hasCustomPrompt="1"/>
          </p:nvPr>
        </p:nvSpPr>
        <p:spPr>
          <a:xfrm>
            <a:off x="842964" y="3764952"/>
            <a:ext cx="4512808" cy="36766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0"/>
              </a:spcBef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dirty="0"/>
              <a:t>Participante/Autor:</a:t>
            </a:r>
          </a:p>
        </p:txBody>
      </p:sp>
    </p:spTree>
    <p:extLst>
      <p:ext uri="{BB962C8B-B14F-4D97-AF65-F5344CB8AC3E}">
        <p14:creationId xmlns:p14="http://schemas.microsoft.com/office/powerpoint/2010/main" val="4075646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2"/>
          <a:srcRect t="7356" r="18732"/>
          <a:stretch/>
        </p:blipFill>
        <p:spPr>
          <a:xfrm>
            <a:off x="7659584" y="112539"/>
            <a:ext cx="4532416" cy="6773288"/>
          </a:xfrm>
          <a:prstGeom prst="rect">
            <a:avLst/>
          </a:prstGeom>
        </p:spPr>
      </p:pic>
      <p:grpSp>
        <p:nvGrpSpPr>
          <p:cNvPr id="3" name="Grupo 2"/>
          <p:cNvGrpSpPr/>
          <p:nvPr userDrawn="1"/>
        </p:nvGrpSpPr>
        <p:grpSpPr>
          <a:xfrm flipV="1">
            <a:off x="0" y="-3755"/>
            <a:ext cx="12192000" cy="228837"/>
            <a:chOff x="1" y="1578755"/>
            <a:chExt cx="12192000" cy="2704697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" y="1578755"/>
              <a:ext cx="6047232" cy="27046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 rot="10800000" flipV="1">
              <a:off x="6047233" y="1578767"/>
              <a:ext cx="6144768" cy="266035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1" name="Grupo 10"/>
          <p:cNvGrpSpPr/>
          <p:nvPr userDrawn="1"/>
        </p:nvGrpSpPr>
        <p:grpSpPr>
          <a:xfrm flipV="1">
            <a:off x="0" y="6644788"/>
            <a:ext cx="12192000" cy="225086"/>
            <a:chOff x="1" y="1578767"/>
            <a:chExt cx="12192000" cy="2660363"/>
          </a:xfrm>
        </p:grpSpPr>
        <p:sp>
          <p:nvSpPr>
            <p:cNvPr id="12" name="Rectángulo 11"/>
            <p:cNvSpPr/>
            <p:nvPr userDrawn="1"/>
          </p:nvSpPr>
          <p:spPr>
            <a:xfrm>
              <a:off x="1" y="1578767"/>
              <a:ext cx="6047232" cy="26603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 rot="10800000" flipV="1">
              <a:off x="6047233" y="1578767"/>
              <a:ext cx="6144768" cy="266035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92317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74E81-BF26-4506-B1C9-E934B0037F8A}" type="datetimeFigureOut">
              <a:rPr lang="es-ES" smtClean="0"/>
              <a:t>02/03/2020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375A3-A108-4074-A943-17EB29328F6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68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07608" y="1322869"/>
            <a:ext cx="10047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chemeClr val="tx2"/>
                </a:solidFill>
                <a:latin typeface="Bell MT" panose="02020503060305020303" pitchFamily="18" charset="0"/>
              </a:rPr>
              <a:t>UNIVERSIDAD DE MATANZAS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57907" y="3373066"/>
            <a:ext cx="11090031" cy="1182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123456789. </a:t>
            </a:r>
            <a:endParaRPr lang="es-MX" sz="32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800" b="1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6BC641D-F065-4DCE-B016-0788937857C5}"/>
              </a:ext>
            </a:extLst>
          </p:cNvPr>
          <p:cNvSpPr/>
          <p:nvPr/>
        </p:nvSpPr>
        <p:spPr>
          <a:xfrm>
            <a:off x="3747059" y="6066029"/>
            <a:ext cx="2273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123456789</a:t>
            </a:r>
            <a:r>
              <a:rPr lang="es-MX" sz="2400" dirty="0" smtClean="0">
                <a:solidFill>
                  <a:schemeClr val="bg1">
                    <a:lumMod val="75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043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58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74295" y="3211982"/>
            <a:ext cx="7654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tx2"/>
                </a:solidFill>
                <a:latin typeface="Bell MT" panose="02020503060305020303" pitchFamily="18" charset="0"/>
              </a:rPr>
              <a:t>COSECHANDO EL SABER</a:t>
            </a:r>
          </a:p>
        </p:txBody>
      </p:sp>
    </p:spTree>
    <p:extLst>
      <p:ext uri="{BB962C8B-B14F-4D97-AF65-F5344CB8AC3E}">
        <p14:creationId xmlns:p14="http://schemas.microsoft.com/office/powerpoint/2010/main" val="4049369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10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Bell MT</vt:lpstr>
      <vt:lpstr>Calibri</vt:lpstr>
      <vt:lpstr>Calibri Light</vt:lpstr>
      <vt:lpstr>Times New Roman</vt:lpstr>
      <vt:lpstr>Verdana</vt:lpstr>
      <vt:lpstr>Tema de Office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Lizipulivale</dc:creator>
  <cp:lastModifiedBy>Luiso</cp:lastModifiedBy>
  <cp:revision>32</cp:revision>
  <dcterms:created xsi:type="dcterms:W3CDTF">2018-02-17T23:04:35Z</dcterms:created>
  <dcterms:modified xsi:type="dcterms:W3CDTF">2020-03-02T23:26:01Z</dcterms:modified>
</cp:coreProperties>
</file>