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5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6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7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8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9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0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3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24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25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26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27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28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29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471" r:id="rId2"/>
    <p:sldId id="470" r:id="rId3"/>
    <p:sldId id="472" r:id="rId4"/>
    <p:sldId id="458" r:id="rId5"/>
    <p:sldId id="462" r:id="rId6"/>
    <p:sldId id="459" r:id="rId7"/>
    <p:sldId id="473" r:id="rId8"/>
    <p:sldId id="463" r:id="rId9"/>
    <p:sldId id="467" r:id="rId10"/>
    <p:sldId id="466" r:id="rId11"/>
    <p:sldId id="474" r:id="rId12"/>
    <p:sldId id="475" r:id="rId13"/>
    <p:sldId id="476" r:id="rId14"/>
    <p:sldId id="477" r:id="rId15"/>
    <p:sldId id="478" r:id="rId16"/>
    <p:sldId id="479" r:id="rId17"/>
    <p:sldId id="480" r:id="rId18"/>
    <p:sldId id="481" r:id="rId19"/>
    <p:sldId id="482" r:id="rId20"/>
    <p:sldId id="483" r:id="rId21"/>
    <p:sldId id="484" r:id="rId22"/>
    <p:sldId id="488" r:id="rId23"/>
    <p:sldId id="485" r:id="rId24"/>
    <p:sldId id="489" r:id="rId25"/>
    <p:sldId id="490" r:id="rId26"/>
    <p:sldId id="491" r:id="rId27"/>
    <p:sldId id="492" r:id="rId28"/>
    <p:sldId id="493" r:id="rId29"/>
    <p:sldId id="494" r:id="rId30"/>
    <p:sldId id="495" r:id="rId31"/>
    <p:sldId id="496" r:id="rId32"/>
    <p:sldId id="497" r:id="rId33"/>
    <p:sldId id="498" r:id="rId34"/>
    <p:sldId id="499" r:id="rId35"/>
    <p:sldId id="500" r:id="rId36"/>
    <p:sldId id="525" r:id="rId37"/>
    <p:sldId id="502" r:id="rId38"/>
    <p:sldId id="526" r:id="rId39"/>
    <p:sldId id="505" r:id="rId40"/>
    <p:sldId id="507" r:id="rId41"/>
    <p:sldId id="508" r:id="rId42"/>
    <p:sldId id="509" r:id="rId43"/>
    <p:sldId id="510" r:id="rId44"/>
    <p:sldId id="529" r:id="rId45"/>
    <p:sldId id="528" r:id="rId46"/>
    <p:sldId id="532" r:id="rId47"/>
    <p:sldId id="530" r:id="rId48"/>
    <p:sldId id="531" r:id="rId49"/>
    <p:sldId id="533" r:id="rId50"/>
    <p:sldId id="517" r:id="rId51"/>
    <p:sldId id="518" r:id="rId52"/>
    <p:sldId id="535" r:id="rId53"/>
    <p:sldId id="534" r:id="rId54"/>
    <p:sldId id="536" r:id="rId55"/>
    <p:sldId id="546" r:id="rId56"/>
    <p:sldId id="539" r:id="rId57"/>
    <p:sldId id="549" r:id="rId58"/>
    <p:sldId id="521" r:id="rId59"/>
    <p:sldId id="522" r:id="rId60"/>
    <p:sldId id="550" r:id="rId61"/>
    <p:sldId id="524" r:id="rId62"/>
    <p:sldId id="552" r:id="rId63"/>
    <p:sldId id="553" r:id="rId64"/>
    <p:sldId id="554" r:id="rId65"/>
    <p:sldId id="344" r:id="rId66"/>
    <p:sldId id="454" r:id="rId6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ópez Liliana Patricia" initials="LLP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E20000"/>
    <a:srgbClr val="F9FBFD"/>
    <a:srgbClr val="E60000"/>
    <a:srgbClr val="9F6D98"/>
    <a:srgbClr val="FF9900"/>
    <a:srgbClr val="009900"/>
    <a:srgbClr val="00FF00"/>
    <a:srgbClr val="FF6600"/>
    <a:srgbClr val="003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80" autoAdjust="0"/>
    <p:restoredTop sz="94434" autoAdjust="0"/>
  </p:normalViewPr>
  <p:slideViewPr>
    <p:cSldViewPr snapToGrid="0" snapToObjects="1">
      <p:cViewPr varScale="1">
        <p:scale>
          <a:sx n="74" d="100"/>
          <a:sy n="74" d="100"/>
        </p:scale>
        <p:origin x="834" y="78"/>
      </p:cViewPr>
      <p:guideLst>
        <p:guide orient="horz" pos="2160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7754"/>
    </p:cViewPr>
  </p:sorterViewPr>
  <p:notesViewPr>
    <p:cSldViewPr snapToGrid="0" snapToObjects="1">
      <p:cViewPr varScale="1">
        <p:scale>
          <a:sx n="54" d="100"/>
          <a:sy n="54" d="100"/>
        </p:scale>
        <p:origin x="279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B69B08-E313-41EB-B55F-5BC321F1DE4A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C"/>
        </a:p>
      </dgm:t>
    </dgm:pt>
    <dgm:pt modelId="{48F88CF4-AD4E-4853-8246-A74C8C643384}">
      <dgm:prSet phldrT="[Texto]" custT="1"/>
      <dgm:spPr/>
      <dgm:t>
        <a:bodyPr/>
        <a:lstStyle/>
        <a:p>
          <a:r>
            <a:rPr lang="es-EC" sz="2000" dirty="0" smtClean="0"/>
            <a:t>Difundir el marco conceptual de definición del plan de trabajo. </a:t>
          </a:r>
          <a:endParaRPr lang="es-EC" sz="2000" dirty="0"/>
        </a:p>
      </dgm:t>
    </dgm:pt>
    <dgm:pt modelId="{F4E04A1C-D99F-49EB-8A9A-0311B86D6323}" type="parTrans" cxnId="{D876FFAE-18BD-4815-9C36-BFB48AC24200}">
      <dgm:prSet/>
      <dgm:spPr/>
      <dgm:t>
        <a:bodyPr/>
        <a:lstStyle/>
        <a:p>
          <a:endParaRPr lang="es-EC" sz="1600"/>
        </a:p>
      </dgm:t>
    </dgm:pt>
    <dgm:pt modelId="{42AD3D67-8E4C-4690-8429-F6A1B04BE8A7}" type="sibTrans" cxnId="{D876FFAE-18BD-4815-9C36-BFB48AC24200}">
      <dgm:prSet/>
      <dgm:spPr/>
      <dgm:t>
        <a:bodyPr/>
        <a:lstStyle/>
        <a:p>
          <a:endParaRPr lang="es-EC" sz="1600"/>
        </a:p>
      </dgm:t>
    </dgm:pt>
    <dgm:pt modelId="{7A1E64B6-2F2D-4853-ADCF-CAE41A2496A5}">
      <dgm:prSet phldrT="[Texto]" custT="1"/>
      <dgm:spPr/>
      <dgm:t>
        <a:bodyPr/>
        <a:lstStyle/>
        <a:p>
          <a:r>
            <a:rPr lang="es-EC" sz="2000" dirty="0" smtClean="0"/>
            <a:t>Dotar de una herramienta que estandarice la supervisión de las entidades controladas.</a:t>
          </a:r>
          <a:endParaRPr lang="es-EC" sz="2000" dirty="0"/>
        </a:p>
      </dgm:t>
    </dgm:pt>
    <dgm:pt modelId="{56EE196F-31CD-4EA2-833C-1F2F0372BD63}" type="parTrans" cxnId="{53DE5D08-0062-434C-B793-DCCAFA67B923}">
      <dgm:prSet/>
      <dgm:spPr/>
      <dgm:t>
        <a:bodyPr/>
        <a:lstStyle/>
        <a:p>
          <a:endParaRPr lang="es-EC" sz="1600"/>
        </a:p>
      </dgm:t>
    </dgm:pt>
    <dgm:pt modelId="{41019B10-3662-485B-82F2-0F36CFCD6C88}" type="sibTrans" cxnId="{53DE5D08-0062-434C-B793-DCCAFA67B923}">
      <dgm:prSet/>
      <dgm:spPr/>
      <dgm:t>
        <a:bodyPr/>
        <a:lstStyle/>
        <a:p>
          <a:endParaRPr lang="es-EC" sz="1600"/>
        </a:p>
      </dgm:t>
    </dgm:pt>
    <dgm:pt modelId="{412066DC-2789-4156-8783-77F86B110663}" type="pres">
      <dgm:prSet presAssocID="{42B69B08-E313-41EB-B55F-5BC321F1DE4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C"/>
        </a:p>
      </dgm:t>
    </dgm:pt>
    <dgm:pt modelId="{BD60495A-F9F5-4F0C-988B-DCFB712E77F6}" type="pres">
      <dgm:prSet presAssocID="{42B69B08-E313-41EB-B55F-5BC321F1DE4A}" presName="Name1" presStyleCnt="0"/>
      <dgm:spPr/>
      <dgm:t>
        <a:bodyPr/>
        <a:lstStyle/>
        <a:p>
          <a:endParaRPr lang="es-EC"/>
        </a:p>
      </dgm:t>
    </dgm:pt>
    <dgm:pt modelId="{F243C2E6-9A53-48ED-ADF1-708429B8C070}" type="pres">
      <dgm:prSet presAssocID="{42B69B08-E313-41EB-B55F-5BC321F1DE4A}" presName="cycle" presStyleCnt="0"/>
      <dgm:spPr/>
      <dgm:t>
        <a:bodyPr/>
        <a:lstStyle/>
        <a:p>
          <a:endParaRPr lang="es-EC"/>
        </a:p>
      </dgm:t>
    </dgm:pt>
    <dgm:pt modelId="{E461E289-CCF8-4731-BD8D-20EF74359395}" type="pres">
      <dgm:prSet presAssocID="{42B69B08-E313-41EB-B55F-5BC321F1DE4A}" presName="srcNode" presStyleLbl="node1" presStyleIdx="0" presStyleCnt="2"/>
      <dgm:spPr/>
      <dgm:t>
        <a:bodyPr/>
        <a:lstStyle/>
        <a:p>
          <a:endParaRPr lang="es-EC"/>
        </a:p>
      </dgm:t>
    </dgm:pt>
    <dgm:pt modelId="{7A988FE8-85D4-48BD-B78E-195BC12BEF17}" type="pres">
      <dgm:prSet presAssocID="{42B69B08-E313-41EB-B55F-5BC321F1DE4A}" presName="conn" presStyleLbl="parChTrans1D2" presStyleIdx="0" presStyleCnt="1"/>
      <dgm:spPr/>
      <dgm:t>
        <a:bodyPr/>
        <a:lstStyle/>
        <a:p>
          <a:endParaRPr lang="es-EC"/>
        </a:p>
      </dgm:t>
    </dgm:pt>
    <dgm:pt modelId="{C87F31C4-CAB7-4C48-A76D-25A5D755B56F}" type="pres">
      <dgm:prSet presAssocID="{42B69B08-E313-41EB-B55F-5BC321F1DE4A}" presName="extraNode" presStyleLbl="node1" presStyleIdx="0" presStyleCnt="2"/>
      <dgm:spPr/>
      <dgm:t>
        <a:bodyPr/>
        <a:lstStyle/>
        <a:p>
          <a:endParaRPr lang="es-EC"/>
        </a:p>
      </dgm:t>
    </dgm:pt>
    <dgm:pt modelId="{F6A9EBDB-37BC-4281-ACC1-50B7FDAC2FDF}" type="pres">
      <dgm:prSet presAssocID="{42B69B08-E313-41EB-B55F-5BC321F1DE4A}" presName="dstNode" presStyleLbl="node1" presStyleIdx="0" presStyleCnt="2"/>
      <dgm:spPr/>
      <dgm:t>
        <a:bodyPr/>
        <a:lstStyle/>
        <a:p>
          <a:endParaRPr lang="es-EC"/>
        </a:p>
      </dgm:t>
    </dgm:pt>
    <dgm:pt modelId="{7ED84DD2-FA36-408F-A084-209B5B0ACF89}" type="pres">
      <dgm:prSet presAssocID="{48F88CF4-AD4E-4853-8246-A74C8C643384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83520A3-6438-4987-8661-5733944B4ACE}" type="pres">
      <dgm:prSet presAssocID="{48F88CF4-AD4E-4853-8246-A74C8C643384}" presName="accent_1" presStyleCnt="0"/>
      <dgm:spPr/>
      <dgm:t>
        <a:bodyPr/>
        <a:lstStyle/>
        <a:p>
          <a:endParaRPr lang="es-EC"/>
        </a:p>
      </dgm:t>
    </dgm:pt>
    <dgm:pt modelId="{AB562AC1-A591-447D-8928-F39613ED3D2F}" type="pres">
      <dgm:prSet presAssocID="{48F88CF4-AD4E-4853-8246-A74C8C643384}" presName="accentRepeatNode" presStyleLbl="solidFgAcc1" presStyleIdx="0" presStyleCnt="2"/>
      <dgm:spPr/>
      <dgm:t>
        <a:bodyPr/>
        <a:lstStyle/>
        <a:p>
          <a:endParaRPr lang="es-EC"/>
        </a:p>
      </dgm:t>
    </dgm:pt>
    <dgm:pt modelId="{BED3E6AB-8CC7-404A-AEAA-E6B900674884}" type="pres">
      <dgm:prSet presAssocID="{7A1E64B6-2F2D-4853-ADCF-CAE41A2496A5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F40A67-D24F-4E41-93C6-2EF70996077C}" type="pres">
      <dgm:prSet presAssocID="{7A1E64B6-2F2D-4853-ADCF-CAE41A2496A5}" presName="accent_2" presStyleCnt="0"/>
      <dgm:spPr/>
      <dgm:t>
        <a:bodyPr/>
        <a:lstStyle/>
        <a:p>
          <a:endParaRPr lang="es-ES"/>
        </a:p>
      </dgm:t>
    </dgm:pt>
    <dgm:pt modelId="{FB44FA0D-D791-4526-AB9C-2C84FFEFE8F1}" type="pres">
      <dgm:prSet presAssocID="{7A1E64B6-2F2D-4853-ADCF-CAE41A2496A5}" presName="accentRepeatNode" presStyleLbl="solidFgAcc1" presStyleIdx="1" presStyleCnt="2"/>
      <dgm:spPr/>
      <dgm:t>
        <a:bodyPr/>
        <a:lstStyle/>
        <a:p>
          <a:endParaRPr lang="es-EC"/>
        </a:p>
      </dgm:t>
    </dgm:pt>
  </dgm:ptLst>
  <dgm:cxnLst>
    <dgm:cxn modelId="{896DD412-B92C-46BE-9DBF-7F94C9CA8CC3}" type="presOf" srcId="{42AD3D67-8E4C-4690-8429-F6A1B04BE8A7}" destId="{7A988FE8-85D4-48BD-B78E-195BC12BEF17}" srcOrd="0" destOrd="0" presId="urn:microsoft.com/office/officeart/2008/layout/VerticalCurvedList"/>
    <dgm:cxn modelId="{4399CBBE-32CD-4A24-820E-2EA6D4398460}" type="presOf" srcId="{7A1E64B6-2F2D-4853-ADCF-CAE41A2496A5}" destId="{BED3E6AB-8CC7-404A-AEAA-E6B900674884}" srcOrd="0" destOrd="0" presId="urn:microsoft.com/office/officeart/2008/layout/VerticalCurvedList"/>
    <dgm:cxn modelId="{97252DBB-3B7D-4E48-8D52-C922495F3819}" type="presOf" srcId="{48F88CF4-AD4E-4853-8246-A74C8C643384}" destId="{7ED84DD2-FA36-408F-A084-209B5B0ACF89}" srcOrd="0" destOrd="0" presId="urn:microsoft.com/office/officeart/2008/layout/VerticalCurvedList"/>
    <dgm:cxn modelId="{D876FFAE-18BD-4815-9C36-BFB48AC24200}" srcId="{42B69B08-E313-41EB-B55F-5BC321F1DE4A}" destId="{48F88CF4-AD4E-4853-8246-A74C8C643384}" srcOrd="0" destOrd="0" parTransId="{F4E04A1C-D99F-49EB-8A9A-0311B86D6323}" sibTransId="{42AD3D67-8E4C-4690-8429-F6A1B04BE8A7}"/>
    <dgm:cxn modelId="{073AC0CC-60E4-4343-9DCC-021CE32FC621}" type="presOf" srcId="{42B69B08-E313-41EB-B55F-5BC321F1DE4A}" destId="{412066DC-2789-4156-8783-77F86B110663}" srcOrd="0" destOrd="0" presId="urn:microsoft.com/office/officeart/2008/layout/VerticalCurvedList"/>
    <dgm:cxn modelId="{53DE5D08-0062-434C-B793-DCCAFA67B923}" srcId="{42B69B08-E313-41EB-B55F-5BC321F1DE4A}" destId="{7A1E64B6-2F2D-4853-ADCF-CAE41A2496A5}" srcOrd="1" destOrd="0" parTransId="{56EE196F-31CD-4EA2-833C-1F2F0372BD63}" sibTransId="{41019B10-3662-485B-82F2-0F36CFCD6C88}"/>
    <dgm:cxn modelId="{5798C6BA-894D-4B63-B17C-71B12BDE1B5F}" type="presParOf" srcId="{412066DC-2789-4156-8783-77F86B110663}" destId="{BD60495A-F9F5-4F0C-988B-DCFB712E77F6}" srcOrd="0" destOrd="0" presId="urn:microsoft.com/office/officeart/2008/layout/VerticalCurvedList"/>
    <dgm:cxn modelId="{3B74525A-530B-434D-9F92-73BBEA3DF1F7}" type="presParOf" srcId="{BD60495A-F9F5-4F0C-988B-DCFB712E77F6}" destId="{F243C2E6-9A53-48ED-ADF1-708429B8C070}" srcOrd="0" destOrd="0" presId="urn:microsoft.com/office/officeart/2008/layout/VerticalCurvedList"/>
    <dgm:cxn modelId="{BCF75D33-3517-407E-B949-1984C4A658BF}" type="presParOf" srcId="{F243C2E6-9A53-48ED-ADF1-708429B8C070}" destId="{E461E289-CCF8-4731-BD8D-20EF74359395}" srcOrd="0" destOrd="0" presId="urn:microsoft.com/office/officeart/2008/layout/VerticalCurvedList"/>
    <dgm:cxn modelId="{72F8D5CC-D3E1-4835-9020-937D67DDB11C}" type="presParOf" srcId="{F243C2E6-9A53-48ED-ADF1-708429B8C070}" destId="{7A988FE8-85D4-48BD-B78E-195BC12BEF17}" srcOrd="1" destOrd="0" presId="urn:microsoft.com/office/officeart/2008/layout/VerticalCurvedList"/>
    <dgm:cxn modelId="{07E988CB-6D6D-4DCE-906B-2C1F6506B2AD}" type="presParOf" srcId="{F243C2E6-9A53-48ED-ADF1-708429B8C070}" destId="{C87F31C4-CAB7-4C48-A76D-25A5D755B56F}" srcOrd="2" destOrd="0" presId="urn:microsoft.com/office/officeart/2008/layout/VerticalCurvedList"/>
    <dgm:cxn modelId="{530FE289-806F-415A-89B7-24A417237918}" type="presParOf" srcId="{F243C2E6-9A53-48ED-ADF1-708429B8C070}" destId="{F6A9EBDB-37BC-4281-ACC1-50B7FDAC2FDF}" srcOrd="3" destOrd="0" presId="urn:microsoft.com/office/officeart/2008/layout/VerticalCurvedList"/>
    <dgm:cxn modelId="{35392832-FB9C-4927-A8EC-BB80485A2246}" type="presParOf" srcId="{BD60495A-F9F5-4F0C-988B-DCFB712E77F6}" destId="{7ED84DD2-FA36-408F-A084-209B5B0ACF89}" srcOrd="1" destOrd="0" presId="urn:microsoft.com/office/officeart/2008/layout/VerticalCurvedList"/>
    <dgm:cxn modelId="{95E58B0E-5CE9-4EB6-A05C-36DCCE248026}" type="presParOf" srcId="{BD60495A-F9F5-4F0C-988B-DCFB712E77F6}" destId="{E83520A3-6438-4987-8661-5733944B4ACE}" srcOrd="2" destOrd="0" presId="urn:microsoft.com/office/officeart/2008/layout/VerticalCurvedList"/>
    <dgm:cxn modelId="{840DFBA5-AA59-45FD-8519-342BA870208F}" type="presParOf" srcId="{E83520A3-6438-4987-8661-5733944B4ACE}" destId="{AB562AC1-A591-447D-8928-F39613ED3D2F}" srcOrd="0" destOrd="0" presId="urn:microsoft.com/office/officeart/2008/layout/VerticalCurvedList"/>
    <dgm:cxn modelId="{202E727B-4FBA-4B51-8622-15B56F990FED}" type="presParOf" srcId="{BD60495A-F9F5-4F0C-988B-DCFB712E77F6}" destId="{BED3E6AB-8CC7-404A-AEAA-E6B900674884}" srcOrd="3" destOrd="0" presId="urn:microsoft.com/office/officeart/2008/layout/VerticalCurvedList"/>
    <dgm:cxn modelId="{BC54B917-ACC6-418A-B70E-AE9EBCCFAEAC}" type="presParOf" srcId="{BD60495A-F9F5-4F0C-988B-DCFB712E77F6}" destId="{FAF40A67-D24F-4E41-93C6-2EF70996077C}" srcOrd="4" destOrd="0" presId="urn:microsoft.com/office/officeart/2008/layout/VerticalCurvedList"/>
    <dgm:cxn modelId="{B5FA37B3-A3E0-4EDA-BD02-0BE7B67D6579}" type="presParOf" srcId="{FAF40A67-D24F-4E41-93C6-2EF70996077C}" destId="{FB44FA0D-D791-4526-AB9C-2C84FFEFE8F1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>
        <a:solidFill>
          <a:srgbClr val="C0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Objetivo Especifico</a:t>
          </a:r>
          <a:endParaRPr lang="es-ES" b="1" dirty="0">
            <a:solidFill>
              <a:schemeClr val="bg1"/>
            </a:solidFill>
          </a:endParaRPr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B3961CF3-760A-47E7-84CF-66C4033C015A}" type="presOf" srcId="{32E9E5F0-6609-4535-AC19-4D3EE6A0B30A}" destId="{9036CB3D-933B-48BE-94E8-350578A0987D}" srcOrd="0" destOrd="0" presId="urn:microsoft.com/office/officeart/2009/3/layout/HorizontalOrganizationChart"/>
    <dgm:cxn modelId="{10AAB3A0-4F3C-4E2B-9120-B1C06550040B}" type="presOf" srcId="{AF136378-637A-4A2C-B8D6-97AB6ADC12E2}" destId="{453AF829-CE22-432B-8DB9-67B212AA41B8}" srcOrd="0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9A8935B8-A05C-455A-9A1E-23EC3029C19E}" type="presOf" srcId="{CF14934A-701B-4257-B1DE-21D119100AF7}" destId="{4E355039-5B43-40FA-ABD4-FB9DA19ABF06}" srcOrd="0" destOrd="0" presId="urn:microsoft.com/office/officeart/2009/3/layout/HorizontalOrganizationChart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7E93F2F7-D1FC-4178-9C67-C5A37CF56224}" type="presOf" srcId="{98F3B87E-B84C-430B-9372-EDE3AA8C45EC}" destId="{EA7A37C8-FACA-4A5D-B398-D0A7AB5A5260}" srcOrd="1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19B0908F-D399-43A5-A8BF-B97D4F714820}" type="presOf" srcId="{3E4A8BE5-ACC3-40D1-8D4A-FB2D247DB3B0}" destId="{E6666DCB-114C-48C3-B885-92CC1562D968}" srcOrd="0" destOrd="0" presId="urn:microsoft.com/office/officeart/2009/3/layout/HorizontalOrganizationChart"/>
    <dgm:cxn modelId="{38969314-A0B2-4B93-B65B-756417010B94}" type="presOf" srcId="{A2134FC1-8864-4D88-92BB-DFA883E57F1F}" destId="{2899AACA-2A3F-4D8D-A421-E394F8CBDF5F}" srcOrd="0" destOrd="0" presId="urn:microsoft.com/office/officeart/2009/3/layout/HorizontalOrganizationChart"/>
    <dgm:cxn modelId="{F2AD2D0F-5291-4A2A-840B-0D3BAE578271}" type="presOf" srcId="{7137C1A6-A071-49D3-9863-B2B1FEC79BD2}" destId="{817768AC-B585-47AE-9045-3A22EE3A484C}" srcOrd="0" destOrd="0" presId="urn:microsoft.com/office/officeart/2009/3/layout/HorizontalOrganizationChart"/>
    <dgm:cxn modelId="{6E098A1C-F2A4-4F2A-ABBA-A102772E4CFF}" type="presOf" srcId="{3E4A8BE5-ACC3-40D1-8D4A-FB2D247DB3B0}" destId="{91CD4484-DF98-4C9E-9F3A-06F8419A60EF}" srcOrd="1" destOrd="0" presId="urn:microsoft.com/office/officeart/2009/3/layout/HorizontalOrganizationChart"/>
    <dgm:cxn modelId="{777390A5-1BBE-481F-AECF-8233ECCE3C12}" type="presOf" srcId="{8FF4585A-BD84-4A99-A1CA-E097F8E78286}" destId="{B376C6D9-55EA-4D36-BAC9-C093E91752FF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7F5831E1-696E-492A-AA83-046E51082E1C}" type="presOf" srcId="{F0103574-980D-44C0-B65E-607D7E252077}" destId="{49FE0FEA-56E3-484A-9845-7F0421AC4DB2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D875635C-C889-4F7E-B294-EEFB11AAADA9}" type="presOf" srcId="{98F3B87E-B84C-430B-9372-EDE3AA8C45EC}" destId="{86BB4AA0-6C53-417A-9822-C0B199418F0A}" srcOrd="0" destOrd="0" presId="urn:microsoft.com/office/officeart/2009/3/layout/HorizontalOrganizationChart"/>
    <dgm:cxn modelId="{3AE32AE6-4B61-45AB-AE6A-631B8CE41F6C}" type="presOf" srcId="{CD92F085-053F-44DF-8DFA-E090E8FD946F}" destId="{1B2F389F-773E-4C90-BECA-F1471094EBB1}" srcOrd="1" destOrd="0" presId="urn:microsoft.com/office/officeart/2009/3/layout/HorizontalOrganizationChart"/>
    <dgm:cxn modelId="{24F682FD-83FF-4625-AB32-95687570161E}" type="presOf" srcId="{A80C6F10-6E63-4E5A-A7C7-F1B1BE647AF8}" destId="{42ACE584-1E59-4AD0-9019-879F3FC41116}" srcOrd="1" destOrd="0" presId="urn:microsoft.com/office/officeart/2009/3/layout/HorizontalOrganizationChart"/>
    <dgm:cxn modelId="{6ADB2C4A-F9C6-47FC-8D4D-D0B2B08FB8AC}" type="presOf" srcId="{7137C1A6-A071-49D3-9863-B2B1FEC79BD2}" destId="{A8F06B9D-A2A9-466C-AE2A-EE5D4A2D65DE}" srcOrd="1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8A5F95FF-3582-4FEB-B17E-0328DFA4A9D6}" type="presOf" srcId="{68FD6DB0-530C-4E54-A083-D0C9AB848818}" destId="{30BFC020-8B6F-4799-A7BB-23912200B3EA}" srcOrd="1" destOrd="0" presId="urn:microsoft.com/office/officeart/2009/3/layout/HorizontalOrganizationChart"/>
    <dgm:cxn modelId="{393519AD-F7E1-4736-A943-89610223ABF5}" type="presOf" srcId="{5DA1624E-2025-4E02-9C7E-7F739CEAA773}" destId="{DEFB82F6-8DA5-4AB0-924A-F24F97D7DEB5}" srcOrd="0" destOrd="0" presId="urn:microsoft.com/office/officeart/2009/3/layout/HorizontalOrganizationChart"/>
    <dgm:cxn modelId="{E98F7524-3589-4743-9CE2-D2DE5C0EA427}" type="presOf" srcId="{8FF4585A-BD84-4A99-A1CA-E097F8E78286}" destId="{E59308DD-6B7A-4C68-BEF3-5611E4B82E95}" srcOrd="1" destOrd="0" presId="urn:microsoft.com/office/officeart/2009/3/layout/HorizontalOrganizationChart"/>
    <dgm:cxn modelId="{C5DE1F0B-B717-4A98-A6F6-6C1C007EEDA1}" type="presOf" srcId="{A4C4D06E-6E97-458F-9751-E115EF6AE96A}" destId="{91DA9255-E982-4804-B5EC-67F1947DE0A1}" srcOrd="1" destOrd="0" presId="urn:microsoft.com/office/officeart/2009/3/layout/HorizontalOrganizationChart"/>
    <dgm:cxn modelId="{29830FD0-8CD7-40C9-BE60-3FDBE6E2FAB3}" type="presOf" srcId="{AB8146DB-2DBD-4AC3-A7C6-B5C652AB9001}" destId="{D5C8BD53-1D65-40C4-9BBF-96D57DF95030}" srcOrd="0" destOrd="0" presId="urn:microsoft.com/office/officeart/2009/3/layout/HorizontalOrganizationChart"/>
    <dgm:cxn modelId="{015E4ADE-754C-4D54-9CB3-C3DE0B95A0BC}" type="presOf" srcId="{A4C4D06E-6E97-458F-9751-E115EF6AE96A}" destId="{36AB33B3-8594-427C-921F-DE1462558C04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E31920C9-1F48-442D-9771-1B8F7E73EAAE}" type="presOf" srcId="{F0103574-980D-44C0-B65E-607D7E252077}" destId="{1E37ED54-9A4D-4828-9325-934C363C8E35}" srcOrd="1" destOrd="0" presId="urn:microsoft.com/office/officeart/2009/3/layout/HorizontalOrganizationChart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27C48B14-1434-4211-956E-BC255BCF9E31}" type="presOf" srcId="{6F53D91C-E693-49AF-914A-E5B0E9BB1228}" destId="{1FB11BFC-DB0D-4266-A14C-571F9C595B70}" srcOrd="0" destOrd="0" presId="urn:microsoft.com/office/officeart/2009/3/layout/HorizontalOrganizationChart"/>
    <dgm:cxn modelId="{2805136D-8518-4409-BB2F-55E9AFC013F4}" type="presOf" srcId="{B2177D58-A249-4409-8346-EC237A184987}" destId="{581C8D9F-C323-402C-92CF-99EAD5FF21DE}" srcOrd="0" destOrd="0" presId="urn:microsoft.com/office/officeart/2009/3/layout/HorizontalOrganizationChart"/>
    <dgm:cxn modelId="{DAFA2705-FA48-4279-AB21-2808332E0C5A}" type="presOf" srcId="{CF14934A-701B-4257-B1DE-21D119100AF7}" destId="{67BA1276-DFC3-4527-B3B4-6A77D55653EF}" srcOrd="1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381B63F1-8A82-45E7-B8EC-8BF434885A2B}" type="presOf" srcId="{A80C6F10-6E63-4E5A-A7C7-F1B1BE647AF8}" destId="{7B9F3A5A-5E64-4628-A39D-FA46F789E028}" srcOrd="0" destOrd="0" presId="urn:microsoft.com/office/officeart/2009/3/layout/HorizontalOrganizationChart"/>
    <dgm:cxn modelId="{276B1D84-9588-4994-9685-532584724244}" type="presOf" srcId="{CD92F085-053F-44DF-8DFA-E090E8FD946F}" destId="{CA3ABEF2-36E9-4158-A83A-CE77749D37F4}" srcOrd="0" destOrd="0" presId="urn:microsoft.com/office/officeart/2009/3/layout/HorizontalOrganizationChart"/>
    <dgm:cxn modelId="{60B94023-9E3E-4FD0-8001-A72D4AFC9BE9}" type="presOf" srcId="{21EF1D45-1F1D-4EDB-A824-2050FCF17D64}" destId="{4E6EF348-C074-4008-8143-418741205ACF}" srcOrd="0" destOrd="0" presId="urn:microsoft.com/office/officeart/2009/3/layout/HorizontalOrganizationChart"/>
    <dgm:cxn modelId="{67B26AD3-A04D-4DD6-B642-F92D94FE5CFD}" type="presOf" srcId="{FC53F778-C2B4-496F-8E18-0572A49EDB96}" destId="{4909C496-E1DF-4F07-95B7-63341708F457}" srcOrd="0" destOrd="0" presId="urn:microsoft.com/office/officeart/2009/3/layout/HorizontalOrganizationChart"/>
    <dgm:cxn modelId="{838E538E-8AB5-4A00-A34C-AD0CD20338C0}" type="presOf" srcId="{AE2262F9-67D3-429E-84B9-034E0CA8E281}" destId="{C0821DFC-3ED2-4E96-B1A0-B451D7714FA9}" srcOrd="0" destOrd="0" presId="urn:microsoft.com/office/officeart/2009/3/layout/HorizontalOrganizationChart"/>
    <dgm:cxn modelId="{6598AFED-B540-4042-847D-8392A0E5895F}" type="presOf" srcId="{2B30BADE-F6BB-4F31-8652-E7809B824A1A}" destId="{5B557EFD-4F53-4FE1-A98D-1E35D5670582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6E6D762D-C978-4230-B506-D67458BEDA69}" type="presOf" srcId="{2C005542-C527-4601-B9BD-3C0A8A5CDF0D}" destId="{4EFB3D6C-1B87-4DFC-BDB2-1156BB2A63D9}" srcOrd="0" destOrd="0" presId="urn:microsoft.com/office/officeart/2009/3/layout/HorizontalOrganizationChart"/>
    <dgm:cxn modelId="{C90AAEAC-60DE-4EAA-9098-8C045A500F92}" type="presOf" srcId="{EF43A1F9-6FCF-491B-9243-07AB2D075498}" destId="{E4F34BD5-FEE2-4949-8E2A-E20D97B32F86}" srcOrd="0" destOrd="0" presId="urn:microsoft.com/office/officeart/2009/3/layout/HorizontalOrganizationChart"/>
    <dgm:cxn modelId="{8F339B48-1CC2-4742-A81B-8244784236B4}" type="presOf" srcId="{CC3C3831-5C55-46B4-B7BF-07F30996BD5A}" destId="{7516501D-0864-41E0-B4E2-597D0D7BFF8A}" srcOrd="0" destOrd="0" presId="urn:microsoft.com/office/officeart/2009/3/layout/HorizontalOrganizationChart"/>
    <dgm:cxn modelId="{3B9E5A17-267F-4EB1-9D83-88E3DFEDD00F}" type="presOf" srcId="{68FD6DB0-530C-4E54-A083-D0C9AB848818}" destId="{F2E970E3-CDAA-406B-84BE-4E4306815EC7}" srcOrd="0" destOrd="0" presId="urn:microsoft.com/office/officeart/2009/3/layout/HorizontalOrganizationChart"/>
    <dgm:cxn modelId="{CB88D150-298C-4A93-91BF-6B582B5C71D3}" type="presOf" srcId="{AB8146DB-2DBD-4AC3-A7C6-B5C652AB9001}" destId="{3A1E14FB-5EAB-4547-B328-73F58783A8A6}" srcOrd="1" destOrd="0" presId="urn:microsoft.com/office/officeart/2009/3/layout/HorizontalOrganizationChart"/>
    <dgm:cxn modelId="{725B8A2A-1FD1-4854-B862-1BE6FF32A920}" type="presOf" srcId="{2B30BADE-F6BB-4F31-8652-E7809B824A1A}" destId="{9B810D6C-6317-4588-94A7-9F0FA4BCF0EF}" srcOrd="1" destOrd="0" presId="urn:microsoft.com/office/officeart/2009/3/layout/HorizontalOrganizationChart"/>
    <dgm:cxn modelId="{031953C1-4592-48BB-A20F-F422EE7AAE52}" type="presParOf" srcId="{9036CB3D-933B-48BE-94E8-350578A0987D}" destId="{3AB9870F-2D0A-4C7B-A53D-BF440B46A4FF}" srcOrd="0" destOrd="0" presId="urn:microsoft.com/office/officeart/2009/3/layout/HorizontalOrganizationChart"/>
    <dgm:cxn modelId="{4EBCB31A-4DFE-44A0-AD63-BFA1EE223D24}" type="presParOf" srcId="{3AB9870F-2D0A-4C7B-A53D-BF440B46A4FF}" destId="{2BB26BA9-AD0D-4DF4-9947-FFF7C3DAA711}" srcOrd="0" destOrd="0" presId="urn:microsoft.com/office/officeart/2009/3/layout/HorizontalOrganizationChart"/>
    <dgm:cxn modelId="{9D6E11C9-0A7E-4CF9-9454-DB1DE18FD8FB}" type="presParOf" srcId="{2BB26BA9-AD0D-4DF4-9947-FFF7C3DAA711}" destId="{36AB33B3-8594-427C-921F-DE1462558C04}" srcOrd="0" destOrd="0" presId="urn:microsoft.com/office/officeart/2009/3/layout/HorizontalOrganizationChart"/>
    <dgm:cxn modelId="{3FB3EF7E-414C-4F7D-BEC5-9BBDEF4E0DFA}" type="presParOf" srcId="{2BB26BA9-AD0D-4DF4-9947-FFF7C3DAA711}" destId="{91DA9255-E982-4804-B5EC-67F1947DE0A1}" srcOrd="1" destOrd="0" presId="urn:microsoft.com/office/officeart/2009/3/layout/HorizontalOrganizationChart"/>
    <dgm:cxn modelId="{0909EE1A-6AA0-4F62-823C-047EF7002FC3}" type="presParOf" srcId="{3AB9870F-2D0A-4C7B-A53D-BF440B46A4FF}" destId="{606F13D3-B135-4DE2-886B-70DFDF23E4A0}" srcOrd="1" destOrd="0" presId="urn:microsoft.com/office/officeart/2009/3/layout/HorizontalOrganizationChart"/>
    <dgm:cxn modelId="{44A3D5A3-04D1-4451-8A60-9161F96CEB19}" type="presParOf" srcId="{606F13D3-B135-4DE2-886B-70DFDF23E4A0}" destId="{453AF829-CE22-432B-8DB9-67B212AA41B8}" srcOrd="0" destOrd="0" presId="urn:microsoft.com/office/officeart/2009/3/layout/HorizontalOrganizationChart"/>
    <dgm:cxn modelId="{C83EFFE0-AD96-4438-918E-4944EB3359B1}" type="presParOf" srcId="{606F13D3-B135-4DE2-886B-70DFDF23E4A0}" destId="{A4330784-364D-4599-AA50-74058B081B8D}" srcOrd="1" destOrd="0" presId="urn:microsoft.com/office/officeart/2009/3/layout/HorizontalOrganizationChart"/>
    <dgm:cxn modelId="{63FABDB5-DD30-4232-ABFE-7EDEA9AE81B2}" type="presParOf" srcId="{A4330784-364D-4599-AA50-74058B081B8D}" destId="{A40C25EB-7D7D-4B59-AE87-848719A5D75C}" srcOrd="0" destOrd="0" presId="urn:microsoft.com/office/officeart/2009/3/layout/HorizontalOrganizationChart"/>
    <dgm:cxn modelId="{2E593333-A177-408B-A740-638F0B46ECFB}" type="presParOf" srcId="{A40C25EB-7D7D-4B59-AE87-848719A5D75C}" destId="{5B557EFD-4F53-4FE1-A98D-1E35D5670582}" srcOrd="0" destOrd="0" presId="urn:microsoft.com/office/officeart/2009/3/layout/HorizontalOrganizationChart"/>
    <dgm:cxn modelId="{90BB6EE3-201F-4664-BD24-12A56C11359D}" type="presParOf" srcId="{A40C25EB-7D7D-4B59-AE87-848719A5D75C}" destId="{9B810D6C-6317-4588-94A7-9F0FA4BCF0EF}" srcOrd="1" destOrd="0" presId="urn:microsoft.com/office/officeart/2009/3/layout/HorizontalOrganizationChart"/>
    <dgm:cxn modelId="{45CE0E32-F803-49B1-9837-151427EC8692}" type="presParOf" srcId="{A4330784-364D-4599-AA50-74058B081B8D}" destId="{99BB21FD-EEBE-4AD7-9B7C-3FAF673F6F4E}" srcOrd="1" destOrd="0" presId="urn:microsoft.com/office/officeart/2009/3/layout/HorizontalOrganizationChart"/>
    <dgm:cxn modelId="{6E79C496-72F4-4DBE-BF8B-B12205D36561}" type="presParOf" srcId="{A4330784-364D-4599-AA50-74058B081B8D}" destId="{49A81C62-B4E6-4BD1-B13B-5C237B609985}" srcOrd="2" destOrd="0" presId="urn:microsoft.com/office/officeart/2009/3/layout/HorizontalOrganizationChart"/>
    <dgm:cxn modelId="{D4246631-6D15-4B83-8661-3BB181B6B793}" type="presParOf" srcId="{606F13D3-B135-4DE2-886B-70DFDF23E4A0}" destId="{E4F34BD5-FEE2-4949-8E2A-E20D97B32F86}" srcOrd="2" destOrd="0" presId="urn:microsoft.com/office/officeart/2009/3/layout/HorizontalOrganizationChart"/>
    <dgm:cxn modelId="{B9BD3F55-ADD0-45AE-B8C5-9D9D7370CC03}" type="presParOf" srcId="{606F13D3-B135-4DE2-886B-70DFDF23E4A0}" destId="{A131F472-606E-42E4-9CFD-D440BEE36E8F}" srcOrd="3" destOrd="0" presId="urn:microsoft.com/office/officeart/2009/3/layout/HorizontalOrganizationChart"/>
    <dgm:cxn modelId="{675D57DC-29D6-42FE-AD90-4B93227C2EDB}" type="presParOf" srcId="{A131F472-606E-42E4-9CFD-D440BEE36E8F}" destId="{06352BD0-9E45-4EC8-AE2D-521BC67611CA}" srcOrd="0" destOrd="0" presId="urn:microsoft.com/office/officeart/2009/3/layout/HorizontalOrganizationChart"/>
    <dgm:cxn modelId="{F14E0FD4-0CB6-411E-9FEC-953FAC2133C0}" type="presParOf" srcId="{06352BD0-9E45-4EC8-AE2D-521BC67611CA}" destId="{4E355039-5B43-40FA-ABD4-FB9DA19ABF06}" srcOrd="0" destOrd="0" presId="urn:microsoft.com/office/officeart/2009/3/layout/HorizontalOrganizationChart"/>
    <dgm:cxn modelId="{DB66182B-62A8-4C85-A442-316C231B6648}" type="presParOf" srcId="{06352BD0-9E45-4EC8-AE2D-521BC67611CA}" destId="{67BA1276-DFC3-4527-B3B4-6A77D55653EF}" srcOrd="1" destOrd="0" presId="urn:microsoft.com/office/officeart/2009/3/layout/HorizontalOrganizationChart"/>
    <dgm:cxn modelId="{B448D6E3-8EE5-44BB-B6A9-2521B377D606}" type="presParOf" srcId="{A131F472-606E-42E4-9CFD-D440BEE36E8F}" destId="{75A05951-F3ED-425D-BD2D-325575694EBE}" srcOrd="1" destOrd="0" presId="urn:microsoft.com/office/officeart/2009/3/layout/HorizontalOrganizationChart"/>
    <dgm:cxn modelId="{808BC59A-68F3-4AA9-80B4-B6D878D00071}" type="presParOf" srcId="{A131F472-606E-42E4-9CFD-D440BEE36E8F}" destId="{F6FEA933-5ADB-441E-8AD2-C7743FAC634E}" srcOrd="2" destOrd="0" presId="urn:microsoft.com/office/officeart/2009/3/layout/HorizontalOrganizationChart"/>
    <dgm:cxn modelId="{0BECB2A6-1B15-45A3-A5EF-480D2365A559}" type="presParOf" srcId="{606F13D3-B135-4DE2-886B-70DFDF23E4A0}" destId="{4E6EF348-C074-4008-8143-418741205ACF}" srcOrd="4" destOrd="0" presId="urn:microsoft.com/office/officeart/2009/3/layout/HorizontalOrganizationChart"/>
    <dgm:cxn modelId="{72882F80-9E73-4D35-B55B-FFC74F23EA70}" type="presParOf" srcId="{606F13D3-B135-4DE2-886B-70DFDF23E4A0}" destId="{C827ED8D-02B0-43B3-91E8-C5EA51A2D47D}" srcOrd="5" destOrd="0" presId="urn:microsoft.com/office/officeart/2009/3/layout/HorizontalOrganizationChart"/>
    <dgm:cxn modelId="{A181CC5C-2AAC-4D23-B21F-EA27C466BAD7}" type="presParOf" srcId="{C827ED8D-02B0-43B3-91E8-C5EA51A2D47D}" destId="{F443370F-DB1C-44EF-9D7F-781ED1AE4C16}" srcOrd="0" destOrd="0" presId="urn:microsoft.com/office/officeart/2009/3/layout/HorizontalOrganizationChart"/>
    <dgm:cxn modelId="{376D28D5-E4F7-49DD-9FB2-82EC607A763D}" type="presParOf" srcId="{F443370F-DB1C-44EF-9D7F-781ED1AE4C16}" destId="{817768AC-B585-47AE-9045-3A22EE3A484C}" srcOrd="0" destOrd="0" presId="urn:microsoft.com/office/officeart/2009/3/layout/HorizontalOrganizationChart"/>
    <dgm:cxn modelId="{71019FE5-33DF-4CD6-B60F-F94B53BA5855}" type="presParOf" srcId="{F443370F-DB1C-44EF-9D7F-781ED1AE4C16}" destId="{A8F06B9D-A2A9-466C-AE2A-EE5D4A2D65DE}" srcOrd="1" destOrd="0" presId="urn:microsoft.com/office/officeart/2009/3/layout/HorizontalOrganizationChart"/>
    <dgm:cxn modelId="{941ACC6F-5908-4DFB-85CE-8EC2ED344EC3}" type="presParOf" srcId="{C827ED8D-02B0-43B3-91E8-C5EA51A2D47D}" destId="{9B47BC08-352C-4218-AFC0-0B4590A8AD7A}" srcOrd="1" destOrd="0" presId="urn:microsoft.com/office/officeart/2009/3/layout/HorizontalOrganizationChart"/>
    <dgm:cxn modelId="{B1AA83B3-F020-44EC-8EB6-2609BCD8C4BF}" type="presParOf" srcId="{C827ED8D-02B0-43B3-91E8-C5EA51A2D47D}" destId="{85AB44F7-DFF1-4CF5-AE95-C3C5B7CB42EA}" srcOrd="2" destOrd="0" presId="urn:microsoft.com/office/officeart/2009/3/layout/HorizontalOrganizationChart"/>
    <dgm:cxn modelId="{1A22D06A-C6FB-49FE-B542-0F942B70A30C}" type="presParOf" srcId="{606F13D3-B135-4DE2-886B-70DFDF23E4A0}" destId="{7516501D-0864-41E0-B4E2-597D0D7BFF8A}" srcOrd="6" destOrd="0" presId="urn:microsoft.com/office/officeart/2009/3/layout/HorizontalOrganizationChart"/>
    <dgm:cxn modelId="{CC5C3533-A9B2-4D52-BA50-43F22BE37C2C}" type="presParOf" srcId="{606F13D3-B135-4DE2-886B-70DFDF23E4A0}" destId="{2A9FA8AC-897B-42E7-940B-46C795E2A745}" srcOrd="7" destOrd="0" presId="urn:microsoft.com/office/officeart/2009/3/layout/HorizontalOrganizationChart"/>
    <dgm:cxn modelId="{89CD9202-8B80-48DA-A877-F92D5820C176}" type="presParOf" srcId="{2A9FA8AC-897B-42E7-940B-46C795E2A745}" destId="{037B35A3-4747-4EDF-B83A-1AC4E8306142}" srcOrd="0" destOrd="0" presId="urn:microsoft.com/office/officeart/2009/3/layout/HorizontalOrganizationChart"/>
    <dgm:cxn modelId="{935A1D94-7815-45EE-8F29-EE316905CD19}" type="presParOf" srcId="{037B35A3-4747-4EDF-B83A-1AC4E8306142}" destId="{49FE0FEA-56E3-484A-9845-7F0421AC4DB2}" srcOrd="0" destOrd="0" presId="urn:microsoft.com/office/officeart/2009/3/layout/HorizontalOrganizationChart"/>
    <dgm:cxn modelId="{E7B37C4B-0525-418C-83E7-6929C30D4CB5}" type="presParOf" srcId="{037B35A3-4747-4EDF-B83A-1AC4E8306142}" destId="{1E37ED54-9A4D-4828-9325-934C363C8E35}" srcOrd="1" destOrd="0" presId="urn:microsoft.com/office/officeart/2009/3/layout/HorizontalOrganizationChart"/>
    <dgm:cxn modelId="{9E844AE0-8B96-4C65-A76D-EEB09DD88216}" type="presParOf" srcId="{2A9FA8AC-897B-42E7-940B-46C795E2A745}" destId="{82CB2263-523B-47BB-A402-FFB63A46691B}" srcOrd="1" destOrd="0" presId="urn:microsoft.com/office/officeart/2009/3/layout/HorizontalOrganizationChart"/>
    <dgm:cxn modelId="{126A6DF4-8B2A-49FC-BB03-835C70CE06DD}" type="presParOf" srcId="{2A9FA8AC-897B-42E7-940B-46C795E2A745}" destId="{09E46D50-A8BE-4ECD-9096-A4FAFB16C11A}" srcOrd="2" destOrd="0" presId="urn:microsoft.com/office/officeart/2009/3/layout/HorizontalOrganizationChart"/>
    <dgm:cxn modelId="{0037F9C6-B23E-4088-A934-0B117B72E26C}" type="presParOf" srcId="{606F13D3-B135-4DE2-886B-70DFDF23E4A0}" destId="{4909C496-E1DF-4F07-95B7-63341708F457}" srcOrd="8" destOrd="0" presId="urn:microsoft.com/office/officeart/2009/3/layout/HorizontalOrganizationChart"/>
    <dgm:cxn modelId="{3F3C65C8-1D22-48BD-B1AB-613137224B95}" type="presParOf" srcId="{606F13D3-B135-4DE2-886B-70DFDF23E4A0}" destId="{8952015C-9E05-430B-89AD-D3CEED51BCEC}" srcOrd="9" destOrd="0" presId="urn:microsoft.com/office/officeart/2009/3/layout/HorizontalOrganizationChart"/>
    <dgm:cxn modelId="{FC613E36-31D5-4C8C-B5DB-C011D0988755}" type="presParOf" srcId="{8952015C-9E05-430B-89AD-D3CEED51BCEC}" destId="{DA7C6B09-2CFA-43B7-9F02-BB600B6422C9}" srcOrd="0" destOrd="0" presId="urn:microsoft.com/office/officeart/2009/3/layout/HorizontalOrganizationChart"/>
    <dgm:cxn modelId="{1FD74BAB-FD2B-4414-A3B4-B0BB57B9EC9F}" type="presParOf" srcId="{DA7C6B09-2CFA-43B7-9F02-BB600B6422C9}" destId="{86BB4AA0-6C53-417A-9822-C0B199418F0A}" srcOrd="0" destOrd="0" presId="urn:microsoft.com/office/officeart/2009/3/layout/HorizontalOrganizationChart"/>
    <dgm:cxn modelId="{D223D4BF-52C8-43B8-B7E6-68CE4D0F06A2}" type="presParOf" srcId="{DA7C6B09-2CFA-43B7-9F02-BB600B6422C9}" destId="{EA7A37C8-FACA-4A5D-B398-D0A7AB5A5260}" srcOrd="1" destOrd="0" presId="urn:microsoft.com/office/officeart/2009/3/layout/HorizontalOrganizationChart"/>
    <dgm:cxn modelId="{74100691-850F-420F-B49D-DEE4185C4B5F}" type="presParOf" srcId="{8952015C-9E05-430B-89AD-D3CEED51BCEC}" destId="{B23BF7DD-1124-42C1-92B3-E3F0CD171380}" srcOrd="1" destOrd="0" presId="urn:microsoft.com/office/officeart/2009/3/layout/HorizontalOrganizationChart"/>
    <dgm:cxn modelId="{B08FD613-6F34-48F2-96DD-05FFEE54378E}" type="presParOf" srcId="{8952015C-9E05-430B-89AD-D3CEED51BCEC}" destId="{E2586762-32AE-4018-8FB0-ED7E6FC2685D}" srcOrd="2" destOrd="0" presId="urn:microsoft.com/office/officeart/2009/3/layout/HorizontalOrganizationChart"/>
    <dgm:cxn modelId="{C2E025EB-A56C-4F8F-9FA8-82D4C4F71CA5}" type="presParOf" srcId="{606F13D3-B135-4DE2-886B-70DFDF23E4A0}" destId="{2899AACA-2A3F-4D8D-A421-E394F8CBDF5F}" srcOrd="10" destOrd="0" presId="urn:microsoft.com/office/officeart/2009/3/layout/HorizontalOrganizationChart"/>
    <dgm:cxn modelId="{C9D084B6-6980-4308-913A-0090CFD42BF5}" type="presParOf" srcId="{606F13D3-B135-4DE2-886B-70DFDF23E4A0}" destId="{BD51BD60-B5BF-475A-B088-56E6D081A3D1}" srcOrd="11" destOrd="0" presId="urn:microsoft.com/office/officeart/2009/3/layout/HorizontalOrganizationChart"/>
    <dgm:cxn modelId="{BDEA025F-154F-4075-808D-E9C923422E14}" type="presParOf" srcId="{BD51BD60-B5BF-475A-B088-56E6D081A3D1}" destId="{0FE8CAD4-94E8-43B0-8647-5794D553DC49}" srcOrd="0" destOrd="0" presId="urn:microsoft.com/office/officeart/2009/3/layout/HorizontalOrganizationChart"/>
    <dgm:cxn modelId="{6AFD90A0-904F-4F3A-A615-A02610F14EFD}" type="presParOf" srcId="{0FE8CAD4-94E8-43B0-8647-5794D553DC49}" destId="{F2E970E3-CDAA-406B-84BE-4E4306815EC7}" srcOrd="0" destOrd="0" presId="urn:microsoft.com/office/officeart/2009/3/layout/HorizontalOrganizationChart"/>
    <dgm:cxn modelId="{2E45BA74-5986-4DD3-8A50-113F6A16969D}" type="presParOf" srcId="{0FE8CAD4-94E8-43B0-8647-5794D553DC49}" destId="{30BFC020-8B6F-4799-A7BB-23912200B3EA}" srcOrd="1" destOrd="0" presId="urn:microsoft.com/office/officeart/2009/3/layout/HorizontalOrganizationChart"/>
    <dgm:cxn modelId="{49D9979B-6F54-4D2D-B7DF-1344B1BAC8CB}" type="presParOf" srcId="{BD51BD60-B5BF-475A-B088-56E6D081A3D1}" destId="{F2B4A97B-DBBD-446D-B701-1740F3ACE7A0}" srcOrd="1" destOrd="0" presId="urn:microsoft.com/office/officeart/2009/3/layout/HorizontalOrganizationChart"/>
    <dgm:cxn modelId="{B1DCDE71-FAD1-4B41-8B86-08D7F014942B}" type="presParOf" srcId="{BD51BD60-B5BF-475A-B088-56E6D081A3D1}" destId="{599A63A4-A171-4C94-8627-0B9EEE68A7D0}" srcOrd="2" destOrd="0" presId="urn:microsoft.com/office/officeart/2009/3/layout/HorizontalOrganizationChart"/>
    <dgm:cxn modelId="{42F3FC80-6AC9-4C01-A064-BEF4C2081B35}" type="presParOf" srcId="{606F13D3-B135-4DE2-886B-70DFDF23E4A0}" destId="{C0821DFC-3ED2-4E96-B1A0-B451D7714FA9}" srcOrd="12" destOrd="0" presId="urn:microsoft.com/office/officeart/2009/3/layout/HorizontalOrganizationChart"/>
    <dgm:cxn modelId="{3F7E537E-24AD-4838-8267-402F8077FCC0}" type="presParOf" srcId="{606F13D3-B135-4DE2-886B-70DFDF23E4A0}" destId="{4B947986-0BE9-420D-8A7A-A4EC56654934}" srcOrd="13" destOrd="0" presId="urn:microsoft.com/office/officeart/2009/3/layout/HorizontalOrganizationChart"/>
    <dgm:cxn modelId="{FBBBA6A4-0D46-47DC-98BB-2D15DCF817A1}" type="presParOf" srcId="{4B947986-0BE9-420D-8A7A-A4EC56654934}" destId="{F1D9F36A-704D-451E-80AD-7F30911A6A4C}" srcOrd="0" destOrd="0" presId="urn:microsoft.com/office/officeart/2009/3/layout/HorizontalOrganizationChart"/>
    <dgm:cxn modelId="{4FCC327C-5D6F-42D1-9F9C-9A262C662844}" type="presParOf" srcId="{F1D9F36A-704D-451E-80AD-7F30911A6A4C}" destId="{D5C8BD53-1D65-40C4-9BBF-96D57DF95030}" srcOrd="0" destOrd="0" presId="urn:microsoft.com/office/officeart/2009/3/layout/HorizontalOrganizationChart"/>
    <dgm:cxn modelId="{1B171A8F-7F4C-4DFF-A9AB-7E38D654D941}" type="presParOf" srcId="{F1D9F36A-704D-451E-80AD-7F30911A6A4C}" destId="{3A1E14FB-5EAB-4547-B328-73F58783A8A6}" srcOrd="1" destOrd="0" presId="urn:microsoft.com/office/officeart/2009/3/layout/HorizontalOrganizationChart"/>
    <dgm:cxn modelId="{DED6D2C2-DA9A-479C-8658-1D7E42F7A528}" type="presParOf" srcId="{4B947986-0BE9-420D-8A7A-A4EC56654934}" destId="{B8FBC219-DA08-47DB-8827-33437890B39D}" srcOrd="1" destOrd="0" presId="urn:microsoft.com/office/officeart/2009/3/layout/HorizontalOrganizationChart"/>
    <dgm:cxn modelId="{5125AADB-E97D-48CB-9AE7-9400B3D494D2}" type="presParOf" srcId="{4B947986-0BE9-420D-8A7A-A4EC56654934}" destId="{D2B3A53E-4F08-4380-9DC4-2940C55C200D}" srcOrd="2" destOrd="0" presId="urn:microsoft.com/office/officeart/2009/3/layout/HorizontalOrganizationChart"/>
    <dgm:cxn modelId="{BB9370DF-8448-43EB-BC45-8A175202DB8B}" type="presParOf" srcId="{606F13D3-B135-4DE2-886B-70DFDF23E4A0}" destId="{DEFB82F6-8DA5-4AB0-924A-F24F97D7DEB5}" srcOrd="14" destOrd="0" presId="urn:microsoft.com/office/officeart/2009/3/layout/HorizontalOrganizationChart"/>
    <dgm:cxn modelId="{003C36F2-C4B6-4FDE-89A4-C370EF61C949}" type="presParOf" srcId="{606F13D3-B135-4DE2-886B-70DFDF23E4A0}" destId="{452395D8-C017-4C8B-809A-28C358E92793}" srcOrd="15" destOrd="0" presId="urn:microsoft.com/office/officeart/2009/3/layout/HorizontalOrganizationChart"/>
    <dgm:cxn modelId="{CEABCC40-5399-4EDC-8ABB-F2A12CEA2A75}" type="presParOf" srcId="{452395D8-C017-4C8B-809A-28C358E92793}" destId="{0B9025E8-E5CD-494D-B4B8-30DAEA49A568}" srcOrd="0" destOrd="0" presId="urn:microsoft.com/office/officeart/2009/3/layout/HorizontalOrganizationChart"/>
    <dgm:cxn modelId="{C8B8DFE2-B1B0-4046-BE0A-DEC4EE9F9423}" type="presParOf" srcId="{0B9025E8-E5CD-494D-B4B8-30DAEA49A568}" destId="{E6666DCB-114C-48C3-B885-92CC1562D968}" srcOrd="0" destOrd="0" presId="urn:microsoft.com/office/officeart/2009/3/layout/HorizontalOrganizationChart"/>
    <dgm:cxn modelId="{DBC95C65-7347-4AA9-8C54-02ABB6B1889E}" type="presParOf" srcId="{0B9025E8-E5CD-494D-B4B8-30DAEA49A568}" destId="{91CD4484-DF98-4C9E-9F3A-06F8419A60EF}" srcOrd="1" destOrd="0" presId="urn:microsoft.com/office/officeart/2009/3/layout/HorizontalOrganizationChart"/>
    <dgm:cxn modelId="{64CB99AB-87DC-4738-BBE4-EC552611102C}" type="presParOf" srcId="{452395D8-C017-4C8B-809A-28C358E92793}" destId="{727F4297-8E50-40A6-B504-2555D684C6C1}" srcOrd="1" destOrd="0" presId="urn:microsoft.com/office/officeart/2009/3/layout/HorizontalOrganizationChart"/>
    <dgm:cxn modelId="{24E47359-FA62-4CED-8E8F-3EFB1C7B6583}" type="presParOf" srcId="{452395D8-C017-4C8B-809A-28C358E92793}" destId="{1C61A99A-ED14-4AB5-863B-B658E8A30C32}" srcOrd="2" destOrd="0" presId="urn:microsoft.com/office/officeart/2009/3/layout/HorizontalOrganizationChart"/>
    <dgm:cxn modelId="{71A9ED8F-50C4-4FD8-B042-BC9028805FB8}" type="presParOf" srcId="{606F13D3-B135-4DE2-886B-70DFDF23E4A0}" destId="{1FB11BFC-DB0D-4266-A14C-571F9C595B70}" srcOrd="16" destOrd="0" presId="urn:microsoft.com/office/officeart/2009/3/layout/HorizontalOrganizationChart"/>
    <dgm:cxn modelId="{5079F807-2B2A-4366-A3A8-0F8EC9B36731}" type="presParOf" srcId="{606F13D3-B135-4DE2-886B-70DFDF23E4A0}" destId="{6005FE08-3313-4956-A46E-3CBCD4716C81}" srcOrd="17" destOrd="0" presId="urn:microsoft.com/office/officeart/2009/3/layout/HorizontalOrganizationChart"/>
    <dgm:cxn modelId="{56D1C28B-DDF7-46A1-8A3E-788A2F4EAFD7}" type="presParOf" srcId="{6005FE08-3313-4956-A46E-3CBCD4716C81}" destId="{5C5A3BB8-C475-4ED6-8273-055BACEA7223}" srcOrd="0" destOrd="0" presId="urn:microsoft.com/office/officeart/2009/3/layout/HorizontalOrganizationChart"/>
    <dgm:cxn modelId="{93D9CC95-914B-4919-A4D8-6A515C99AA20}" type="presParOf" srcId="{5C5A3BB8-C475-4ED6-8273-055BACEA7223}" destId="{7B9F3A5A-5E64-4628-A39D-FA46F789E028}" srcOrd="0" destOrd="0" presId="urn:microsoft.com/office/officeart/2009/3/layout/HorizontalOrganizationChart"/>
    <dgm:cxn modelId="{9B337087-A268-47FB-BCD8-27A4AA9C0E0D}" type="presParOf" srcId="{5C5A3BB8-C475-4ED6-8273-055BACEA7223}" destId="{42ACE584-1E59-4AD0-9019-879F3FC41116}" srcOrd="1" destOrd="0" presId="urn:microsoft.com/office/officeart/2009/3/layout/HorizontalOrganizationChart"/>
    <dgm:cxn modelId="{E2AE6918-5AFE-4A50-A74C-7618E586AA29}" type="presParOf" srcId="{6005FE08-3313-4956-A46E-3CBCD4716C81}" destId="{0C8675C4-1740-467C-A32A-4561FEDCCD07}" srcOrd="1" destOrd="0" presId="urn:microsoft.com/office/officeart/2009/3/layout/HorizontalOrganizationChart"/>
    <dgm:cxn modelId="{D9C76751-671F-4E31-A2A5-681DAE54D485}" type="presParOf" srcId="{6005FE08-3313-4956-A46E-3CBCD4716C81}" destId="{B8665DBC-8784-44CA-B651-B847ACEAEDC4}" srcOrd="2" destOrd="0" presId="urn:microsoft.com/office/officeart/2009/3/layout/HorizontalOrganizationChart"/>
    <dgm:cxn modelId="{B1DE043C-4A6C-4D56-BF7D-B084D9E18648}" type="presParOf" srcId="{606F13D3-B135-4DE2-886B-70DFDF23E4A0}" destId="{581C8D9F-C323-402C-92CF-99EAD5FF21DE}" srcOrd="18" destOrd="0" presId="urn:microsoft.com/office/officeart/2009/3/layout/HorizontalOrganizationChart"/>
    <dgm:cxn modelId="{A64147EC-DECC-47FD-8C92-59A0C3376D8E}" type="presParOf" srcId="{606F13D3-B135-4DE2-886B-70DFDF23E4A0}" destId="{40CD2456-54B5-4200-A535-4BD1B39D0FC8}" srcOrd="19" destOrd="0" presId="urn:microsoft.com/office/officeart/2009/3/layout/HorizontalOrganizationChart"/>
    <dgm:cxn modelId="{A5A08939-BD50-44FD-98FD-3C7CCAE63F59}" type="presParOf" srcId="{40CD2456-54B5-4200-A535-4BD1B39D0FC8}" destId="{062D101D-2DEB-4AC8-BCBF-2DAFF0E3F27D}" srcOrd="0" destOrd="0" presId="urn:microsoft.com/office/officeart/2009/3/layout/HorizontalOrganizationChart"/>
    <dgm:cxn modelId="{58195A85-B6D3-4AC6-A9D1-1C0121175197}" type="presParOf" srcId="{062D101D-2DEB-4AC8-BCBF-2DAFF0E3F27D}" destId="{B376C6D9-55EA-4D36-BAC9-C093E91752FF}" srcOrd="0" destOrd="0" presId="urn:microsoft.com/office/officeart/2009/3/layout/HorizontalOrganizationChart"/>
    <dgm:cxn modelId="{A890DAFA-C330-47A8-9C15-8C1DDE2F46F1}" type="presParOf" srcId="{062D101D-2DEB-4AC8-BCBF-2DAFF0E3F27D}" destId="{E59308DD-6B7A-4C68-BEF3-5611E4B82E95}" srcOrd="1" destOrd="0" presId="urn:microsoft.com/office/officeart/2009/3/layout/HorizontalOrganizationChart"/>
    <dgm:cxn modelId="{DF85A653-438A-40EE-999F-98DF37400FE0}" type="presParOf" srcId="{40CD2456-54B5-4200-A535-4BD1B39D0FC8}" destId="{81A8D194-4170-4C66-A092-25401C5791A1}" srcOrd="1" destOrd="0" presId="urn:microsoft.com/office/officeart/2009/3/layout/HorizontalOrganizationChart"/>
    <dgm:cxn modelId="{9F17F8C5-2732-44EB-A4D2-CB84EB39E368}" type="presParOf" srcId="{40CD2456-54B5-4200-A535-4BD1B39D0FC8}" destId="{AC9EF684-B1DC-4E03-85B7-C44B47F7859B}" srcOrd="2" destOrd="0" presId="urn:microsoft.com/office/officeart/2009/3/layout/HorizontalOrganizationChart"/>
    <dgm:cxn modelId="{5B392BB4-4678-49D0-A6C0-C5E28DB57924}" type="presParOf" srcId="{606F13D3-B135-4DE2-886B-70DFDF23E4A0}" destId="{4EFB3D6C-1B87-4DFC-BDB2-1156BB2A63D9}" srcOrd="20" destOrd="0" presId="urn:microsoft.com/office/officeart/2009/3/layout/HorizontalOrganizationChart"/>
    <dgm:cxn modelId="{BE79C433-CA68-4755-AF34-215403D5ADA3}" type="presParOf" srcId="{606F13D3-B135-4DE2-886B-70DFDF23E4A0}" destId="{16AC90A5-F46D-4610-A9C9-E6C419A7F88C}" srcOrd="21" destOrd="0" presId="urn:microsoft.com/office/officeart/2009/3/layout/HorizontalOrganizationChart"/>
    <dgm:cxn modelId="{16EA56F5-C29E-4DA4-8571-829D785085ED}" type="presParOf" srcId="{16AC90A5-F46D-4610-A9C9-E6C419A7F88C}" destId="{4C796FF7-BCCF-4F67-A597-B580B469B3BF}" srcOrd="0" destOrd="0" presId="urn:microsoft.com/office/officeart/2009/3/layout/HorizontalOrganizationChart"/>
    <dgm:cxn modelId="{9850C4AA-72B4-4438-954B-D30A74796266}" type="presParOf" srcId="{4C796FF7-BCCF-4F67-A597-B580B469B3BF}" destId="{CA3ABEF2-36E9-4158-A83A-CE77749D37F4}" srcOrd="0" destOrd="0" presId="urn:microsoft.com/office/officeart/2009/3/layout/HorizontalOrganizationChart"/>
    <dgm:cxn modelId="{111C689F-9A67-48A3-8BA5-9C0111F32AB1}" type="presParOf" srcId="{4C796FF7-BCCF-4F67-A597-B580B469B3BF}" destId="{1B2F389F-773E-4C90-BECA-F1471094EBB1}" srcOrd="1" destOrd="0" presId="urn:microsoft.com/office/officeart/2009/3/layout/HorizontalOrganizationChart"/>
    <dgm:cxn modelId="{55B27AF6-9859-4ECA-AEDF-79FDB6E37984}" type="presParOf" srcId="{16AC90A5-F46D-4610-A9C9-E6C419A7F88C}" destId="{389088CE-0345-4BDC-8DC7-931591B0688F}" srcOrd="1" destOrd="0" presId="urn:microsoft.com/office/officeart/2009/3/layout/HorizontalOrganizationChart"/>
    <dgm:cxn modelId="{AB75AEA6-7E37-4B30-85E3-1090C3C56FCF}" type="presParOf" srcId="{16AC90A5-F46D-4610-A9C9-E6C419A7F88C}" destId="{D4B8E0AB-852F-4554-9720-DB5C4DC01EBF}" srcOrd="2" destOrd="0" presId="urn:microsoft.com/office/officeart/2009/3/layout/HorizontalOrganizationChart"/>
    <dgm:cxn modelId="{3533D8B2-94F0-401C-B44E-54F3CD311802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CDDBF72-8943-444A-91B3-729B86F39758}" type="doc">
      <dgm:prSet loTypeId="urn:microsoft.com/office/officeart/2005/8/layout/hProcess9" loCatId="process" qsTypeId="urn:microsoft.com/office/officeart/2005/8/quickstyle/simple1" qsCatId="simple" csTypeId="urn:microsoft.com/office/officeart/2005/8/colors/accent1_1" csCatId="accent1" phldr="1"/>
      <dgm:spPr/>
    </dgm:pt>
    <dgm:pt modelId="{1721AE0E-34C9-4307-A2BF-F40844FE231D}">
      <dgm:prSet phldrT="[Texto]" custT="1"/>
      <dgm:spPr/>
      <dgm:t>
        <a:bodyPr/>
        <a:lstStyle/>
        <a:p>
          <a:r>
            <a:rPr lang="es-ES" sz="1400" b="1" dirty="0" smtClean="0"/>
            <a:t>Cumplimiento Normativo</a:t>
          </a:r>
          <a:endParaRPr lang="es-ES" sz="1400" b="1" dirty="0"/>
        </a:p>
      </dgm:t>
    </dgm:pt>
    <dgm:pt modelId="{887952DE-98E7-41F3-9478-95EF755322F2}" type="parTrans" cxnId="{5290E69D-BF98-4FBF-8201-08CF46F860A7}">
      <dgm:prSet/>
      <dgm:spPr/>
      <dgm:t>
        <a:bodyPr/>
        <a:lstStyle/>
        <a:p>
          <a:endParaRPr lang="es-ES" sz="1400" b="1">
            <a:solidFill>
              <a:schemeClr val="tx1"/>
            </a:solidFill>
          </a:endParaRPr>
        </a:p>
      </dgm:t>
    </dgm:pt>
    <dgm:pt modelId="{46D65396-4298-43A3-BCC3-5B8616757299}" type="sibTrans" cxnId="{5290E69D-BF98-4FBF-8201-08CF46F860A7}">
      <dgm:prSet/>
      <dgm:spPr/>
      <dgm:t>
        <a:bodyPr/>
        <a:lstStyle/>
        <a:p>
          <a:endParaRPr lang="es-ES" sz="1400" b="1">
            <a:solidFill>
              <a:schemeClr val="tx1"/>
            </a:solidFill>
          </a:endParaRPr>
        </a:p>
      </dgm:t>
    </dgm:pt>
    <dgm:pt modelId="{AE0055F4-6C01-4FC8-B041-E08410D68F98}">
      <dgm:prSet phldrT="[Texto]" custT="1"/>
      <dgm:spPr/>
      <dgm:t>
        <a:bodyPr/>
        <a:lstStyle/>
        <a:p>
          <a:r>
            <a:rPr lang="es-ES" sz="1400" b="1" dirty="0" smtClean="0"/>
            <a:t>Priorizadas por la SEPS</a:t>
          </a:r>
          <a:endParaRPr lang="es-ES" sz="1400" b="1" dirty="0"/>
        </a:p>
      </dgm:t>
    </dgm:pt>
    <dgm:pt modelId="{B426CFC3-F5BB-4A5C-B71A-B94E5D4E6C2C}" type="parTrans" cxnId="{E640D84E-4ECE-4054-9205-7BD027654EBE}">
      <dgm:prSet/>
      <dgm:spPr/>
      <dgm:t>
        <a:bodyPr/>
        <a:lstStyle/>
        <a:p>
          <a:endParaRPr lang="es-ES" sz="1400" b="1">
            <a:solidFill>
              <a:schemeClr val="tx1"/>
            </a:solidFill>
          </a:endParaRPr>
        </a:p>
      </dgm:t>
    </dgm:pt>
    <dgm:pt modelId="{4587DE7C-9C75-44AA-ACAC-3CA4EACBA322}" type="sibTrans" cxnId="{E640D84E-4ECE-4054-9205-7BD027654EBE}">
      <dgm:prSet/>
      <dgm:spPr/>
      <dgm:t>
        <a:bodyPr/>
        <a:lstStyle/>
        <a:p>
          <a:endParaRPr lang="es-ES" sz="1400" b="1">
            <a:solidFill>
              <a:schemeClr val="tx1"/>
            </a:solidFill>
          </a:endParaRPr>
        </a:p>
      </dgm:t>
    </dgm:pt>
    <dgm:pt modelId="{9889A941-1C91-4F4F-8B7C-1114B220D69F}">
      <dgm:prSet phldrT="[Texto]" custT="1"/>
      <dgm:spPr/>
      <dgm:t>
        <a:bodyPr/>
        <a:lstStyle/>
        <a:p>
          <a:r>
            <a:rPr lang="es-ES" sz="1400" b="1" dirty="0" smtClean="0"/>
            <a:t>Priorizadas por el Auditor Interno</a:t>
          </a:r>
          <a:endParaRPr lang="es-ES" sz="1400" b="1" dirty="0"/>
        </a:p>
      </dgm:t>
    </dgm:pt>
    <dgm:pt modelId="{9426AF4C-FC23-4A68-8AFB-9780B7E84B44}" type="parTrans" cxnId="{AECE3E9B-B7F4-4F41-A7A2-36F433B85263}">
      <dgm:prSet/>
      <dgm:spPr/>
      <dgm:t>
        <a:bodyPr/>
        <a:lstStyle/>
        <a:p>
          <a:endParaRPr lang="es-ES" sz="1400" b="1">
            <a:solidFill>
              <a:schemeClr val="tx1"/>
            </a:solidFill>
          </a:endParaRPr>
        </a:p>
      </dgm:t>
    </dgm:pt>
    <dgm:pt modelId="{01D97292-0F03-4EAB-A6BF-3C5A694EA14F}" type="sibTrans" cxnId="{AECE3E9B-B7F4-4F41-A7A2-36F433B85263}">
      <dgm:prSet/>
      <dgm:spPr/>
      <dgm:t>
        <a:bodyPr/>
        <a:lstStyle/>
        <a:p>
          <a:endParaRPr lang="es-ES" sz="1400" b="1">
            <a:solidFill>
              <a:schemeClr val="tx1"/>
            </a:solidFill>
          </a:endParaRPr>
        </a:p>
      </dgm:t>
    </dgm:pt>
    <dgm:pt modelId="{D0DD7175-700F-4E47-A40B-5F12784FAE2D}" type="pres">
      <dgm:prSet presAssocID="{2CDDBF72-8943-444A-91B3-729B86F39758}" presName="CompostProcess" presStyleCnt="0">
        <dgm:presLayoutVars>
          <dgm:dir/>
          <dgm:resizeHandles val="exact"/>
        </dgm:presLayoutVars>
      </dgm:prSet>
      <dgm:spPr/>
    </dgm:pt>
    <dgm:pt modelId="{7834084B-01D4-49F8-AD35-03CA5A661EC7}" type="pres">
      <dgm:prSet presAssocID="{2CDDBF72-8943-444A-91B3-729B86F39758}" presName="arrow" presStyleLbl="bgShp" presStyleIdx="0" presStyleCnt="1"/>
      <dgm:spPr/>
    </dgm:pt>
    <dgm:pt modelId="{9917375A-5EFC-452D-965F-594FD34E05E2}" type="pres">
      <dgm:prSet presAssocID="{2CDDBF72-8943-444A-91B3-729B86F39758}" presName="linearProcess" presStyleCnt="0"/>
      <dgm:spPr/>
    </dgm:pt>
    <dgm:pt modelId="{95CA4C59-F6DA-473E-AD55-F45C9AB05873}" type="pres">
      <dgm:prSet presAssocID="{1721AE0E-34C9-4307-A2BF-F40844FE231D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E2493D9-DFB2-41B4-A66A-6E34C9F71628}" type="pres">
      <dgm:prSet presAssocID="{46D65396-4298-43A3-BCC3-5B8616757299}" presName="sibTrans" presStyleCnt="0"/>
      <dgm:spPr/>
    </dgm:pt>
    <dgm:pt modelId="{E63C9625-FD0D-402C-A587-714B2379E561}" type="pres">
      <dgm:prSet presAssocID="{AE0055F4-6C01-4FC8-B041-E08410D68F98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D52D8B4-7FAD-4A2F-8A07-A7F7E9859EF6}" type="pres">
      <dgm:prSet presAssocID="{4587DE7C-9C75-44AA-ACAC-3CA4EACBA322}" presName="sibTrans" presStyleCnt="0"/>
      <dgm:spPr/>
    </dgm:pt>
    <dgm:pt modelId="{E7701493-ACCC-4A6D-8E86-6B25479244BD}" type="pres">
      <dgm:prSet presAssocID="{9889A941-1C91-4F4F-8B7C-1114B220D69F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AECE3E9B-B7F4-4F41-A7A2-36F433B85263}" srcId="{2CDDBF72-8943-444A-91B3-729B86F39758}" destId="{9889A941-1C91-4F4F-8B7C-1114B220D69F}" srcOrd="2" destOrd="0" parTransId="{9426AF4C-FC23-4A68-8AFB-9780B7E84B44}" sibTransId="{01D97292-0F03-4EAB-A6BF-3C5A694EA14F}"/>
    <dgm:cxn modelId="{255FE390-43DB-46E3-B686-C5418898230B}" type="presOf" srcId="{2CDDBF72-8943-444A-91B3-729B86F39758}" destId="{D0DD7175-700F-4E47-A40B-5F12784FAE2D}" srcOrd="0" destOrd="0" presId="urn:microsoft.com/office/officeart/2005/8/layout/hProcess9"/>
    <dgm:cxn modelId="{E640D84E-4ECE-4054-9205-7BD027654EBE}" srcId="{2CDDBF72-8943-444A-91B3-729B86F39758}" destId="{AE0055F4-6C01-4FC8-B041-E08410D68F98}" srcOrd="1" destOrd="0" parTransId="{B426CFC3-F5BB-4A5C-B71A-B94E5D4E6C2C}" sibTransId="{4587DE7C-9C75-44AA-ACAC-3CA4EACBA322}"/>
    <dgm:cxn modelId="{5290E69D-BF98-4FBF-8201-08CF46F860A7}" srcId="{2CDDBF72-8943-444A-91B3-729B86F39758}" destId="{1721AE0E-34C9-4307-A2BF-F40844FE231D}" srcOrd="0" destOrd="0" parTransId="{887952DE-98E7-41F3-9478-95EF755322F2}" sibTransId="{46D65396-4298-43A3-BCC3-5B8616757299}"/>
    <dgm:cxn modelId="{976727D5-2778-4BCC-8CDE-08D0D3067138}" type="presOf" srcId="{9889A941-1C91-4F4F-8B7C-1114B220D69F}" destId="{E7701493-ACCC-4A6D-8E86-6B25479244BD}" srcOrd="0" destOrd="0" presId="urn:microsoft.com/office/officeart/2005/8/layout/hProcess9"/>
    <dgm:cxn modelId="{9EEE385E-E4CA-43B5-B549-DC14F9283BA1}" type="presOf" srcId="{1721AE0E-34C9-4307-A2BF-F40844FE231D}" destId="{95CA4C59-F6DA-473E-AD55-F45C9AB05873}" srcOrd="0" destOrd="0" presId="urn:microsoft.com/office/officeart/2005/8/layout/hProcess9"/>
    <dgm:cxn modelId="{C3BBA584-F1C5-4111-82FE-9190CF63A65A}" type="presOf" srcId="{AE0055F4-6C01-4FC8-B041-E08410D68F98}" destId="{E63C9625-FD0D-402C-A587-714B2379E561}" srcOrd="0" destOrd="0" presId="urn:microsoft.com/office/officeart/2005/8/layout/hProcess9"/>
    <dgm:cxn modelId="{62D67220-6DE3-4F2E-BFF6-0E18D1AA997C}" type="presParOf" srcId="{D0DD7175-700F-4E47-A40B-5F12784FAE2D}" destId="{7834084B-01D4-49F8-AD35-03CA5A661EC7}" srcOrd="0" destOrd="0" presId="urn:microsoft.com/office/officeart/2005/8/layout/hProcess9"/>
    <dgm:cxn modelId="{972E8CB0-3BB7-44E1-9015-BEEA54982A09}" type="presParOf" srcId="{D0DD7175-700F-4E47-A40B-5F12784FAE2D}" destId="{9917375A-5EFC-452D-965F-594FD34E05E2}" srcOrd="1" destOrd="0" presId="urn:microsoft.com/office/officeart/2005/8/layout/hProcess9"/>
    <dgm:cxn modelId="{F1BC57AB-06A9-48A4-9BA5-619F6970D25D}" type="presParOf" srcId="{9917375A-5EFC-452D-965F-594FD34E05E2}" destId="{95CA4C59-F6DA-473E-AD55-F45C9AB05873}" srcOrd="0" destOrd="0" presId="urn:microsoft.com/office/officeart/2005/8/layout/hProcess9"/>
    <dgm:cxn modelId="{636CD5CE-3E03-4500-9BB2-4985166308B5}" type="presParOf" srcId="{9917375A-5EFC-452D-965F-594FD34E05E2}" destId="{8E2493D9-DFB2-41B4-A66A-6E34C9F71628}" srcOrd="1" destOrd="0" presId="urn:microsoft.com/office/officeart/2005/8/layout/hProcess9"/>
    <dgm:cxn modelId="{7DE31CA3-166A-49A1-B55A-B6712641C4A4}" type="presParOf" srcId="{9917375A-5EFC-452D-965F-594FD34E05E2}" destId="{E63C9625-FD0D-402C-A587-714B2379E561}" srcOrd="2" destOrd="0" presId="urn:microsoft.com/office/officeart/2005/8/layout/hProcess9"/>
    <dgm:cxn modelId="{54DE29EC-C689-4AF6-8DC5-C9A333BCD686}" type="presParOf" srcId="{9917375A-5EFC-452D-965F-594FD34E05E2}" destId="{2D52D8B4-7FAD-4A2F-8A07-A7F7E9859EF6}" srcOrd="3" destOrd="0" presId="urn:microsoft.com/office/officeart/2005/8/layout/hProcess9"/>
    <dgm:cxn modelId="{02A65622-CBFB-4C37-9882-7A354A251DA1}" type="presParOf" srcId="{9917375A-5EFC-452D-965F-594FD34E05E2}" destId="{E7701493-ACCC-4A6D-8E86-6B25479244B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>
        <a:solidFill>
          <a:srgbClr val="C0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Actividades</a:t>
          </a:r>
          <a:endParaRPr lang="es-ES" b="1" dirty="0">
            <a:solidFill>
              <a:schemeClr val="bg1"/>
            </a:solidFill>
          </a:endParaRPr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73275838-25C4-43E7-8D71-5A20221D6987}" type="presOf" srcId="{A80C6F10-6E63-4E5A-A7C7-F1B1BE647AF8}" destId="{42ACE584-1E59-4AD0-9019-879F3FC41116}" srcOrd="1" destOrd="0" presId="urn:microsoft.com/office/officeart/2009/3/layout/HorizontalOrganizationChart"/>
    <dgm:cxn modelId="{0BCC57E8-54FA-4ED6-96DB-2E3BC787089D}" type="presOf" srcId="{FC53F778-C2B4-496F-8E18-0572A49EDB96}" destId="{4909C496-E1DF-4F07-95B7-63341708F457}" srcOrd="0" destOrd="0" presId="urn:microsoft.com/office/officeart/2009/3/layout/HorizontalOrganizationChart"/>
    <dgm:cxn modelId="{DACCC8A4-7ED2-466E-9F3B-AE3B27639160}" type="presOf" srcId="{68FD6DB0-530C-4E54-A083-D0C9AB848818}" destId="{F2E970E3-CDAA-406B-84BE-4E4306815EC7}" srcOrd="0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26ADD73E-4534-445D-A954-3791FD5A6BA8}" type="presOf" srcId="{A4C4D06E-6E97-458F-9751-E115EF6AE96A}" destId="{91DA9255-E982-4804-B5EC-67F1947DE0A1}" srcOrd="1" destOrd="0" presId="urn:microsoft.com/office/officeart/2009/3/layout/HorizontalOrganizationChart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CBEB5426-10CD-4EF3-91F6-F077BD22AA7F}" type="presOf" srcId="{CD92F085-053F-44DF-8DFA-E090E8FD946F}" destId="{1B2F389F-773E-4C90-BECA-F1471094EBB1}" srcOrd="1" destOrd="0" presId="urn:microsoft.com/office/officeart/2009/3/layout/HorizontalOrganizationChart"/>
    <dgm:cxn modelId="{6C452106-413B-4CD5-ACAB-262C806E87EB}" type="presOf" srcId="{CF14934A-701B-4257-B1DE-21D119100AF7}" destId="{67BA1276-DFC3-4527-B3B4-6A77D55653EF}" srcOrd="1" destOrd="0" presId="urn:microsoft.com/office/officeart/2009/3/layout/HorizontalOrganizationChart"/>
    <dgm:cxn modelId="{A1542CE2-B33F-48B6-906B-60F340F3D81E}" type="presOf" srcId="{32E9E5F0-6609-4535-AC19-4D3EE6A0B30A}" destId="{9036CB3D-933B-48BE-94E8-350578A0987D}" srcOrd="0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1B840961-DC68-4373-8653-FB4CD61B1D97}" type="presOf" srcId="{68FD6DB0-530C-4E54-A083-D0C9AB848818}" destId="{30BFC020-8B6F-4799-A7BB-23912200B3EA}" srcOrd="1" destOrd="0" presId="urn:microsoft.com/office/officeart/2009/3/layout/HorizontalOrganizationChart"/>
    <dgm:cxn modelId="{25F996AE-1841-4355-A8FB-3DB38BBB9E90}" type="presOf" srcId="{A80C6F10-6E63-4E5A-A7C7-F1B1BE647AF8}" destId="{7B9F3A5A-5E64-4628-A39D-FA46F789E028}" srcOrd="0" destOrd="0" presId="urn:microsoft.com/office/officeart/2009/3/layout/HorizontalOrganizationChart"/>
    <dgm:cxn modelId="{9F4AD924-8C4A-43A0-B5C8-1E8508D12328}" type="presOf" srcId="{2C005542-C527-4601-B9BD-3C0A8A5CDF0D}" destId="{4EFB3D6C-1B87-4DFC-BDB2-1156BB2A63D9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5EEC0C16-E098-47F4-95D2-2C02AC2C6120}" type="presOf" srcId="{7137C1A6-A071-49D3-9863-B2B1FEC79BD2}" destId="{817768AC-B585-47AE-9045-3A22EE3A484C}" srcOrd="0" destOrd="0" presId="urn:microsoft.com/office/officeart/2009/3/layout/HorizontalOrganizationChart"/>
    <dgm:cxn modelId="{77E8250B-ADCF-4BD0-9585-C46782C5EDB4}" type="presOf" srcId="{CD92F085-053F-44DF-8DFA-E090E8FD946F}" destId="{CA3ABEF2-36E9-4158-A83A-CE77749D37F4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AA053AF2-9C69-468B-8089-56404E424B3E}" type="presOf" srcId="{CC3C3831-5C55-46B4-B7BF-07F30996BD5A}" destId="{7516501D-0864-41E0-B4E2-597D0D7BFF8A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5B013A58-9926-49A1-A372-9A962C0E4FD0}" type="presOf" srcId="{F0103574-980D-44C0-B65E-607D7E252077}" destId="{49FE0FEA-56E3-484A-9845-7F0421AC4DB2}" srcOrd="0" destOrd="0" presId="urn:microsoft.com/office/officeart/2009/3/layout/HorizontalOrganizationChart"/>
    <dgm:cxn modelId="{43CBB1ED-A4E7-4F8F-AB08-AED872C53683}" type="presOf" srcId="{3E4A8BE5-ACC3-40D1-8D4A-FB2D247DB3B0}" destId="{E6666DCB-114C-48C3-B885-92CC1562D968}" srcOrd="0" destOrd="0" presId="urn:microsoft.com/office/officeart/2009/3/layout/HorizontalOrganizationChart"/>
    <dgm:cxn modelId="{543C2486-5823-444B-A673-DB95AD342E6A}" type="presOf" srcId="{AF136378-637A-4A2C-B8D6-97AB6ADC12E2}" destId="{453AF829-CE22-432B-8DB9-67B212AA41B8}" srcOrd="0" destOrd="0" presId="urn:microsoft.com/office/officeart/2009/3/layout/HorizontalOrganizationChart"/>
    <dgm:cxn modelId="{06D863E1-7C89-47CE-8DAF-7ABA3C2730C3}" type="presOf" srcId="{5DA1624E-2025-4E02-9C7E-7F739CEAA773}" destId="{DEFB82F6-8DA5-4AB0-924A-F24F97D7DEB5}" srcOrd="0" destOrd="0" presId="urn:microsoft.com/office/officeart/2009/3/layout/HorizontalOrganizationChart"/>
    <dgm:cxn modelId="{FB9D42E3-1098-416A-B981-BB6F8D3F730C}" type="presOf" srcId="{AB8146DB-2DBD-4AC3-A7C6-B5C652AB9001}" destId="{3A1E14FB-5EAB-4547-B328-73F58783A8A6}" srcOrd="1" destOrd="0" presId="urn:microsoft.com/office/officeart/2009/3/layout/HorizontalOrganizationChart"/>
    <dgm:cxn modelId="{BC1950B1-E72D-41AD-A1B2-80DFA3B8F849}" type="presOf" srcId="{2B30BADE-F6BB-4F31-8652-E7809B824A1A}" destId="{5B557EFD-4F53-4FE1-A98D-1E35D5670582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AE5F24C9-2F99-45A3-835A-54ED17534738}" type="presOf" srcId="{8FF4585A-BD84-4A99-A1CA-E097F8E78286}" destId="{B376C6D9-55EA-4D36-BAC9-C093E91752FF}" srcOrd="0" destOrd="0" presId="urn:microsoft.com/office/officeart/2009/3/layout/HorizontalOrganizationChart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22F585F3-2F93-41D4-958E-8C0E8B05BF2D}" type="presOf" srcId="{98F3B87E-B84C-430B-9372-EDE3AA8C45EC}" destId="{EA7A37C8-FACA-4A5D-B398-D0A7AB5A5260}" srcOrd="1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71D03C04-6AD0-4048-B531-F8E31EF789E8}" type="presOf" srcId="{3E4A8BE5-ACC3-40D1-8D4A-FB2D247DB3B0}" destId="{91CD4484-DF98-4C9E-9F3A-06F8419A60EF}" srcOrd="1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DB6710FE-F306-4ED0-B5F2-D8B149807B09}" type="presOf" srcId="{98F3B87E-B84C-430B-9372-EDE3AA8C45EC}" destId="{86BB4AA0-6C53-417A-9822-C0B199418F0A}" srcOrd="0" destOrd="0" presId="urn:microsoft.com/office/officeart/2009/3/layout/HorizontalOrganizationChart"/>
    <dgm:cxn modelId="{F778EBC7-83FD-40A5-B66C-C837CD02B479}" type="presOf" srcId="{7137C1A6-A071-49D3-9863-B2B1FEC79BD2}" destId="{A8F06B9D-A2A9-466C-AE2A-EE5D4A2D65DE}" srcOrd="1" destOrd="0" presId="urn:microsoft.com/office/officeart/2009/3/layout/HorizontalOrganizationChart"/>
    <dgm:cxn modelId="{B68AE855-8F24-4153-830A-74AF1796A4E6}" type="presOf" srcId="{8FF4585A-BD84-4A99-A1CA-E097F8E78286}" destId="{E59308DD-6B7A-4C68-BEF3-5611E4B82E95}" srcOrd="1" destOrd="0" presId="urn:microsoft.com/office/officeart/2009/3/layout/HorizontalOrganizationChart"/>
    <dgm:cxn modelId="{276C0147-6A7D-4178-A270-E96A9C2BE8A5}" type="presOf" srcId="{6F53D91C-E693-49AF-914A-E5B0E9BB1228}" destId="{1FB11BFC-DB0D-4266-A14C-571F9C595B70}" srcOrd="0" destOrd="0" presId="urn:microsoft.com/office/officeart/2009/3/layout/HorizontalOrganizationChart"/>
    <dgm:cxn modelId="{B5135F7A-77D2-4627-94DB-096BA2A4C73F}" type="presOf" srcId="{EF43A1F9-6FCF-491B-9243-07AB2D075498}" destId="{E4F34BD5-FEE2-4949-8E2A-E20D97B32F86}" srcOrd="0" destOrd="0" presId="urn:microsoft.com/office/officeart/2009/3/layout/HorizontalOrganizationChart"/>
    <dgm:cxn modelId="{1EC1D2E8-5873-4772-8EC5-A4C08DF02E55}" type="presOf" srcId="{A4C4D06E-6E97-458F-9751-E115EF6AE96A}" destId="{36AB33B3-8594-427C-921F-DE1462558C04}" srcOrd="0" destOrd="0" presId="urn:microsoft.com/office/officeart/2009/3/layout/HorizontalOrganizationChart"/>
    <dgm:cxn modelId="{5E53FB4C-B3A7-48BC-B432-0D53D8098330}" type="presOf" srcId="{F0103574-980D-44C0-B65E-607D7E252077}" destId="{1E37ED54-9A4D-4828-9325-934C363C8E35}" srcOrd="1" destOrd="0" presId="urn:microsoft.com/office/officeart/2009/3/layout/HorizontalOrganizationChart"/>
    <dgm:cxn modelId="{6769241E-2AEA-45E2-8BC2-44365A81BEB2}" type="presOf" srcId="{AE2262F9-67D3-429E-84B9-034E0CA8E281}" destId="{C0821DFC-3ED2-4E96-B1A0-B451D7714FA9}" srcOrd="0" destOrd="0" presId="urn:microsoft.com/office/officeart/2009/3/layout/HorizontalOrganizationChart"/>
    <dgm:cxn modelId="{5BC0FCF2-3011-4127-9AA7-8666AF739000}" type="presOf" srcId="{AB8146DB-2DBD-4AC3-A7C6-B5C652AB9001}" destId="{D5C8BD53-1D65-40C4-9BBF-96D57DF95030}" srcOrd="0" destOrd="0" presId="urn:microsoft.com/office/officeart/2009/3/layout/HorizontalOrganizationChart"/>
    <dgm:cxn modelId="{14F20CF1-914A-4348-B2E6-E25F2334BB93}" type="presOf" srcId="{CF14934A-701B-4257-B1DE-21D119100AF7}" destId="{4E355039-5B43-40FA-ABD4-FB9DA19ABF06}" srcOrd="0" destOrd="0" presId="urn:microsoft.com/office/officeart/2009/3/layout/HorizontalOrganizationChart"/>
    <dgm:cxn modelId="{9D8EF080-16E4-4F10-A6B9-D392D8D39EB4}" type="presOf" srcId="{A2134FC1-8864-4D88-92BB-DFA883E57F1F}" destId="{2899AACA-2A3F-4D8D-A421-E394F8CBDF5F}" srcOrd="0" destOrd="0" presId="urn:microsoft.com/office/officeart/2009/3/layout/HorizontalOrganizationChart"/>
    <dgm:cxn modelId="{69014754-B12C-40C0-BDEF-6E08E5966934}" type="presOf" srcId="{B2177D58-A249-4409-8346-EC237A184987}" destId="{581C8D9F-C323-402C-92CF-99EAD5FF21DE}" srcOrd="0" destOrd="0" presId="urn:microsoft.com/office/officeart/2009/3/layout/HorizontalOrganizationChart"/>
    <dgm:cxn modelId="{7C1D0563-8FFE-49DD-85CB-C0A578D072EC}" type="presOf" srcId="{2B30BADE-F6BB-4F31-8652-E7809B824A1A}" destId="{9B810D6C-6317-4588-94A7-9F0FA4BCF0EF}" srcOrd="1" destOrd="0" presId="urn:microsoft.com/office/officeart/2009/3/layout/HorizontalOrganizationChart"/>
    <dgm:cxn modelId="{1C435CB2-4366-4817-9E9E-58820B9DD3D7}" type="presOf" srcId="{21EF1D45-1F1D-4EDB-A824-2050FCF17D64}" destId="{4E6EF348-C074-4008-8143-418741205ACF}" srcOrd="0" destOrd="0" presId="urn:microsoft.com/office/officeart/2009/3/layout/HorizontalOrganizationChart"/>
    <dgm:cxn modelId="{5650BC10-6F93-402D-80AD-E4EFE78FC453}" type="presParOf" srcId="{9036CB3D-933B-48BE-94E8-350578A0987D}" destId="{3AB9870F-2D0A-4C7B-A53D-BF440B46A4FF}" srcOrd="0" destOrd="0" presId="urn:microsoft.com/office/officeart/2009/3/layout/HorizontalOrganizationChart"/>
    <dgm:cxn modelId="{367A9345-CFA2-4D33-9D1E-6F785952BC47}" type="presParOf" srcId="{3AB9870F-2D0A-4C7B-A53D-BF440B46A4FF}" destId="{2BB26BA9-AD0D-4DF4-9947-FFF7C3DAA711}" srcOrd="0" destOrd="0" presId="urn:microsoft.com/office/officeart/2009/3/layout/HorizontalOrganizationChart"/>
    <dgm:cxn modelId="{124DEA15-7185-44EC-A495-0B3FCF622871}" type="presParOf" srcId="{2BB26BA9-AD0D-4DF4-9947-FFF7C3DAA711}" destId="{36AB33B3-8594-427C-921F-DE1462558C04}" srcOrd="0" destOrd="0" presId="urn:microsoft.com/office/officeart/2009/3/layout/HorizontalOrganizationChart"/>
    <dgm:cxn modelId="{41D355AB-106F-4FD7-BF44-60BC761CF7DD}" type="presParOf" srcId="{2BB26BA9-AD0D-4DF4-9947-FFF7C3DAA711}" destId="{91DA9255-E982-4804-B5EC-67F1947DE0A1}" srcOrd="1" destOrd="0" presId="urn:microsoft.com/office/officeart/2009/3/layout/HorizontalOrganizationChart"/>
    <dgm:cxn modelId="{00620462-3244-409B-8AAA-C8854D39B94C}" type="presParOf" srcId="{3AB9870F-2D0A-4C7B-A53D-BF440B46A4FF}" destId="{606F13D3-B135-4DE2-886B-70DFDF23E4A0}" srcOrd="1" destOrd="0" presId="urn:microsoft.com/office/officeart/2009/3/layout/HorizontalOrganizationChart"/>
    <dgm:cxn modelId="{EDD996E5-3551-4FC2-9869-5294B3FFDBF2}" type="presParOf" srcId="{606F13D3-B135-4DE2-886B-70DFDF23E4A0}" destId="{453AF829-CE22-432B-8DB9-67B212AA41B8}" srcOrd="0" destOrd="0" presId="urn:microsoft.com/office/officeart/2009/3/layout/HorizontalOrganizationChart"/>
    <dgm:cxn modelId="{E0082D17-9502-4E70-8851-C920B4C61E95}" type="presParOf" srcId="{606F13D3-B135-4DE2-886B-70DFDF23E4A0}" destId="{A4330784-364D-4599-AA50-74058B081B8D}" srcOrd="1" destOrd="0" presId="urn:microsoft.com/office/officeart/2009/3/layout/HorizontalOrganizationChart"/>
    <dgm:cxn modelId="{FAD35516-47BC-40C8-AAB8-8789EE29A199}" type="presParOf" srcId="{A4330784-364D-4599-AA50-74058B081B8D}" destId="{A40C25EB-7D7D-4B59-AE87-848719A5D75C}" srcOrd="0" destOrd="0" presId="urn:microsoft.com/office/officeart/2009/3/layout/HorizontalOrganizationChart"/>
    <dgm:cxn modelId="{75A9CB3B-003B-4F8C-BEE2-DAAA6B6C2520}" type="presParOf" srcId="{A40C25EB-7D7D-4B59-AE87-848719A5D75C}" destId="{5B557EFD-4F53-4FE1-A98D-1E35D5670582}" srcOrd="0" destOrd="0" presId="urn:microsoft.com/office/officeart/2009/3/layout/HorizontalOrganizationChart"/>
    <dgm:cxn modelId="{665407CA-2E6C-4F19-9338-16206C600F19}" type="presParOf" srcId="{A40C25EB-7D7D-4B59-AE87-848719A5D75C}" destId="{9B810D6C-6317-4588-94A7-9F0FA4BCF0EF}" srcOrd="1" destOrd="0" presId="urn:microsoft.com/office/officeart/2009/3/layout/HorizontalOrganizationChart"/>
    <dgm:cxn modelId="{E8D7540A-8282-4987-92EA-7CDD0B9330E1}" type="presParOf" srcId="{A4330784-364D-4599-AA50-74058B081B8D}" destId="{99BB21FD-EEBE-4AD7-9B7C-3FAF673F6F4E}" srcOrd="1" destOrd="0" presId="urn:microsoft.com/office/officeart/2009/3/layout/HorizontalOrganizationChart"/>
    <dgm:cxn modelId="{04E4BDAC-0214-4A59-BC32-7828C388E8B6}" type="presParOf" srcId="{A4330784-364D-4599-AA50-74058B081B8D}" destId="{49A81C62-B4E6-4BD1-B13B-5C237B609985}" srcOrd="2" destOrd="0" presId="urn:microsoft.com/office/officeart/2009/3/layout/HorizontalOrganizationChart"/>
    <dgm:cxn modelId="{375785ED-FEEC-4C56-88FB-ACD7FCB53CE2}" type="presParOf" srcId="{606F13D3-B135-4DE2-886B-70DFDF23E4A0}" destId="{E4F34BD5-FEE2-4949-8E2A-E20D97B32F86}" srcOrd="2" destOrd="0" presId="urn:microsoft.com/office/officeart/2009/3/layout/HorizontalOrganizationChart"/>
    <dgm:cxn modelId="{A87F943A-433D-47F1-BB5A-6DACC60035BE}" type="presParOf" srcId="{606F13D3-B135-4DE2-886B-70DFDF23E4A0}" destId="{A131F472-606E-42E4-9CFD-D440BEE36E8F}" srcOrd="3" destOrd="0" presId="urn:microsoft.com/office/officeart/2009/3/layout/HorizontalOrganizationChart"/>
    <dgm:cxn modelId="{86542036-4D21-48A8-BDAA-050E6DFDEDB8}" type="presParOf" srcId="{A131F472-606E-42E4-9CFD-D440BEE36E8F}" destId="{06352BD0-9E45-4EC8-AE2D-521BC67611CA}" srcOrd="0" destOrd="0" presId="urn:microsoft.com/office/officeart/2009/3/layout/HorizontalOrganizationChart"/>
    <dgm:cxn modelId="{24CCF33B-E32F-4C55-AF80-8CDBF40D4305}" type="presParOf" srcId="{06352BD0-9E45-4EC8-AE2D-521BC67611CA}" destId="{4E355039-5B43-40FA-ABD4-FB9DA19ABF06}" srcOrd="0" destOrd="0" presId="urn:microsoft.com/office/officeart/2009/3/layout/HorizontalOrganizationChart"/>
    <dgm:cxn modelId="{F6850009-FB1F-442F-95BE-7C83A485FCA8}" type="presParOf" srcId="{06352BD0-9E45-4EC8-AE2D-521BC67611CA}" destId="{67BA1276-DFC3-4527-B3B4-6A77D55653EF}" srcOrd="1" destOrd="0" presId="urn:microsoft.com/office/officeart/2009/3/layout/HorizontalOrganizationChart"/>
    <dgm:cxn modelId="{EE7B40F5-D757-4261-B4C4-60BD9BAD4381}" type="presParOf" srcId="{A131F472-606E-42E4-9CFD-D440BEE36E8F}" destId="{75A05951-F3ED-425D-BD2D-325575694EBE}" srcOrd="1" destOrd="0" presId="urn:microsoft.com/office/officeart/2009/3/layout/HorizontalOrganizationChart"/>
    <dgm:cxn modelId="{2E48FDA1-2419-4F69-8618-1C04404BC31C}" type="presParOf" srcId="{A131F472-606E-42E4-9CFD-D440BEE36E8F}" destId="{F6FEA933-5ADB-441E-8AD2-C7743FAC634E}" srcOrd="2" destOrd="0" presId="urn:microsoft.com/office/officeart/2009/3/layout/HorizontalOrganizationChart"/>
    <dgm:cxn modelId="{6EC4A400-2A27-4748-9DF0-42EF316A6CDD}" type="presParOf" srcId="{606F13D3-B135-4DE2-886B-70DFDF23E4A0}" destId="{4E6EF348-C074-4008-8143-418741205ACF}" srcOrd="4" destOrd="0" presId="urn:microsoft.com/office/officeart/2009/3/layout/HorizontalOrganizationChart"/>
    <dgm:cxn modelId="{1B35A4D7-B461-4AC5-BD8E-146342829EF2}" type="presParOf" srcId="{606F13D3-B135-4DE2-886B-70DFDF23E4A0}" destId="{C827ED8D-02B0-43B3-91E8-C5EA51A2D47D}" srcOrd="5" destOrd="0" presId="urn:microsoft.com/office/officeart/2009/3/layout/HorizontalOrganizationChart"/>
    <dgm:cxn modelId="{6BA159A1-AC28-44E0-BEB9-5574EECA3D66}" type="presParOf" srcId="{C827ED8D-02B0-43B3-91E8-C5EA51A2D47D}" destId="{F443370F-DB1C-44EF-9D7F-781ED1AE4C16}" srcOrd="0" destOrd="0" presId="urn:microsoft.com/office/officeart/2009/3/layout/HorizontalOrganizationChart"/>
    <dgm:cxn modelId="{F4FFC23B-240B-4428-80D5-404837796B15}" type="presParOf" srcId="{F443370F-DB1C-44EF-9D7F-781ED1AE4C16}" destId="{817768AC-B585-47AE-9045-3A22EE3A484C}" srcOrd="0" destOrd="0" presId="urn:microsoft.com/office/officeart/2009/3/layout/HorizontalOrganizationChart"/>
    <dgm:cxn modelId="{BA8E1246-12B1-4ACF-A783-EFBD35DA5D43}" type="presParOf" srcId="{F443370F-DB1C-44EF-9D7F-781ED1AE4C16}" destId="{A8F06B9D-A2A9-466C-AE2A-EE5D4A2D65DE}" srcOrd="1" destOrd="0" presId="urn:microsoft.com/office/officeart/2009/3/layout/HorizontalOrganizationChart"/>
    <dgm:cxn modelId="{729CEDEA-B75F-4F27-8E28-1AE03790ED0A}" type="presParOf" srcId="{C827ED8D-02B0-43B3-91E8-C5EA51A2D47D}" destId="{9B47BC08-352C-4218-AFC0-0B4590A8AD7A}" srcOrd="1" destOrd="0" presId="urn:microsoft.com/office/officeart/2009/3/layout/HorizontalOrganizationChart"/>
    <dgm:cxn modelId="{2B7A1887-8EAC-43AF-86F2-F960503BA3C5}" type="presParOf" srcId="{C827ED8D-02B0-43B3-91E8-C5EA51A2D47D}" destId="{85AB44F7-DFF1-4CF5-AE95-C3C5B7CB42EA}" srcOrd="2" destOrd="0" presId="urn:microsoft.com/office/officeart/2009/3/layout/HorizontalOrganizationChart"/>
    <dgm:cxn modelId="{A68CB8FE-F8C8-4819-A1E9-CC525FCF61EE}" type="presParOf" srcId="{606F13D3-B135-4DE2-886B-70DFDF23E4A0}" destId="{7516501D-0864-41E0-B4E2-597D0D7BFF8A}" srcOrd="6" destOrd="0" presId="urn:microsoft.com/office/officeart/2009/3/layout/HorizontalOrganizationChart"/>
    <dgm:cxn modelId="{746F7934-A6BE-4A93-BA89-A5359E0C78E0}" type="presParOf" srcId="{606F13D3-B135-4DE2-886B-70DFDF23E4A0}" destId="{2A9FA8AC-897B-42E7-940B-46C795E2A745}" srcOrd="7" destOrd="0" presId="urn:microsoft.com/office/officeart/2009/3/layout/HorizontalOrganizationChart"/>
    <dgm:cxn modelId="{35BA131C-8C1D-48DF-9527-53C8AE9A2D54}" type="presParOf" srcId="{2A9FA8AC-897B-42E7-940B-46C795E2A745}" destId="{037B35A3-4747-4EDF-B83A-1AC4E8306142}" srcOrd="0" destOrd="0" presId="urn:microsoft.com/office/officeart/2009/3/layout/HorizontalOrganizationChart"/>
    <dgm:cxn modelId="{5918F427-69E5-4243-A498-87EC8B9773E5}" type="presParOf" srcId="{037B35A3-4747-4EDF-B83A-1AC4E8306142}" destId="{49FE0FEA-56E3-484A-9845-7F0421AC4DB2}" srcOrd="0" destOrd="0" presId="urn:microsoft.com/office/officeart/2009/3/layout/HorizontalOrganizationChart"/>
    <dgm:cxn modelId="{0A97B57C-51F0-4E02-BB84-3918BECE4737}" type="presParOf" srcId="{037B35A3-4747-4EDF-B83A-1AC4E8306142}" destId="{1E37ED54-9A4D-4828-9325-934C363C8E35}" srcOrd="1" destOrd="0" presId="urn:microsoft.com/office/officeart/2009/3/layout/HorizontalOrganizationChart"/>
    <dgm:cxn modelId="{79EE9798-C65A-4BF3-96F4-B93D957CD27B}" type="presParOf" srcId="{2A9FA8AC-897B-42E7-940B-46C795E2A745}" destId="{82CB2263-523B-47BB-A402-FFB63A46691B}" srcOrd="1" destOrd="0" presId="urn:microsoft.com/office/officeart/2009/3/layout/HorizontalOrganizationChart"/>
    <dgm:cxn modelId="{81CE41EB-0CAA-4FE3-8426-574AC499ACA7}" type="presParOf" srcId="{2A9FA8AC-897B-42E7-940B-46C795E2A745}" destId="{09E46D50-A8BE-4ECD-9096-A4FAFB16C11A}" srcOrd="2" destOrd="0" presId="urn:microsoft.com/office/officeart/2009/3/layout/HorizontalOrganizationChart"/>
    <dgm:cxn modelId="{D975D3A9-029D-49A7-A295-E013E57D4C12}" type="presParOf" srcId="{606F13D3-B135-4DE2-886B-70DFDF23E4A0}" destId="{4909C496-E1DF-4F07-95B7-63341708F457}" srcOrd="8" destOrd="0" presId="urn:microsoft.com/office/officeart/2009/3/layout/HorizontalOrganizationChart"/>
    <dgm:cxn modelId="{CD639858-9DB7-48D7-A05B-876AFF8AA51E}" type="presParOf" srcId="{606F13D3-B135-4DE2-886B-70DFDF23E4A0}" destId="{8952015C-9E05-430B-89AD-D3CEED51BCEC}" srcOrd="9" destOrd="0" presId="urn:microsoft.com/office/officeart/2009/3/layout/HorizontalOrganizationChart"/>
    <dgm:cxn modelId="{9CB226D8-3CF2-46D0-AC69-F56FA9BE2C62}" type="presParOf" srcId="{8952015C-9E05-430B-89AD-D3CEED51BCEC}" destId="{DA7C6B09-2CFA-43B7-9F02-BB600B6422C9}" srcOrd="0" destOrd="0" presId="urn:microsoft.com/office/officeart/2009/3/layout/HorizontalOrganizationChart"/>
    <dgm:cxn modelId="{F6D62862-924A-4439-8560-8C0275D274EF}" type="presParOf" srcId="{DA7C6B09-2CFA-43B7-9F02-BB600B6422C9}" destId="{86BB4AA0-6C53-417A-9822-C0B199418F0A}" srcOrd="0" destOrd="0" presId="urn:microsoft.com/office/officeart/2009/3/layout/HorizontalOrganizationChart"/>
    <dgm:cxn modelId="{049BFD2B-B46D-4C45-9CDB-A69BDCC360C8}" type="presParOf" srcId="{DA7C6B09-2CFA-43B7-9F02-BB600B6422C9}" destId="{EA7A37C8-FACA-4A5D-B398-D0A7AB5A5260}" srcOrd="1" destOrd="0" presId="urn:microsoft.com/office/officeart/2009/3/layout/HorizontalOrganizationChart"/>
    <dgm:cxn modelId="{49A3F4E1-CC57-4C69-91DB-7D353B387D30}" type="presParOf" srcId="{8952015C-9E05-430B-89AD-D3CEED51BCEC}" destId="{B23BF7DD-1124-42C1-92B3-E3F0CD171380}" srcOrd="1" destOrd="0" presId="urn:microsoft.com/office/officeart/2009/3/layout/HorizontalOrganizationChart"/>
    <dgm:cxn modelId="{DFFA3793-7469-45E1-9F91-C9F3F6DD0250}" type="presParOf" srcId="{8952015C-9E05-430B-89AD-D3CEED51BCEC}" destId="{E2586762-32AE-4018-8FB0-ED7E6FC2685D}" srcOrd="2" destOrd="0" presId="urn:microsoft.com/office/officeart/2009/3/layout/HorizontalOrganizationChart"/>
    <dgm:cxn modelId="{9C02F6A0-2474-4D92-8CF4-717CB8BC898D}" type="presParOf" srcId="{606F13D3-B135-4DE2-886B-70DFDF23E4A0}" destId="{2899AACA-2A3F-4D8D-A421-E394F8CBDF5F}" srcOrd="10" destOrd="0" presId="urn:microsoft.com/office/officeart/2009/3/layout/HorizontalOrganizationChart"/>
    <dgm:cxn modelId="{45901EDF-3875-4165-AD67-40B4C8465A0E}" type="presParOf" srcId="{606F13D3-B135-4DE2-886B-70DFDF23E4A0}" destId="{BD51BD60-B5BF-475A-B088-56E6D081A3D1}" srcOrd="11" destOrd="0" presId="urn:microsoft.com/office/officeart/2009/3/layout/HorizontalOrganizationChart"/>
    <dgm:cxn modelId="{B1C24338-4A83-4AF2-97BC-5DDD91F3388E}" type="presParOf" srcId="{BD51BD60-B5BF-475A-B088-56E6D081A3D1}" destId="{0FE8CAD4-94E8-43B0-8647-5794D553DC49}" srcOrd="0" destOrd="0" presId="urn:microsoft.com/office/officeart/2009/3/layout/HorizontalOrganizationChart"/>
    <dgm:cxn modelId="{29188D3E-F4E1-40DE-94C0-C6378AAF1D3D}" type="presParOf" srcId="{0FE8CAD4-94E8-43B0-8647-5794D553DC49}" destId="{F2E970E3-CDAA-406B-84BE-4E4306815EC7}" srcOrd="0" destOrd="0" presId="urn:microsoft.com/office/officeart/2009/3/layout/HorizontalOrganizationChart"/>
    <dgm:cxn modelId="{AEC30594-D293-4839-8F9B-93BBEA533C7F}" type="presParOf" srcId="{0FE8CAD4-94E8-43B0-8647-5794D553DC49}" destId="{30BFC020-8B6F-4799-A7BB-23912200B3EA}" srcOrd="1" destOrd="0" presId="urn:microsoft.com/office/officeart/2009/3/layout/HorizontalOrganizationChart"/>
    <dgm:cxn modelId="{A0F8C0BD-5B16-4931-853F-F9685B74B22D}" type="presParOf" srcId="{BD51BD60-B5BF-475A-B088-56E6D081A3D1}" destId="{F2B4A97B-DBBD-446D-B701-1740F3ACE7A0}" srcOrd="1" destOrd="0" presId="urn:microsoft.com/office/officeart/2009/3/layout/HorizontalOrganizationChart"/>
    <dgm:cxn modelId="{16F42F4A-07AD-4027-ACCE-14A341850674}" type="presParOf" srcId="{BD51BD60-B5BF-475A-B088-56E6D081A3D1}" destId="{599A63A4-A171-4C94-8627-0B9EEE68A7D0}" srcOrd="2" destOrd="0" presId="urn:microsoft.com/office/officeart/2009/3/layout/HorizontalOrganizationChart"/>
    <dgm:cxn modelId="{7224A240-B9A6-46E1-8B30-A8E8D4CCAF1E}" type="presParOf" srcId="{606F13D3-B135-4DE2-886B-70DFDF23E4A0}" destId="{C0821DFC-3ED2-4E96-B1A0-B451D7714FA9}" srcOrd="12" destOrd="0" presId="urn:microsoft.com/office/officeart/2009/3/layout/HorizontalOrganizationChart"/>
    <dgm:cxn modelId="{E720840E-092E-4A44-B8B0-6F4BDA6EE879}" type="presParOf" srcId="{606F13D3-B135-4DE2-886B-70DFDF23E4A0}" destId="{4B947986-0BE9-420D-8A7A-A4EC56654934}" srcOrd="13" destOrd="0" presId="urn:microsoft.com/office/officeart/2009/3/layout/HorizontalOrganizationChart"/>
    <dgm:cxn modelId="{9343357E-DB08-4918-AB13-70CB04E16464}" type="presParOf" srcId="{4B947986-0BE9-420D-8A7A-A4EC56654934}" destId="{F1D9F36A-704D-451E-80AD-7F30911A6A4C}" srcOrd="0" destOrd="0" presId="urn:microsoft.com/office/officeart/2009/3/layout/HorizontalOrganizationChart"/>
    <dgm:cxn modelId="{FC3093BD-F97A-4013-AAF1-60082CAD541A}" type="presParOf" srcId="{F1D9F36A-704D-451E-80AD-7F30911A6A4C}" destId="{D5C8BD53-1D65-40C4-9BBF-96D57DF95030}" srcOrd="0" destOrd="0" presId="urn:microsoft.com/office/officeart/2009/3/layout/HorizontalOrganizationChart"/>
    <dgm:cxn modelId="{643F8617-41E0-482E-BEF2-005174A87F98}" type="presParOf" srcId="{F1D9F36A-704D-451E-80AD-7F30911A6A4C}" destId="{3A1E14FB-5EAB-4547-B328-73F58783A8A6}" srcOrd="1" destOrd="0" presId="urn:microsoft.com/office/officeart/2009/3/layout/HorizontalOrganizationChart"/>
    <dgm:cxn modelId="{2DD82A76-C2F7-447A-90E2-281E26B46B21}" type="presParOf" srcId="{4B947986-0BE9-420D-8A7A-A4EC56654934}" destId="{B8FBC219-DA08-47DB-8827-33437890B39D}" srcOrd="1" destOrd="0" presId="urn:microsoft.com/office/officeart/2009/3/layout/HorizontalOrganizationChart"/>
    <dgm:cxn modelId="{9ED70105-66B4-462D-8D36-76BB8AE45840}" type="presParOf" srcId="{4B947986-0BE9-420D-8A7A-A4EC56654934}" destId="{D2B3A53E-4F08-4380-9DC4-2940C55C200D}" srcOrd="2" destOrd="0" presId="urn:microsoft.com/office/officeart/2009/3/layout/HorizontalOrganizationChart"/>
    <dgm:cxn modelId="{9D5DF409-CD13-4C9B-B6D8-17126A9A77B7}" type="presParOf" srcId="{606F13D3-B135-4DE2-886B-70DFDF23E4A0}" destId="{DEFB82F6-8DA5-4AB0-924A-F24F97D7DEB5}" srcOrd="14" destOrd="0" presId="urn:microsoft.com/office/officeart/2009/3/layout/HorizontalOrganizationChart"/>
    <dgm:cxn modelId="{AB39EE52-5E86-4588-8165-1085B3A959BC}" type="presParOf" srcId="{606F13D3-B135-4DE2-886B-70DFDF23E4A0}" destId="{452395D8-C017-4C8B-809A-28C358E92793}" srcOrd="15" destOrd="0" presId="urn:microsoft.com/office/officeart/2009/3/layout/HorizontalOrganizationChart"/>
    <dgm:cxn modelId="{AB21DE26-CE56-42C6-81FC-AD03A1D1264E}" type="presParOf" srcId="{452395D8-C017-4C8B-809A-28C358E92793}" destId="{0B9025E8-E5CD-494D-B4B8-30DAEA49A568}" srcOrd="0" destOrd="0" presId="urn:microsoft.com/office/officeart/2009/3/layout/HorizontalOrganizationChart"/>
    <dgm:cxn modelId="{A7C6DA66-0398-4F36-BDD1-84C13156FBA0}" type="presParOf" srcId="{0B9025E8-E5CD-494D-B4B8-30DAEA49A568}" destId="{E6666DCB-114C-48C3-B885-92CC1562D968}" srcOrd="0" destOrd="0" presId="urn:microsoft.com/office/officeart/2009/3/layout/HorizontalOrganizationChart"/>
    <dgm:cxn modelId="{790EEC5F-A42D-43B3-8645-4278EC132D61}" type="presParOf" srcId="{0B9025E8-E5CD-494D-B4B8-30DAEA49A568}" destId="{91CD4484-DF98-4C9E-9F3A-06F8419A60EF}" srcOrd="1" destOrd="0" presId="urn:microsoft.com/office/officeart/2009/3/layout/HorizontalOrganizationChart"/>
    <dgm:cxn modelId="{0EFB66AC-8D46-4BCE-8959-54376FBF2495}" type="presParOf" srcId="{452395D8-C017-4C8B-809A-28C358E92793}" destId="{727F4297-8E50-40A6-B504-2555D684C6C1}" srcOrd="1" destOrd="0" presId="urn:microsoft.com/office/officeart/2009/3/layout/HorizontalOrganizationChart"/>
    <dgm:cxn modelId="{67C85076-7E79-4B6D-83D1-23BFF371ACD7}" type="presParOf" srcId="{452395D8-C017-4C8B-809A-28C358E92793}" destId="{1C61A99A-ED14-4AB5-863B-B658E8A30C32}" srcOrd="2" destOrd="0" presId="urn:microsoft.com/office/officeart/2009/3/layout/HorizontalOrganizationChart"/>
    <dgm:cxn modelId="{63EB6D08-E610-4F69-BCE5-D9FE09C76B14}" type="presParOf" srcId="{606F13D3-B135-4DE2-886B-70DFDF23E4A0}" destId="{1FB11BFC-DB0D-4266-A14C-571F9C595B70}" srcOrd="16" destOrd="0" presId="urn:microsoft.com/office/officeart/2009/3/layout/HorizontalOrganizationChart"/>
    <dgm:cxn modelId="{560EA49E-C7F0-4173-973A-93C23628DD19}" type="presParOf" srcId="{606F13D3-B135-4DE2-886B-70DFDF23E4A0}" destId="{6005FE08-3313-4956-A46E-3CBCD4716C81}" srcOrd="17" destOrd="0" presId="urn:microsoft.com/office/officeart/2009/3/layout/HorizontalOrganizationChart"/>
    <dgm:cxn modelId="{106A9235-B5BD-44CF-B22C-EC561CF7C094}" type="presParOf" srcId="{6005FE08-3313-4956-A46E-3CBCD4716C81}" destId="{5C5A3BB8-C475-4ED6-8273-055BACEA7223}" srcOrd="0" destOrd="0" presId="urn:microsoft.com/office/officeart/2009/3/layout/HorizontalOrganizationChart"/>
    <dgm:cxn modelId="{A18FBDB5-5145-4E0C-8A3F-B94F8BD87052}" type="presParOf" srcId="{5C5A3BB8-C475-4ED6-8273-055BACEA7223}" destId="{7B9F3A5A-5E64-4628-A39D-FA46F789E028}" srcOrd="0" destOrd="0" presId="urn:microsoft.com/office/officeart/2009/3/layout/HorizontalOrganizationChart"/>
    <dgm:cxn modelId="{31625F0E-7740-4DFD-9560-5815F6183183}" type="presParOf" srcId="{5C5A3BB8-C475-4ED6-8273-055BACEA7223}" destId="{42ACE584-1E59-4AD0-9019-879F3FC41116}" srcOrd="1" destOrd="0" presId="urn:microsoft.com/office/officeart/2009/3/layout/HorizontalOrganizationChart"/>
    <dgm:cxn modelId="{FB17441C-4BC0-46A2-B91A-7EC8D238DE2D}" type="presParOf" srcId="{6005FE08-3313-4956-A46E-3CBCD4716C81}" destId="{0C8675C4-1740-467C-A32A-4561FEDCCD07}" srcOrd="1" destOrd="0" presId="urn:microsoft.com/office/officeart/2009/3/layout/HorizontalOrganizationChart"/>
    <dgm:cxn modelId="{45916A6B-2A09-49D2-8AF4-1CC32443C816}" type="presParOf" srcId="{6005FE08-3313-4956-A46E-3CBCD4716C81}" destId="{B8665DBC-8784-44CA-B651-B847ACEAEDC4}" srcOrd="2" destOrd="0" presId="urn:microsoft.com/office/officeart/2009/3/layout/HorizontalOrganizationChart"/>
    <dgm:cxn modelId="{E501FCAF-F25C-4A78-AC8D-12984D7DF426}" type="presParOf" srcId="{606F13D3-B135-4DE2-886B-70DFDF23E4A0}" destId="{581C8D9F-C323-402C-92CF-99EAD5FF21DE}" srcOrd="18" destOrd="0" presId="urn:microsoft.com/office/officeart/2009/3/layout/HorizontalOrganizationChart"/>
    <dgm:cxn modelId="{5A625F9A-77BD-48EB-A0A6-EB5E9ADEAC35}" type="presParOf" srcId="{606F13D3-B135-4DE2-886B-70DFDF23E4A0}" destId="{40CD2456-54B5-4200-A535-4BD1B39D0FC8}" srcOrd="19" destOrd="0" presId="urn:microsoft.com/office/officeart/2009/3/layout/HorizontalOrganizationChart"/>
    <dgm:cxn modelId="{E2C88951-227C-4E15-896F-C098A22958E3}" type="presParOf" srcId="{40CD2456-54B5-4200-A535-4BD1B39D0FC8}" destId="{062D101D-2DEB-4AC8-BCBF-2DAFF0E3F27D}" srcOrd="0" destOrd="0" presId="urn:microsoft.com/office/officeart/2009/3/layout/HorizontalOrganizationChart"/>
    <dgm:cxn modelId="{548CB910-7D49-4D54-BD59-04EB93646171}" type="presParOf" srcId="{062D101D-2DEB-4AC8-BCBF-2DAFF0E3F27D}" destId="{B376C6D9-55EA-4D36-BAC9-C093E91752FF}" srcOrd="0" destOrd="0" presId="urn:microsoft.com/office/officeart/2009/3/layout/HorizontalOrganizationChart"/>
    <dgm:cxn modelId="{A7EA564D-6EBA-4951-9052-5362328057CA}" type="presParOf" srcId="{062D101D-2DEB-4AC8-BCBF-2DAFF0E3F27D}" destId="{E59308DD-6B7A-4C68-BEF3-5611E4B82E95}" srcOrd="1" destOrd="0" presId="urn:microsoft.com/office/officeart/2009/3/layout/HorizontalOrganizationChart"/>
    <dgm:cxn modelId="{4A7E716F-BA92-4158-AD81-7FA60C67DDD2}" type="presParOf" srcId="{40CD2456-54B5-4200-A535-4BD1B39D0FC8}" destId="{81A8D194-4170-4C66-A092-25401C5791A1}" srcOrd="1" destOrd="0" presId="urn:microsoft.com/office/officeart/2009/3/layout/HorizontalOrganizationChart"/>
    <dgm:cxn modelId="{222FD095-3E2F-40C8-AD0A-D91AC5C0254C}" type="presParOf" srcId="{40CD2456-54B5-4200-A535-4BD1B39D0FC8}" destId="{AC9EF684-B1DC-4E03-85B7-C44B47F7859B}" srcOrd="2" destOrd="0" presId="urn:microsoft.com/office/officeart/2009/3/layout/HorizontalOrganizationChart"/>
    <dgm:cxn modelId="{5FD29C6D-D545-4C8E-9745-27CD0F6E474F}" type="presParOf" srcId="{606F13D3-B135-4DE2-886B-70DFDF23E4A0}" destId="{4EFB3D6C-1B87-4DFC-BDB2-1156BB2A63D9}" srcOrd="20" destOrd="0" presId="urn:microsoft.com/office/officeart/2009/3/layout/HorizontalOrganizationChart"/>
    <dgm:cxn modelId="{4DDC223A-B46F-4998-BC89-72ED94D24332}" type="presParOf" srcId="{606F13D3-B135-4DE2-886B-70DFDF23E4A0}" destId="{16AC90A5-F46D-4610-A9C9-E6C419A7F88C}" srcOrd="21" destOrd="0" presId="urn:microsoft.com/office/officeart/2009/3/layout/HorizontalOrganizationChart"/>
    <dgm:cxn modelId="{F8E1FE53-5A3F-4A19-B669-717E1E9898FF}" type="presParOf" srcId="{16AC90A5-F46D-4610-A9C9-E6C419A7F88C}" destId="{4C796FF7-BCCF-4F67-A597-B580B469B3BF}" srcOrd="0" destOrd="0" presId="urn:microsoft.com/office/officeart/2009/3/layout/HorizontalOrganizationChart"/>
    <dgm:cxn modelId="{27A5E385-57CC-48DC-80EF-FD7CBCA1F592}" type="presParOf" srcId="{4C796FF7-BCCF-4F67-A597-B580B469B3BF}" destId="{CA3ABEF2-36E9-4158-A83A-CE77749D37F4}" srcOrd="0" destOrd="0" presId="urn:microsoft.com/office/officeart/2009/3/layout/HorizontalOrganizationChart"/>
    <dgm:cxn modelId="{0005E10A-1600-4D5A-A7EB-D9F6891429C0}" type="presParOf" srcId="{4C796FF7-BCCF-4F67-A597-B580B469B3BF}" destId="{1B2F389F-773E-4C90-BECA-F1471094EBB1}" srcOrd="1" destOrd="0" presId="urn:microsoft.com/office/officeart/2009/3/layout/HorizontalOrganizationChart"/>
    <dgm:cxn modelId="{9CB91547-5DB0-4F31-8AEF-68B7BDF8DDE3}" type="presParOf" srcId="{16AC90A5-F46D-4610-A9C9-E6C419A7F88C}" destId="{389088CE-0345-4BDC-8DC7-931591B0688F}" srcOrd="1" destOrd="0" presId="urn:microsoft.com/office/officeart/2009/3/layout/HorizontalOrganizationChart"/>
    <dgm:cxn modelId="{9BE2CC94-92A0-424A-8616-DEFC2E6534ED}" type="presParOf" srcId="{16AC90A5-F46D-4610-A9C9-E6C419A7F88C}" destId="{D4B8E0AB-852F-4554-9720-DB5C4DC01EBF}" srcOrd="2" destOrd="0" presId="urn:microsoft.com/office/officeart/2009/3/layout/HorizontalOrganizationChart"/>
    <dgm:cxn modelId="{1A1FCF79-F96B-4564-9590-63AA8D07A977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>
        <a:solidFill>
          <a:srgbClr val="C0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Subcomponentes</a:t>
          </a:r>
          <a:endParaRPr lang="es-ES" b="1" dirty="0">
            <a:solidFill>
              <a:schemeClr val="bg1"/>
            </a:solidFill>
          </a:endParaRPr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FACF2BFE-AE7F-48E0-8AE4-BB6C9A42A870}" type="presOf" srcId="{2B30BADE-F6BB-4F31-8652-E7809B824A1A}" destId="{9B810D6C-6317-4588-94A7-9F0FA4BCF0EF}" srcOrd="1" destOrd="0" presId="urn:microsoft.com/office/officeart/2009/3/layout/HorizontalOrganizationChart"/>
    <dgm:cxn modelId="{E26B985F-58A0-4CEC-A3B5-070BDBBFF648}" type="presOf" srcId="{32E9E5F0-6609-4535-AC19-4D3EE6A0B30A}" destId="{9036CB3D-933B-48BE-94E8-350578A0987D}" srcOrd="0" destOrd="0" presId="urn:microsoft.com/office/officeart/2009/3/layout/HorizontalOrganizationChart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413A7133-CA82-4BFB-A158-AC464FC1105A}" type="presOf" srcId="{21EF1D45-1F1D-4EDB-A824-2050FCF17D64}" destId="{4E6EF348-C074-4008-8143-418741205ACF}" srcOrd="0" destOrd="0" presId="urn:microsoft.com/office/officeart/2009/3/layout/HorizontalOrganizationChart"/>
    <dgm:cxn modelId="{9ACCDB91-66CD-4470-ACBA-B530EE395453}" type="presOf" srcId="{A4C4D06E-6E97-458F-9751-E115EF6AE96A}" destId="{36AB33B3-8594-427C-921F-DE1462558C04}" srcOrd="0" destOrd="0" presId="urn:microsoft.com/office/officeart/2009/3/layout/HorizontalOrganizationChart"/>
    <dgm:cxn modelId="{C6677DE0-BD46-47AD-9E3B-E519B3819DC0}" type="presOf" srcId="{CF14934A-701B-4257-B1DE-21D119100AF7}" destId="{4E355039-5B43-40FA-ABD4-FB9DA19ABF06}" srcOrd="0" destOrd="0" presId="urn:microsoft.com/office/officeart/2009/3/layout/HorizontalOrganizationChart"/>
    <dgm:cxn modelId="{F14D7398-EEE3-4A6D-A318-15F14C48CDF2}" type="presOf" srcId="{FC53F778-C2B4-496F-8E18-0572A49EDB96}" destId="{4909C496-E1DF-4F07-95B7-63341708F457}" srcOrd="0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1061BAC6-44BA-4A10-AC20-8D95BC608546}" type="presOf" srcId="{3E4A8BE5-ACC3-40D1-8D4A-FB2D247DB3B0}" destId="{91CD4484-DF98-4C9E-9F3A-06F8419A60EF}" srcOrd="1" destOrd="0" presId="urn:microsoft.com/office/officeart/2009/3/layout/HorizontalOrganizationChart"/>
    <dgm:cxn modelId="{5578FDDE-0202-4A32-AA1E-113BE4AF5BBD}" type="presOf" srcId="{EF43A1F9-6FCF-491B-9243-07AB2D075498}" destId="{E4F34BD5-FEE2-4949-8E2A-E20D97B32F86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7EF9303C-DB2D-417C-A5C9-902BDCF0B259}" type="presOf" srcId="{7137C1A6-A071-49D3-9863-B2B1FEC79BD2}" destId="{A8F06B9D-A2A9-466C-AE2A-EE5D4A2D65DE}" srcOrd="1" destOrd="0" presId="urn:microsoft.com/office/officeart/2009/3/layout/HorizontalOrganizationChart"/>
    <dgm:cxn modelId="{A3B94CC7-2F75-4B40-BA24-A58A99B9A6D4}" type="presOf" srcId="{CD92F085-053F-44DF-8DFA-E090E8FD946F}" destId="{1B2F389F-773E-4C90-BECA-F1471094EBB1}" srcOrd="1" destOrd="0" presId="urn:microsoft.com/office/officeart/2009/3/layout/HorizontalOrganizationChart"/>
    <dgm:cxn modelId="{8AF3A543-5DA3-4AE2-B5A8-105AF0F84157}" type="presOf" srcId="{CC3C3831-5C55-46B4-B7BF-07F30996BD5A}" destId="{7516501D-0864-41E0-B4E2-597D0D7BFF8A}" srcOrd="0" destOrd="0" presId="urn:microsoft.com/office/officeart/2009/3/layout/HorizontalOrganizationChart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CD2C0519-73AB-4125-A5BB-91D9CD105E2D}" type="presOf" srcId="{68FD6DB0-530C-4E54-A083-D0C9AB848818}" destId="{30BFC020-8B6F-4799-A7BB-23912200B3EA}" srcOrd="1" destOrd="0" presId="urn:microsoft.com/office/officeart/2009/3/layout/HorizontalOrganizationChart"/>
    <dgm:cxn modelId="{EF961370-32FE-443E-A14C-36B4CE4F3427}" type="presOf" srcId="{F0103574-980D-44C0-B65E-607D7E252077}" destId="{49FE0FEA-56E3-484A-9845-7F0421AC4DB2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CA7FCACF-24B5-449B-99C5-8365A27CED7F}" type="presOf" srcId="{AF136378-637A-4A2C-B8D6-97AB6ADC12E2}" destId="{453AF829-CE22-432B-8DB9-67B212AA41B8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EBE5F48E-9548-4B37-813D-FE5BCFF5AEA8}" type="presOf" srcId="{B2177D58-A249-4409-8346-EC237A184987}" destId="{581C8D9F-C323-402C-92CF-99EAD5FF21DE}" srcOrd="0" destOrd="0" presId="urn:microsoft.com/office/officeart/2009/3/layout/HorizontalOrganizationChart"/>
    <dgm:cxn modelId="{44F00780-BD42-4B2F-8748-CA4A2D486DC6}" type="presOf" srcId="{A80C6F10-6E63-4E5A-A7C7-F1B1BE647AF8}" destId="{7B9F3A5A-5E64-4628-A39D-FA46F789E028}" srcOrd="0" destOrd="0" presId="urn:microsoft.com/office/officeart/2009/3/layout/HorizontalOrganizationChart"/>
    <dgm:cxn modelId="{93AD8B10-3B6A-4A57-81B1-05384508898C}" type="presOf" srcId="{A2134FC1-8864-4D88-92BB-DFA883E57F1F}" destId="{2899AACA-2A3F-4D8D-A421-E394F8CBDF5F}" srcOrd="0" destOrd="0" presId="urn:microsoft.com/office/officeart/2009/3/layout/HorizontalOrganizationChart"/>
    <dgm:cxn modelId="{E7EB4CC7-1936-407E-A078-1A42770DDE35}" type="presOf" srcId="{8FF4585A-BD84-4A99-A1CA-E097F8E78286}" destId="{B376C6D9-55EA-4D36-BAC9-C093E91752FF}" srcOrd="0" destOrd="0" presId="urn:microsoft.com/office/officeart/2009/3/layout/HorizontalOrganizationChart"/>
    <dgm:cxn modelId="{D530ED86-0227-44A9-BDC3-123B9D7D4C3F}" type="presOf" srcId="{2C005542-C527-4601-B9BD-3C0A8A5CDF0D}" destId="{4EFB3D6C-1B87-4DFC-BDB2-1156BB2A63D9}" srcOrd="0" destOrd="0" presId="urn:microsoft.com/office/officeart/2009/3/layout/HorizontalOrganizationChart"/>
    <dgm:cxn modelId="{837881A4-7861-4F60-9BF1-0F9B4E8442AA}" type="presOf" srcId="{A4C4D06E-6E97-458F-9751-E115EF6AE96A}" destId="{91DA9255-E982-4804-B5EC-67F1947DE0A1}" srcOrd="1" destOrd="0" presId="urn:microsoft.com/office/officeart/2009/3/layout/HorizontalOrganizationChart"/>
    <dgm:cxn modelId="{074D5E48-E547-40CB-A7EE-361993095B4A}" type="presOf" srcId="{3E4A8BE5-ACC3-40D1-8D4A-FB2D247DB3B0}" destId="{E6666DCB-114C-48C3-B885-92CC1562D968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7162ED36-2661-4FE8-9898-3DE53EC14800}" type="presOf" srcId="{5DA1624E-2025-4E02-9C7E-7F739CEAA773}" destId="{DEFB82F6-8DA5-4AB0-924A-F24F97D7DEB5}" srcOrd="0" destOrd="0" presId="urn:microsoft.com/office/officeart/2009/3/layout/HorizontalOrganizationChart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D1261746-358E-4B05-8507-99342932A0A6}" type="presOf" srcId="{98F3B87E-B84C-430B-9372-EDE3AA8C45EC}" destId="{86BB4AA0-6C53-417A-9822-C0B199418F0A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AF9B1D0D-A366-4E2F-8831-13932F08C3CC}" type="presOf" srcId="{CF14934A-701B-4257-B1DE-21D119100AF7}" destId="{67BA1276-DFC3-4527-B3B4-6A77D55653EF}" srcOrd="1" destOrd="0" presId="urn:microsoft.com/office/officeart/2009/3/layout/HorizontalOrganizationChart"/>
    <dgm:cxn modelId="{64CEA2BE-AE89-4722-A897-099F4F049003}" type="presOf" srcId="{98F3B87E-B84C-430B-9372-EDE3AA8C45EC}" destId="{EA7A37C8-FACA-4A5D-B398-D0A7AB5A5260}" srcOrd="1" destOrd="0" presId="urn:microsoft.com/office/officeart/2009/3/layout/HorizontalOrganizationChart"/>
    <dgm:cxn modelId="{E9862190-A56C-4578-A2A5-E7283363210A}" type="presOf" srcId="{7137C1A6-A071-49D3-9863-B2B1FEC79BD2}" destId="{817768AC-B585-47AE-9045-3A22EE3A484C}" srcOrd="0" destOrd="0" presId="urn:microsoft.com/office/officeart/2009/3/layout/HorizontalOrganizationChart"/>
    <dgm:cxn modelId="{009D203A-0C34-4BC0-9D23-A61E314643F8}" type="presOf" srcId="{AE2262F9-67D3-429E-84B9-034E0CA8E281}" destId="{C0821DFC-3ED2-4E96-B1A0-B451D7714FA9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8B848A7A-0286-4F4D-A887-1FFF52D70B32}" type="presOf" srcId="{2B30BADE-F6BB-4F31-8652-E7809B824A1A}" destId="{5B557EFD-4F53-4FE1-A98D-1E35D5670582}" srcOrd="0" destOrd="0" presId="urn:microsoft.com/office/officeart/2009/3/layout/HorizontalOrganizationChart"/>
    <dgm:cxn modelId="{8AF6D682-3F6B-4201-8E10-B945BD182212}" type="presOf" srcId="{A80C6F10-6E63-4E5A-A7C7-F1B1BE647AF8}" destId="{42ACE584-1E59-4AD0-9019-879F3FC41116}" srcOrd="1" destOrd="0" presId="urn:microsoft.com/office/officeart/2009/3/layout/HorizontalOrganizationChart"/>
    <dgm:cxn modelId="{DBC14BF2-087F-406C-8774-6633F3C2E9D9}" type="presOf" srcId="{AB8146DB-2DBD-4AC3-A7C6-B5C652AB9001}" destId="{D5C8BD53-1D65-40C4-9BBF-96D57DF95030}" srcOrd="0" destOrd="0" presId="urn:microsoft.com/office/officeart/2009/3/layout/HorizontalOrganizationChart"/>
    <dgm:cxn modelId="{0DD1E31D-2A73-47F0-BE27-E2CC61E32612}" type="presOf" srcId="{6F53D91C-E693-49AF-914A-E5B0E9BB1228}" destId="{1FB11BFC-DB0D-4266-A14C-571F9C595B70}" srcOrd="0" destOrd="0" presId="urn:microsoft.com/office/officeart/2009/3/layout/HorizontalOrganizationChart"/>
    <dgm:cxn modelId="{4DCA57F7-EF98-446E-8B7C-681F28ED5976}" type="presOf" srcId="{CD92F085-053F-44DF-8DFA-E090E8FD946F}" destId="{CA3ABEF2-36E9-4158-A83A-CE77749D37F4}" srcOrd="0" destOrd="0" presId="urn:microsoft.com/office/officeart/2009/3/layout/HorizontalOrganizationChart"/>
    <dgm:cxn modelId="{045349DF-B962-42D1-902F-0B959D7DF7A8}" type="presOf" srcId="{F0103574-980D-44C0-B65E-607D7E252077}" destId="{1E37ED54-9A4D-4828-9325-934C363C8E35}" srcOrd="1" destOrd="0" presId="urn:microsoft.com/office/officeart/2009/3/layout/HorizontalOrganizationChart"/>
    <dgm:cxn modelId="{61511793-F114-4DCB-8B01-DAC1B1C4E9C3}" type="presOf" srcId="{8FF4585A-BD84-4A99-A1CA-E097F8E78286}" destId="{E59308DD-6B7A-4C68-BEF3-5611E4B82E95}" srcOrd="1" destOrd="0" presId="urn:microsoft.com/office/officeart/2009/3/layout/HorizontalOrganizationChart"/>
    <dgm:cxn modelId="{C34C27F5-CC46-4430-99E3-304C9C197DCE}" type="presOf" srcId="{AB8146DB-2DBD-4AC3-A7C6-B5C652AB9001}" destId="{3A1E14FB-5EAB-4547-B328-73F58783A8A6}" srcOrd="1" destOrd="0" presId="urn:microsoft.com/office/officeart/2009/3/layout/HorizontalOrganizationChart"/>
    <dgm:cxn modelId="{18A61A2D-13CD-435C-B956-63D70FF85975}" type="presOf" srcId="{68FD6DB0-530C-4E54-A083-D0C9AB848818}" destId="{F2E970E3-CDAA-406B-84BE-4E4306815EC7}" srcOrd="0" destOrd="0" presId="urn:microsoft.com/office/officeart/2009/3/layout/HorizontalOrganizationChart"/>
    <dgm:cxn modelId="{E1149E2D-24DF-4171-ADBE-93BEE4081CC8}" type="presParOf" srcId="{9036CB3D-933B-48BE-94E8-350578A0987D}" destId="{3AB9870F-2D0A-4C7B-A53D-BF440B46A4FF}" srcOrd="0" destOrd="0" presId="urn:microsoft.com/office/officeart/2009/3/layout/HorizontalOrganizationChart"/>
    <dgm:cxn modelId="{5EB7B5BD-38D4-4193-B2DD-801D1D93BD84}" type="presParOf" srcId="{3AB9870F-2D0A-4C7B-A53D-BF440B46A4FF}" destId="{2BB26BA9-AD0D-4DF4-9947-FFF7C3DAA711}" srcOrd="0" destOrd="0" presId="urn:microsoft.com/office/officeart/2009/3/layout/HorizontalOrganizationChart"/>
    <dgm:cxn modelId="{9797BC41-F2EE-436E-9148-DC3C8A4FAC2B}" type="presParOf" srcId="{2BB26BA9-AD0D-4DF4-9947-FFF7C3DAA711}" destId="{36AB33B3-8594-427C-921F-DE1462558C04}" srcOrd="0" destOrd="0" presId="urn:microsoft.com/office/officeart/2009/3/layout/HorizontalOrganizationChart"/>
    <dgm:cxn modelId="{10CD26BA-2410-48C0-894B-778B5C1C1116}" type="presParOf" srcId="{2BB26BA9-AD0D-4DF4-9947-FFF7C3DAA711}" destId="{91DA9255-E982-4804-B5EC-67F1947DE0A1}" srcOrd="1" destOrd="0" presId="urn:microsoft.com/office/officeart/2009/3/layout/HorizontalOrganizationChart"/>
    <dgm:cxn modelId="{55C43C8B-E608-430B-A4EB-0920B4157D81}" type="presParOf" srcId="{3AB9870F-2D0A-4C7B-A53D-BF440B46A4FF}" destId="{606F13D3-B135-4DE2-886B-70DFDF23E4A0}" srcOrd="1" destOrd="0" presId="urn:microsoft.com/office/officeart/2009/3/layout/HorizontalOrganizationChart"/>
    <dgm:cxn modelId="{481BC49B-A458-4018-B279-CA3739BF5CE3}" type="presParOf" srcId="{606F13D3-B135-4DE2-886B-70DFDF23E4A0}" destId="{453AF829-CE22-432B-8DB9-67B212AA41B8}" srcOrd="0" destOrd="0" presId="urn:microsoft.com/office/officeart/2009/3/layout/HorizontalOrganizationChart"/>
    <dgm:cxn modelId="{9AD9486E-61BB-436E-9457-4D86CD0474B9}" type="presParOf" srcId="{606F13D3-B135-4DE2-886B-70DFDF23E4A0}" destId="{A4330784-364D-4599-AA50-74058B081B8D}" srcOrd="1" destOrd="0" presId="urn:microsoft.com/office/officeart/2009/3/layout/HorizontalOrganizationChart"/>
    <dgm:cxn modelId="{FF190A08-59F5-4D43-8193-E81599302D56}" type="presParOf" srcId="{A4330784-364D-4599-AA50-74058B081B8D}" destId="{A40C25EB-7D7D-4B59-AE87-848719A5D75C}" srcOrd="0" destOrd="0" presId="urn:microsoft.com/office/officeart/2009/3/layout/HorizontalOrganizationChart"/>
    <dgm:cxn modelId="{89F1DEBE-19FD-47E1-81B1-0E0D6E8CBEF1}" type="presParOf" srcId="{A40C25EB-7D7D-4B59-AE87-848719A5D75C}" destId="{5B557EFD-4F53-4FE1-A98D-1E35D5670582}" srcOrd="0" destOrd="0" presId="urn:microsoft.com/office/officeart/2009/3/layout/HorizontalOrganizationChart"/>
    <dgm:cxn modelId="{DA11CF5C-DA9F-4652-BE06-7DCA50693F52}" type="presParOf" srcId="{A40C25EB-7D7D-4B59-AE87-848719A5D75C}" destId="{9B810D6C-6317-4588-94A7-9F0FA4BCF0EF}" srcOrd="1" destOrd="0" presId="urn:microsoft.com/office/officeart/2009/3/layout/HorizontalOrganizationChart"/>
    <dgm:cxn modelId="{39B41003-4EDB-4520-9818-CCAFD7923EFA}" type="presParOf" srcId="{A4330784-364D-4599-AA50-74058B081B8D}" destId="{99BB21FD-EEBE-4AD7-9B7C-3FAF673F6F4E}" srcOrd="1" destOrd="0" presId="urn:microsoft.com/office/officeart/2009/3/layout/HorizontalOrganizationChart"/>
    <dgm:cxn modelId="{57470C48-C06E-4AF7-8EAC-2A5214D769D8}" type="presParOf" srcId="{A4330784-364D-4599-AA50-74058B081B8D}" destId="{49A81C62-B4E6-4BD1-B13B-5C237B609985}" srcOrd="2" destOrd="0" presId="urn:microsoft.com/office/officeart/2009/3/layout/HorizontalOrganizationChart"/>
    <dgm:cxn modelId="{62A1371B-0A4C-4B2A-B256-763C061EC74D}" type="presParOf" srcId="{606F13D3-B135-4DE2-886B-70DFDF23E4A0}" destId="{E4F34BD5-FEE2-4949-8E2A-E20D97B32F86}" srcOrd="2" destOrd="0" presId="urn:microsoft.com/office/officeart/2009/3/layout/HorizontalOrganizationChart"/>
    <dgm:cxn modelId="{02653B19-CC72-441C-A872-DFA6A8A2F16D}" type="presParOf" srcId="{606F13D3-B135-4DE2-886B-70DFDF23E4A0}" destId="{A131F472-606E-42E4-9CFD-D440BEE36E8F}" srcOrd="3" destOrd="0" presId="urn:microsoft.com/office/officeart/2009/3/layout/HorizontalOrganizationChart"/>
    <dgm:cxn modelId="{66B6A65D-CE4B-4194-8752-31FD77128980}" type="presParOf" srcId="{A131F472-606E-42E4-9CFD-D440BEE36E8F}" destId="{06352BD0-9E45-4EC8-AE2D-521BC67611CA}" srcOrd="0" destOrd="0" presId="urn:microsoft.com/office/officeart/2009/3/layout/HorizontalOrganizationChart"/>
    <dgm:cxn modelId="{D1D5AED7-3F17-4968-AB7D-CFEA752EE4D7}" type="presParOf" srcId="{06352BD0-9E45-4EC8-AE2D-521BC67611CA}" destId="{4E355039-5B43-40FA-ABD4-FB9DA19ABF06}" srcOrd="0" destOrd="0" presId="urn:microsoft.com/office/officeart/2009/3/layout/HorizontalOrganizationChart"/>
    <dgm:cxn modelId="{50E8595D-F126-46DD-B7D9-D7B750D5EE5D}" type="presParOf" srcId="{06352BD0-9E45-4EC8-AE2D-521BC67611CA}" destId="{67BA1276-DFC3-4527-B3B4-6A77D55653EF}" srcOrd="1" destOrd="0" presId="urn:microsoft.com/office/officeart/2009/3/layout/HorizontalOrganizationChart"/>
    <dgm:cxn modelId="{0EBA09B3-55F3-4EEB-AABC-FF790B8C06D0}" type="presParOf" srcId="{A131F472-606E-42E4-9CFD-D440BEE36E8F}" destId="{75A05951-F3ED-425D-BD2D-325575694EBE}" srcOrd="1" destOrd="0" presId="urn:microsoft.com/office/officeart/2009/3/layout/HorizontalOrganizationChart"/>
    <dgm:cxn modelId="{8CDA5507-7B01-4B1A-9239-3874C196CC62}" type="presParOf" srcId="{A131F472-606E-42E4-9CFD-D440BEE36E8F}" destId="{F6FEA933-5ADB-441E-8AD2-C7743FAC634E}" srcOrd="2" destOrd="0" presId="urn:microsoft.com/office/officeart/2009/3/layout/HorizontalOrganizationChart"/>
    <dgm:cxn modelId="{CB5C1A8A-7C4B-4F4F-A919-2165A3058230}" type="presParOf" srcId="{606F13D3-B135-4DE2-886B-70DFDF23E4A0}" destId="{4E6EF348-C074-4008-8143-418741205ACF}" srcOrd="4" destOrd="0" presId="urn:microsoft.com/office/officeart/2009/3/layout/HorizontalOrganizationChart"/>
    <dgm:cxn modelId="{D599BFA5-A2EF-415D-9CD4-3C8E73DB1ACD}" type="presParOf" srcId="{606F13D3-B135-4DE2-886B-70DFDF23E4A0}" destId="{C827ED8D-02B0-43B3-91E8-C5EA51A2D47D}" srcOrd="5" destOrd="0" presId="urn:microsoft.com/office/officeart/2009/3/layout/HorizontalOrganizationChart"/>
    <dgm:cxn modelId="{21EBC660-18DC-476A-8C31-0E4FC77AAB18}" type="presParOf" srcId="{C827ED8D-02B0-43B3-91E8-C5EA51A2D47D}" destId="{F443370F-DB1C-44EF-9D7F-781ED1AE4C16}" srcOrd="0" destOrd="0" presId="urn:microsoft.com/office/officeart/2009/3/layout/HorizontalOrganizationChart"/>
    <dgm:cxn modelId="{36D2A00D-81E0-4A85-A321-C9684DD7CBA5}" type="presParOf" srcId="{F443370F-DB1C-44EF-9D7F-781ED1AE4C16}" destId="{817768AC-B585-47AE-9045-3A22EE3A484C}" srcOrd="0" destOrd="0" presId="urn:microsoft.com/office/officeart/2009/3/layout/HorizontalOrganizationChart"/>
    <dgm:cxn modelId="{934FE3B2-50FC-4E29-ACD0-2082ADA9C229}" type="presParOf" srcId="{F443370F-DB1C-44EF-9D7F-781ED1AE4C16}" destId="{A8F06B9D-A2A9-466C-AE2A-EE5D4A2D65DE}" srcOrd="1" destOrd="0" presId="urn:microsoft.com/office/officeart/2009/3/layout/HorizontalOrganizationChart"/>
    <dgm:cxn modelId="{D5EFCE2B-887B-4776-8250-26E478912881}" type="presParOf" srcId="{C827ED8D-02B0-43B3-91E8-C5EA51A2D47D}" destId="{9B47BC08-352C-4218-AFC0-0B4590A8AD7A}" srcOrd="1" destOrd="0" presId="urn:microsoft.com/office/officeart/2009/3/layout/HorizontalOrganizationChart"/>
    <dgm:cxn modelId="{A13F0B2B-5169-4408-A5E9-B62FCFE27EBD}" type="presParOf" srcId="{C827ED8D-02B0-43B3-91E8-C5EA51A2D47D}" destId="{85AB44F7-DFF1-4CF5-AE95-C3C5B7CB42EA}" srcOrd="2" destOrd="0" presId="urn:microsoft.com/office/officeart/2009/3/layout/HorizontalOrganizationChart"/>
    <dgm:cxn modelId="{7BB828D8-368B-41AE-8D2C-9E28943970DE}" type="presParOf" srcId="{606F13D3-B135-4DE2-886B-70DFDF23E4A0}" destId="{7516501D-0864-41E0-B4E2-597D0D7BFF8A}" srcOrd="6" destOrd="0" presId="urn:microsoft.com/office/officeart/2009/3/layout/HorizontalOrganizationChart"/>
    <dgm:cxn modelId="{51120611-95EB-4668-8122-7ABE65745572}" type="presParOf" srcId="{606F13D3-B135-4DE2-886B-70DFDF23E4A0}" destId="{2A9FA8AC-897B-42E7-940B-46C795E2A745}" srcOrd="7" destOrd="0" presId="urn:microsoft.com/office/officeart/2009/3/layout/HorizontalOrganizationChart"/>
    <dgm:cxn modelId="{84EC4C17-C095-4145-9A84-C488DE9D7DFF}" type="presParOf" srcId="{2A9FA8AC-897B-42E7-940B-46C795E2A745}" destId="{037B35A3-4747-4EDF-B83A-1AC4E8306142}" srcOrd="0" destOrd="0" presId="urn:microsoft.com/office/officeart/2009/3/layout/HorizontalOrganizationChart"/>
    <dgm:cxn modelId="{D58A0070-D0C9-4293-989C-608603EBF200}" type="presParOf" srcId="{037B35A3-4747-4EDF-B83A-1AC4E8306142}" destId="{49FE0FEA-56E3-484A-9845-7F0421AC4DB2}" srcOrd="0" destOrd="0" presId="urn:microsoft.com/office/officeart/2009/3/layout/HorizontalOrganizationChart"/>
    <dgm:cxn modelId="{166904E8-86A8-44C8-A434-0A016EE4C2DD}" type="presParOf" srcId="{037B35A3-4747-4EDF-B83A-1AC4E8306142}" destId="{1E37ED54-9A4D-4828-9325-934C363C8E35}" srcOrd="1" destOrd="0" presId="urn:microsoft.com/office/officeart/2009/3/layout/HorizontalOrganizationChart"/>
    <dgm:cxn modelId="{946391DC-CB42-416F-B6C3-1E45AE63F0D1}" type="presParOf" srcId="{2A9FA8AC-897B-42E7-940B-46C795E2A745}" destId="{82CB2263-523B-47BB-A402-FFB63A46691B}" srcOrd="1" destOrd="0" presId="urn:microsoft.com/office/officeart/2009/3/layout/HorizontalOrganizationChart"/>
    <dgm:cxn modelId="{E57C0A12-75AC-4750-A48A-09A8A45F3741}" type="presParOf" srcId="{2A9FA8AC-897B-42E7-940B-46C795E2A745}" destId="{09E46D50-A8BE-4ECD-9096-A4FAFB16C11A}" srcOrd="2" destOrd="0" presId="urn:microsoft.com/office/officeart/2009/3/layout/HorizontalOrganizationChart"/>
    <dgm:cxn modelId="{B9CF3D9D-EF8C-45BB-BBBB-71DD4CDE2856}" type="presParOf" srcId="{606F13D3-B135-4DE2-886B-70DFDF23E4A0}" destId="{4909C496-E1DF-4F07-95B7-63341708F457}" srcOrd="8" destOrd="0" presId="urn:microsoft.com/office/officeart/2009/3/layout/HorizontalOrganizationChart"/>
    <dgm:cxn modelId="{4538D6E2-4C2A-4277-AB81-1EA9FBDC8942}" type="presParOf" srcId="{606F13D3-B135-4DE2-886B-70DFDF23E4A0}" destId="{8952015C-9E05-430B-89AD-D3CEED51BCEC}" srcOrd="9" destOrd="0" presId="urn:microsoft.com/office/officeart/2009/3/layout/HorizontalOrganizationChart"/>
    <dgm:cxn modelId="{36A5AF06-457A-4300-99FB-6809D2CEA99D}" type="presParOf" srcId="{8952015C-9E05-430B-89AD-D3CEED51BCEC}" destId="{DA7C6B09-2CFA-43B7-9F02-BB600B6422C9}" srcOrd="0" destOrd="0" presId="urn:microsoft.com/office/officeart/2009/3/layout/HorizontalOrganizationChart"/>
    <dgm:cxn modelId="{520C85AF-90CA-4EC5-942F-045D0007F50C}" type="presParOf" srcId="{DA7C6B09-2CFA-43B7-9F02-BB600B6422C9}" destId="{86BB4AA0-6C53-417A-9822-C0B199418F0A}" srcOrd="0" destOrd="0" presId="urn:microsoft.com/office/officeart/2009/3/layout/HorizontalOrganizationChart"/>
    <dgm:cxn modelId="{002A517D-F2A9-4307-96A3-645A52CF9B86}" type="presParOf" srcId="{DA7C6B09-2CFA-43B7-9F02-BB600B6422C9}" destId="{EA7A37C8-FACA-4A5D-B398-D0A7AB5A5260}" srcOrd="1" destOrd="0" presId="urn:microsoft.com/office/officeart/2009/3/layout/HorizontalOrganizationChart"/>
    <dgm:cxn modelId="{C4FD2300-66AC-441D-9AE1-352D649403DD}" type="presParOf" srcId="{8952015C-9E05-430B-89AD-D3CEED51BCEC}" destId="{B23BF7DD-1124-42C1-92B3-E3F0CD171380}" srcOrd="1" destOrd="0" presId="urn:microsoft.com/office/officeart/2009/3/layout/HorizontalOrganizationChart"/>
    <dgm:cxn modelId="{8DD6126D-869C-4F71-AC83-4751A408E2E8}" type="presParOf" srcId="{8952015C-9E05-430B-89AD-D3CEED51BCEC}" destId="{E2586762-32AE-4018-8FB0-ED7E6FC2685D}" srcOrd="2" destOrd="0" presId="urn:microsoft.com/office/officeart/2009/3/layout/HorizontalOrganizationChart"/>
    <dgm:cxn modelId="{F4D9BCED-F30E-4706-AF60-DA8CBB4E11B4}" type="presParOf" srcId="{606F13D3-B135-4DE2-886B-70DFDF23E4A0}" destId="{2899AACA-2A3F-4D8D-A421-E394F8CBDF5F}" srcOrd="10" destOrd="0" presId="urn:microsoft.com/office/officeart/2009/3/layout/HorizontalOrganizationChart"/>
    <dgm:cxn modelId="{131763CB-C038-4D3F-95BF-8BA897311737}" type="presParOf" srcId="{606F13D3-B135-4DE2-886B-70DFDF23E4A0}" destId="{BD51BD60-B5BF-475A-B088-56E6D081A3D1}" srcOrd="11" destOrd="0" presId="urn:microsoft.com/office/officeart/2009/3/layout/HorizontalOrganizationChart"/>
    <dgm:cxn modelId="{57717FFC-0644-42B4-A6B3-861D40354B49}" type="presParOf" srcId="{BD51BD60-B5BF-475A-B088-56E6D081A3D1}" destId="{0FE8CAD4-94E8-43B0-8647-5794D553DC49}" srcOrd="0" destOrd="0" presId="urn:microsoft.com/office/officeart/2009/3/layout/HorizontalOrganizationChart"/>
    <dgm:cxn modelId="{E9DF375C-DFDB-4754-B52F-F9B3BFBD7A5D}" type="presParOf" srcId="{0FE8CAD4-94E8-43B0-8647-5794D553DC49}" destId="{F2E970E3-CDAA-406B-84BE-4E4306815EC7}" srcOrd="0" destOrd="0" presId="urn:microsoft.com/office/officeart/2009/3/layout/HorizontalOrganizationChart"/>
    <dgm:cxn modelId="{CFCCB1E8-CD8F-4AB6-B64B-EF7A1D1E1C10}" type="presParOf" srcId="{0FE8CAD4-94E8-43B0-8647-5794D553DC49}" destId="{30BFC020-8B6F-4799-A7BB-23912200B3EA}" srcOrd="1" destOrd="0" presId="urn:microsoft.com/office/officeart/2009/3/layout/HorizontalOrganizationChart"/>
    <dgm:cxn modelId="{1669BD87-1DCA-4542-966F-27F176D1F822}" type="presParOf" srcId="{BD51BD60-B5BF-475A-B088-56E6D081A3D1}" destId="{F2B4A97B-DBBD-446D-B701-1740F3ACE7A0}" srcOrd="1" destOrd="0" presId="urn:microsoft.com/office/officeart/2009/3/layout/HorizontalOrganizationChart"/>
    <dgm:cxn modelId="{E4625457-B770-4E49-8A9E-498FA779271F}" type="presParOf" srcId="{BD51BD60-B5BF-475A-B088-56E6D081A3D1}" destId="{599A63A4-A171-4C94-8627-0B9EEE68A7D0}" srcOrd="2" destOrd="0" presId="urn:microsoft.com/office/officeart/2009/3/layout/HorizontalOrganizationChart"/>
    <dgm:cxn modelId="{8F62F768-6370-4541-868B-C0778B9EB81E}" type="presParOf" srcId="{606F13D3-B135-4DE2-886B-70DFDF23E4A0}" destId="{C0821DFC-3ED2-4E96-B1A0-B451D7714FA9}" srcOrd="12" destOrd="0" presId="urn:microsoft.com/office/officeart/2009/3/layout/HorizontalOrganizationChart"/>
    <dgm:cxn modelId="{73B6DEDD-8792-41DA-88F6-786EB01FA261}" type="presParOf" srcId="{606F13D3-B135-4DE2-886B-70DFDF23E4A0}" destId="{4B947986-0BE9-420D-8A7A-A4EC56654934}" srcOrd="13" destOrd="0" presId="urn:microsoft.com/office/officeart/2009/3/layout/HorizontalOrganizationChart"/>
    <dgm:cxn modelId="{6472BB5A-BFC5-4454-84F6-5757A1F0F9F0}" type="presParOf" srcId="{4B947986-0BE9-420D-8A7A-A4EC56654934}" destId="{F1D9F36A-704D-451E-80AD-7F30911A6A4C}" srcOrd="0" destOrd="0" presId="urn:microsoft.com/office/officeart/2009/3/layout/HorizontalOrganizationChart"/>
    <dgm:cxn modelId="{E954C3DA-C355-4FF0-B57A-78F2EF865B11}" type="presParOf" srcId="{F1D9F36A-704D-451E-80AD-7F30911A6A4C}" destId="{D5C8BD53-1D65-40C4-9BBF-96D57DF95030}" srcOrd="0" destOrd="0" presId="urn:microsoft.com/office/officeart/2009/3/layout/HorizontalOrganizationChart"/>
    <dgm:cxn modelId="{DC46A00F-7E89-4624-B900-C8FD053E2360}" type="presParOf" srcId="{F1D9F36A-704D-451E-80AD-7F30911A6A4C}" destId="{3A1E14FB-5EAB-4547-B328-73F58783A8A6}" srcOrd="1" destOrd="0" presId="urn:microsoft.com/office/officeart/2009/3/layout/HorizontalOrganizationChart"/>
    <dgm:cxn modelId="{A568098C-CA6C-4181-BB1F-1BC18D9279CD}" type="presParOf" srcId="{4B947986-0BE9-420D-8A7A-A4EC56654934}" destId="{B8FBC219-DA08-47DB-8827-33437890B39D}" srcOrd="1" destOrd="0" presId="urn:microsoft.com/office/officeart/2009/3/layout/HorizontalOrganizationChart"/>
    <dgm:cxn modelId="{9DBF90A8-1BFB-4742-92E6-A6AF3021022B}" type="presParOf" srcId="{4B947986-0BE9-420D-8A7A-A4EC56654934}" destId="{D2B3A53E-4F08-4380-9DC4-2940C55C200D}" srcOrd="2" destOrd="0" presId="urn:microsoft.com/office/officeart/2009/3/layout/HorizontalOrganizationChart"/>
    <dgm:cxn modelId="{A31E04DA-8BD7-4991-888A-2EAEF53EDB43}" type="presParOf" srcId="{606F13D3-B135-4DE2-886B-70DFDF23E4A0}" destId="{DEFB82F6-8DA5-4AB0-924A-F24F97D7DEB5}" srcOrd="14" destOrd="0" presId="urn:microsoft.com/office/officeart/2009/3/layout/HorizontalOrganizationChart"/>
    <dgm:cxn modelId="{4AAB8C96-1294-4B64-863D-92E1EE3AA66B}" type="presParOf" srcId="{606F13D3-B135-4DE2-886B-70DFDF23E4A0}" destId="{452395D8-C017-4C8B-809A-28C358E92793}" srcOrd="15" destOrd="0" presId="urn:microsoft.com/office/officeart/2009/3/layout/HorizontalOrganizationChart"/>
    <dgm:cxn modelId="{FA7C2BCE-F4D6-495D-BECB-AA440C0D6BC6}" type="presParOf" srcId="{452395D8-C017-4C8B-809A-28C358E92793}" destId="{0B9025E8-E5CD-494D-B4B8-30DAEA49A568}" srcOrd="0" destOrd="0" presId="urn:microsoft.com/office/officeart/2009/3/layout/HorizontalOrganizationChart"/>
    <dgm:cxn modelId="{20B319D4-1F3E-4AE1-96A2-6970E43F76DE}" type="presParOf" srcId="{0B9025E8-E5CD-494D-B4B8-30DAEA49A568}" destId="{E6666DCB-114C-48C3-B885-92CC1562D968}" srcOrd="0" destOrd="0" presId="urn:microsoft.com/office/officeart/2009/3/layout/HorizontalOrganizationChart"/>
    <dgm:cxn modelId="{04488A29-1D9A-460C-820E-266259AA5869}" type="presParOf" srcId="{0B9025E8-E5CD-494D-B4B8-30DAEA49A568}" destId="{91CD4484-DF98-4C9E-9F3A-06F8419A60EF}" srcOrd="1" destOrd="0" presId="urn:microsoft.com/office/officeart/2009/3/layout/HorizontalOrganizationChart"/>
    <dgm:cxn modelId="{A57B3F09-7242-43B9-BBD2-4440C9EEE570}" type="presParOf" srcId="{452395D8-C017-4C8B-809A-28C358E92793}" destId="{727F4297-8E50-40A6-B504-2555D684C6C1}" srcOrd="1" destOrd="0" presId="urn:microsoft.com/office/officeart/2009/3/layout/HorizontalOrganizationChart"/>
    <dgm:cxn modelId="{58CC9F2E-E118-4F02-AF6B-58E5987D3CFA}" type="presParOf" srcId="{452395D8-C017-4C8B-809A-28C358E92793}" destId="{1C61A99A-ED14-4AB5-863B-B658E8A30C32}" srcOrd="2" destOrd="0" presId="urn:microsoft.com/office/officeart/2009/3/layout/HorizontalOrganizationChart"/>
    <dgm:cxn modelId="{4927DA06-7E04-494B-B477-C13C594E28BE}" type="presParOf" srcId="{606F13D3-B135-4DE2-886B-70DFDF23E4A0}" destId="{1FB11BFC-DB0D-4266-A14C-571F9C595B70}" srcOrd="16" destOrd="0" presId="urn:microsoft.com/office/officeart/2009/3/layout/HorizontalOrganizationChart"/>
    <dgm:cxn modelId="{30AB2C1A-1AB6-4158-866C-77C1E6F8EAF7}" type="presParOf" srcId="{606F13D3-B135-4DE2-886B-70DFDF23E4A0}" destId="{6005FE08-3313-4956-A46E-3CBCD4716C81}" srcOrd="17" destOrd="0" presId="urn:microsoft.com/office/officeart/2009/3/layout/HorizontalOrganizationChart"/>
    <dgm:cxn modelId="{BB484989-27DB-4CC0-9B39-099BF90F1B16}" type="presParOf" srcId="{6005FE08-3313-4956-A46E-3CBCD4716C81}" destId="{5C5A3BB8-C475-4ED6-8273-055BACEA7223}" srcOrd="0" destOrd="0" presId="urn:microsoft.com/office/officeart/2009/3/layout/HorizontalOrganizationChart"/>
    <dgm:cxn modelId="{DD44DE1F-4378-4C95-AFDF-95BBF53CFF18}" type="presParOf" srcId="{5C5A3BB8-C475-4ED6-8273-055BACEA7223}" destId="{7B9F3A5A-5E64-4628-A39D-FA46F789E028}" srcOrd="0" destOrd="0" presId="urn:microsoft.com/office/officeart/2009/3/layout/HorizontalOrganizationChart"/>
    <dgm:cxn modelId="{98034DCF-2C72-4D11-8FB0-2BBEDE2EF008}" type="presParOf" srcId="{5C5A3BB8-C475-4ED6-8273-055BACEA7223}" destId="{42ACE584-1E59-4AD0-9019-879F3FC41116}" srcOrd="1" destOrd="0" presId="urn:microsoft.com/office/officeart/2009/3/layout/HorizontalOrganizationChart"/>
    <dgm:cxn modelId="{3E0FB03D-2902-4FB6-801D-2CF8D623D492}" type="presParOf" srcId="{6005FE08-3313-4956-A46E-3CBCD4716C81}" destId="{0C8675C4-1740-467C-A32A-4561FEDCCD07}" srcOrd="1" destOrd="0" presId="urn:microsoft.com/office/officeart/2009/3/layout/HorizontalOrganizationChart"/>
    <dgm:cxn modelId="{736F3B6B-CE2E-431E-87E4-C4963A07BEFC}" type="presParOf" srcId="{6005FE08-3313-4956-A46E-3CBCD4716C81}" destId="{B8665DBC-8784-44CA-B651-B847ACEAEDC4}" srcOrd="2" destOrd="0" presId="urn:microsoft.com/office/officeart/2009/3/layout/HorizontalOrganizationChart"/>
    <dgm:cxn modelId="{1DE68B25-4BB5-43B0-A8E3-99317D63024A}" type="presParOf" srcId="{606F13D3-B135-4DE2-886B-70DFDF23E4A0}" destId="{581C8D9F-C323-402C-92CF-99EAD5FF21DE}" srcOrd="18" destOrd="0" presId="urn:microsoft.com/office/officeart/2009/3/layout/HorizontalOrganizationChart"/>
    <dgm:cxn modelId="{2602DB74-50C2-4EDC-BE16-401BE8828D7D}" type="presParOf" srcId="{606F13D3-B135-4DE2-886B-70DFDF23E4A0}" destId="{40CD2456-54B5-4200-A535-4BD1B39D0FC8}" srcOrd="19" destOrd="0" presId="urn:microsoft.com/office/officeart/2009/3/layout/HorizontalOrganizationChart"/>
    <dgm:cxn modelId="{20436FB4-25E0-48AE-A404-C57B1A07EE36}" type="presParOf" srcId="{40CD2456-54B5-4200-A535-4BD1B39D0FC8}" destId="{062D101D-2DEB-4AC8-BCBF-2DAFF0E3F27D}" srcOrd="0" destOrd="0" presId="urn:microsoft.com/office/officeart/2009/3/layout/HorizontalOrganizationChart"/>
    <dgm:cxn modelId="{FF2467FA-0505-43D7-A2E7-C496A4DB323C}" type="presParOf" srcId="{062D101D-2DEB-4AC8-BCBF-2DAFF0E3F27D}" destId="{B376C6D9-55EA-4D36-BAC9-C093E91752FF}" srcOrd="0" destOrd="0" presId="urn:microsoft.com/office/officeart/2009/3/layout/HorizontalOrganizationChart"/>
    <dgm:cxn modelId="{7AA8A428-6AC0-49BE-86E5-00AAB83B0A13}" type="presParOf" srcId="{062D101D-2DEB-4AC8-BCBF-2DAFF0E3F27D}" destId="{E59308DD-6B7A-4C68-BEF3-5611E4B82E95}" srcOrd="1" destOrd="0" presId="urn:microsoft.com/office/officeart/2009/3/layout/HorizontalOrganizationChart"/>
    <dgm:cxn modelId="{B75897AC-34D9-4449-A45C-41C459C919DC}" type="presParOf" srcId="{40CD2456-54B5-4200-A535-4BD1B39D0FC8}" destId="{81A8D194-4170-4C66-A092-25401C5791A1}" srcOrd="1" destOrd="0" presId="urn:microsoft.com/office/officeart/2009/3/layout/HorizontalOrganizationChart"/>
    <dgm:cxn modelId="{5850CEF5-579A-42B9-901F-0963E87180B5}" type="presParOf" srcId="{40CD2456-54B5-4200-A535-4BD1B39D0FC8}" destId="{AC9EF684-B1DC-4E03-85B7-C44B47F7859B}" srcOrd="2" destOrd="0" presId="urn:microsoft.com/office/officeart/2009/3/layout/HorizontalOrganizationChart"/>
    <dgm:cxn modelId="{E6DC8EA9-1C4C-4959-AB33-AE086DCC1A34}" type="presParOf" srcId="{606F13D3-B135-4DE2-886B-70DFDF23E4A0}" destId="{4EFB3D6C-1B87-4DFC-BDB2-1156BB2A63D9}" srcOrd="20" destOrd="0" presId="urn:microsoft.com/office/officeart/2009/3/layout/HorizontalOrganizationChart"/>
    <dgm:cxn modelId="{0FB2D804-E99E-42DD-8024-F3F432BF0C24}" type="presParOf" srcId="{606F13D3-B135-4DE2-886B-70DFDF23E4A0}" destId="{16AC90A5-F46D-4610-A9C9-E6C419A7F88C}" srcOrd="21" destOrd="0" presId="urn:microsoft.com/office/officeart/2009/3/layout/HorizontalOrganizationChart"/>
    <dgm:cxn modelId="{3128BA80-0569-4BE9-B5E3-F52015A32834}" type="presParOf" srcId="{16AC90A5-F46D-4610-A9C9-E6C419A7F88C}" destId="{4C796FF7-BCCF-4F67-A597-B580B469B3BF}" srcOrd="0" destOrd="0" presId="urn:microsoft.com/office/officeart/2009/3/layout/HorizontalOrganizationChart"/>
    <dgm:cxn modelId="{FFAD21FD-44D7-4F7B-BB03-DB9BCBFD1678}" type="presParOf" srcId="{4C796FF7-BCCF-4F67-A597-B580B469B3BF}" destId="{CA3ABEF2-36E9-4158-A83A-CE77749D37F4}" srcOrd="0" destOrd="0" presId="urn:microsoft.com/office/officeart/2009/3/layout/HorizontalOrganizationChart"/>
    <dgm:cxn modelId="{4B0640D7-55A8-4D4A-B38F-595E33E6427D}" type="presParOf" srcId="{4C796FF7-BCCF-4F67-A597-B580B469B3BF}" destId="{1B2F389F-773E-4C90-BECA-F1471094EBB1}" srcOrd="1" destOrd="0" presId="urn:microsoft.com/office/officeart/2009/3/layout/HorizontalOrganizationChart"/>
    <dgm:cxn modelId="{BB893555-A76B-428E-829C-BA4BC0B962E5}" type="presParOf" srcId="{16AC90A5-F46D-4610-A9C9-E6C419A7F88C}" destId="{389088CE-0345-4BDC-8DC7-931591B0688F}" srcOrd="1" destOrd="0" presId="urn:microsoft.com/office/officeart/2009/3/layout/HorizontalOrganizationChart"/>
    <dgm:cxn modelId="{5B027A83-0C6B-4211-B3B2-6CBC34F184C6}" type="presParOf" srcId="{16AC90A5-F46D-4610-A9C9-E6C419A7F88C}" destId="{D4B8E0AB-852F-4554-9720-DB5C4DC01EBF}" srcOrd="2" destOrd="0" presId="urn:microsoft.com/office/officeart/2009/3/layout/HorizontalOrganizationChart"/>
    <dgm:cxn modelId="{5262BF6A-8C31-453B-B92C-963999B86831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1656AC4-239D-4B96-86CB-840E67A65E7C}" type="doc">
      <dgm:prSet loTypeId="urn:microsoft.com/office/officeart/2005/8/layout/hProcess7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0DE8076E-C8EC-48D5-831C-6965E48DA85E}">
      <dgm:prSet phldrT="[Texto]"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Calidad de Gobierno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972A702-1166-4C57-A4AD-14F9A85773C9}" type="parTrans" cxnId="{3202EE64-1DAC-451A-9ED5-01AA9E7478C8}">
      <dgm:prSet/>
      <dgm:spPr/>
      <dgm:t>
        <a:bodyPr/>
        <a:lstStyle/>
        <a:p>
          <a:endParaRPr lang="es-EC" sz="4000"/>
        </a:p>
      </dgm:t>
    </dgm:pt>
    <dgm:pt modelId="{39504C59-4689-4F09-87AE-182682CF33E6}" type="sibTrans" cxnId="{3202EE64-1DAC-451A-9ED5-01AA9E7478C8}">
      <dgm:prSet/>
      <dgm:spPr/>
      <dgm:t>
        <a:bodyPr/>
        <a:lstStyle/>
        <a:p>
          <a:endParaRPr lang="es-EC" sz="4000"/>
        </a:p>
      </dgm:t>
    </dgm:pt>
    <dgm:pt modelId="{E53E21D5-8A60-4D55-A924-F8B36BD16A64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Administración Integral de Riesgos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C36A3D5-9CC4-4B31-9A08-8284149E7F66}" type="parTrans" cxnId="{0B7D5254-3241-4FEA-9790-4AAD2AC0219B}">
      <dgm:prSet/>
      <dgm:spPr/>
      <dgm:t>
        <a:bodyPr/>
        <a:lstStyle/>
        <a:p>
          <a:endParaRPr lang="es-EC" sz="4000"/>
        </a:p>
      </dgm:t>
    </dgm:pt>
    <dgm:pt modelId="{541BFD8D-B5E0-4E5F-99B9-7C4759AB7A95}" type="sibTrans" cxnId="{0B7D5254-3241-4FEA-9790-4AAD2AC0219B}">
      <dgm:prSet/>
      <dgm:spPr/>
      <dgm:t>
        <a:bodyPr/>
        <a:lstStyle/>
        <a:p>
          <a:endParaRPr lang="es-EC" sz="4000"/>
        </a:p>
      </dgm:t>
    </dgm:pt>
    <dgm:pt modelId="{A32AD614-B271-49AB-9990-2F70ED0CB37B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Ambiente de Control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261758A5-D067-40FC-89AD-D284205F4013}" type="parTrans" cxnId="{09BABA4F-58C7-4434-A94E-CFA82E898432}">
      <dgm:prSet/>
      <dgm:spPr/>
      <dgm:t>
        <a:bodyPr/>
        <a:lstStyle/>
        <a:p>
          <a:endParaRPr lang="es-EC" sz="4000"/>
        </a:p>
      </dgm:t>
    </dgm:pt>
    <dgm:pt modelId="{FDE3237F-7DF5-4CD8-B2AB-E43FB713DA37}" type="sibTrans" cxnId="{09BABA4F-58C7-4434-A94E-CFA82E898432}">
      <dgm:prSet/>
      <dgm:spPr/>
      <dgm:t>
        <a:bodyPr/>
        <a:lstStyle/>
        <a:p>
          <a:endParaRPr lang="es-EC" sz="4000"/>
        </a:p>
      </dgm:t>
    </dgm:pt>
    <dgm:pt modelId="{51E1EF6D-B844-462E-9CF9-8084B9670775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Transparencia de Información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2C44B07-7F06-4960-9518-9023A498126C}" type="parTrans" cxnId="{8301981A-95B9-4243-96F5-8201A387C275}">
      <dgm:prSet/>
      <dgm:spPr/>
      <dgm:t>
        <a:bodyPr/>
        <a:lstStyle/>
        <a:p>
          <a:endParaRPr lang="es-EC" sz="4000"/>
        </a:p>
      </dgm:t>
    </dgm:pt>
    <dgm:pt modelId="{980A3DEE-F99F-4EBA-BF25-F6A655AEEDFA}" type="sibTrans" cxnId="{8301981A-95B9-4243-96F5-8201A387C275}">
      <dgm:prSet/>
      <dgm:spPr/>
      <dgm:t>
        <a:bodyPr/>
        <a:lstStyle/>
        <a:p>
          <a:endParaRPr lang="es-EC" sz="4000"/>
        </a:p>
      </dgm:t>
    </dgm:pt>
    <dgm:pt modelId="{54B31523-6649-4E4B-92F7-DA3A3BE25275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Cumplimiento Normativo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1F90B42-D037-443F-994B-6EA2EE4BBED2}" type="parTrans" cxnId="{C44AEABD-4022-4292-BE5E-7A5D0B0233CF}">
      <dgm:prSet/>
      <dgm:spPr/>
      <dgm:t>
        <a:bodyPr/>
        <a:lstStyle/>
        <a:p>
          <a:endParaRPr lang="es-EC" sz="4000"/>
        </a:p>
      </dgm:t>
    </dgm:pt>
    <dgm:pt modelId="{6335E3E0-B147-4E42-A461-FC9C9FE14570}" type="sibTrans" cxnId="{C44AEABD-4022-4292-BE5E-7A5D0B0233CF}">
      <dgm:prSet/>
      <dgm:spPr/>
      <dgm:t>
        <a:bodyPr/>
        <a:lstStyle/>
        <a:p>
          <a:endParaRPr lang="es-EC" sz="4000"/>
        </a:p>
      </dgm:t>
    </dgm:pt>
    <dgm:pt modelId="{E9F5E712-AE0F-4776-9CDD-55CCFE20F879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Riesgo de Crédito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557EB290-8098-4111-920C-624CC9ACA286}" type="parTrans" cxnId="{725BBF09-A457-472A-9AEB-D83CCCD234BE}">
      <dgm:prSet/>
      <dgm:spPr/>
      <dgm:t>
        <a:bodyPr/>
        <a:lstStyle/>
        <a:p>
          <a:endParaRPr lang="es-EC" sz="4000"/>
        </a:p>
      </dgm:t>
    </dgm:pt>
    <dgm:pt modelId="{9E41F5E7-C9D5-487D-977B-3E677F1C05E3}" type="sibTrans" cxnId="{725BBF09-A457-472A-9AEB-D83CCCD234BE}">
      <dgm:prSet/>
      <dgm:spPr/>
      <dgm:t>
        <a:bodyPr/>
        <a:lstStyle/>
        <a:p>
          <a:endParaRPr lang="es-EC" sz="4000"/>
        </a:p>
      </dgm:t>
    </dgm:pt>
    <dgm:pt modelId="{A66DDEF5-097A-4A94-9E46-7D5B1BEF58BA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Riesgo de Liquidez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A688CBE-74A9-4D13-B9FC-92390D62F399}" type="parTrans" cxnId="{7A9C3EA1-56BC-4F44-BDE6-752BDCED7804}">
      <dgm:prSet/>
      <dgm:spPr/>
      <dgm:t>
        <a:bodyPr/>
        <a:lstStyle/>
        <a:p>
          <a:endParaRPr lang="es-EC" sz="4000"/>
        </a:p>
      </dgm:t>
    </dgm:pt>
    <dgm:pt modelId="{0A41DFE3-7AB0-4AE4-A92C-CBBA20E1E3A2}" type="sibTrans" cxnId="{7A9C3EA1-56BC-4F44-BDE6-752BDCED7804}">
      <dgm:prSet/>
      <dgm:spPr/>
      <dgm:t>
        <a:bodyPr/>
        <a:lstStyle/>
        <a:p>
          <a:endParaRPr lang="es-EC" sz="4000"/>
        </a:p>
      </dgm:t>
    </dgm:pt>
    <dgm:pt modelId="{1380C393-89D0-4E86-A17B-F821A7AC738A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Riesgo Operativo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0CE0EC26-FB4E-4F0A-8AB7-D945210B8322}" type="parTrans" cxnId="{159D3E88-110A-485F-9421-7B8EA274C295}">
      <dgm:prSet/>
      <dgm:spPr/>
      <dgm:t>
        <a:bodyPr/>
        <a:lstStyle/>
        <a:p>
          <a:endParaRPr lang="es-EC" sz="4000"/>
        </a:p>
      </dgm:t>
    </dgm:pt>
    <dgm:pt modelId="{2A750882-4112-43A8-BCED-8091C3150C58}" type="sibTrans" cxnId="{159D3E88-110A-485F-9421-7B8EA274C295}">
      <dgm:prSet/>
      <dgm:spPr/>
      <dgm:t>
        <a:bodyPr/>
        <a:lstStyle/>
        <a:p>
          <a:endParaRPr lang="es-EC" sz="4000"/>
        </a:p>
      </dgm:t>
    </dgm:pt>
    <dgm:pt modelId="{B1400462-A7A7-44B7-942F-4B23AC7E81B2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Riesgo de lavado de activos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F28F4E1-BA4C-4C88-99A1-E8408B282811}" type="parTrans" cxnId="{E460B26C-6E3E-40FC-8EF0-E4387C52B44F}">
      <dgm:prSet/>
      <dgm:spPr/>
      <dgm:t>
        <a:bodyPr/>
        <a:lstStyle/>
        <a:p>
          <a:endParaRPr lang="es-EC" sz="4000"/>
        </a:p>
      </dgm:t>
    </dgm:pt>
    <dgm:pt modelId="{4B4F0924-66FF-4DED-BF7F-30C264EC662E}" type="sibTrans" cxnId="{E460B26C-6E3E-40FC-8EF0-E4387C52B44F}">
      <dgm:prSet/>
      <dgm:spPr/>
      <dgm:t>
        <a:bodyPr/>
        <a:lstStyle/>
        <a:p>
          <a:endParaRPr lang="es-EC" sz="4000"/>
        </a:p>
      </dgm:t>
    </dgm:pt>
    <dgm:pt modelId="{4C5D55BD-315A-49B7-AA1F-6A23B748F3AE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Riesgo Mercado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C01C008-68A8-4C78-9C81-8E37A1C1488D}" type="parTrans" cxnId="{E4441CAC-A242-47A2-9899-5BAD51D71C7D}">
      <dgm:prSet/>
      <dgm:spPr/>
      <dgm:t>
        <a:bodyPr/>
        <a:lstStyle/>
        <a:p>
          <a:endParaRPr lang="es-EC" sz="4000"/>
        </a:p>
      </dgm:t>
    </dgm:pt>
    <dgm:pt modelId="{8938779A-AB8D-44B5-865E-7C812EA3E63D}" type="sibTrans" cxnId="{E4441CAC-A242-47A2-9899-5BAD51D71C7D}">
      <dgm:prSet/>
      <dgm:spPr/>
      <dgm:t>
        <a:bodyPr/>
        <a:lstStyle/>
        <a:p>
          <a:endParaRPr lang="es-EC" sz="4000"/>
        </a:p>
      </dgm:t>
    </dgm:pt>
    <dgm:pt modelId="{E2A53CA7-762D-43A6-B818-B6CFBE4D11F6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Riesgo Legal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F41E849-6F85-44BA-AA70-4F2044FA94F1}" type="parTrans" cxnId="{46252720-02FD-4A5F-8AA1-2D4481696AEE}">
      <dgm:prSet/>
      <dgm:spPr/>
      <dgm:t>
        <a:bodyPr/>
        <a:lstStyle/>
        <a:p>
          <a:endParaRPr lang="es-EC" sz="4000"/>
        </a:p>
      </dgm:t>
    </dgm:pt>
    <dgm:pt modelId="{5D38E96F-5D70-446C-8A42-393A0BEBC9FF}" type="sibTrans" cxnId="{46252720-02FD-4A5F-8AA1-2D4481696AEE}">
      <dgm:prSet/>
      <dgm:spPr/>
      <dgm:t>
        <a:bodyPr/>
        <a:lstStyle/>
        <a:p>
          <a:endParaRPr lang="es-EC" sz="4000"/>
        </a:p>
      </dgm:t>
    </dgm:pt>
    <dgm:pt modelId="{EECBD230-C779-485A-BF82-9AD095BDDF80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Activos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CA0B1E8-0471-4795-9DF4-52F4CF82AF80}" type="parTrans" cxnId="{622223B3-5B1B-405A-9426-9552364A9F00}">
      <dgm:prSet/>
      <dgm:spPr/>
      <dgm:t>
        <a:bodyPr/>
        <a:lstStyle/>
        <a:p>
          <a:endParaRPr lang="es-EC" sz="4000"/>
        </a:p>
      </dgm:t>
    </dgm:pt>
    <dgm:pt modelId="{15716623-9554-42F9-9496-5522EF738DCE}" type="sibTrans" cxnId="{622223B3-5B1B-405A-9426-9552364A9F00}">
      <dgm:prSet/>
      <dgm:spPr/>
      <dgm:t>
        <a:bodyPr/>
        <a:lstStyle/>
        <a:p>
          <a:endParaRPr lang="es-EC" sz="4000"/>
        </a:p>
      </dgm:t>
    </dgm:pt>
    <dgm:pt modelId="{A6B5B505-43D1-4485-868E-DF41F0D180DF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Pasivos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9BE674AF-E1CB-424F-99F2-83BB1BA6710B}" type="parTrans" cxnId="{22A124D4-38E2-4945-9376-3A7C274E8FD3}">
      <dgm:prSet/>
      <dgm:spPr/>
      <dgm:t>
        <a:bodyPr/>
        <a:lstStyle/>
        <a:p>
          <a:endParaRPr lang="es-EC" sz="4000"/>
        </a:p>
      </dgm:t>
    </dgm:pt>
    <dgm:pt modelId="{C5F38D0E-3715-4A6C-8039-EA8724FB1EE1}" type="sibTrans" cxnId="{22A124D4-38E2-4945-9376-3A7C274E8FD3}">
      <dgm:prSet/>
      <dgm:spPr/>
      <dgm:t>
        <a:bodyPr/>
        <a:lstStyle/>
        <a:p>
          <a:endParaRPr lang="es-EC" sz="4000"/>
        </a:p>
      </dgm:t>
    </dgm:pt>
    <dgm:pt modelId="{19411E76-07F4-4542-A932-0641D5F46F4E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Patrimonio</a:t>
          </a:r>
          <a:endParaRPr lang="es-EC" sz="16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DAE7E0E-FEAB-469B-A0F2-9DBD5AF0F6C6}" type="parTrans" cxnId="{BD43B0F5-1654-4E2D-9C0F-2F7A6102DDF6}">
      <dgm:prSet/>
      <dgm:spPr/>
      <dgm:t>
        <a:bodyPr/>
        <a:lstStyle/>
        <a:p>
          <a:endParaRPr lang="es-EC" sz="4000"/>
        </a:p>
      </dgm:t>
    </dgm:pt>
    <dgm:pt modelId="{1B5385E6-B8AE-4B87-90ED-AA2595772BA7}" type="sibTrans" cxnId="{BD43B0F5-1654-4E2D-9C0F-2F7A6102DDF6}">
      <dgm:prSet/>
      <dgm:spPr/>
      <dgm:t>
        <a:bodyPr/>
        <a:lstStyle/>
        <a:p>
          <a:endParaRPr lang="es-EC" sz="4000"/>
        </a:p>
      </dgm:t>
    </dgm:pt>
    <dgm:pt modelId="{C5CD6472-D144-49C3-8C34-793F71EFB62D}">
      <dgm:prSet custT="1"/>
      <dgm:spPr/>
      <dgm:t>
        <a:bodyPr/>
        <a:lstStyle/>
        <a:p>
          <a:r>
            <a:rPr lang="es-EC" sz="16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Análisis de resultado</a:t>
          </a:r>
          <a:r>
            <a:rPr lang="es-EC" sz="1500" b="0" i="0" u="none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s</a:t>
          </a:r>
          <a:endParaRPr lang="es-EC" sz="15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3006809-3B37-4BC1-9536-1F21CCC83FF2}" type="parTrans" cxnId="{D633FE70-DE5E-4C0E-A2F5-FCD42E32B2F2}">
      <dgm:prSet/>
      <dgm:spPr/>
      <dgm:t>
        <a:bodyPr/>
        <a:lstStyle/>
        <a:p>
          <a:endParaRPr lang="es-EC" sz="4000"/>
        </a:p>
      </dgm:t>
    </dgm:pt>
    <dgm:pt modelId="{5F251411-C7FE-4A6E-9A57-A41CF1B1C6ED}" type="sibTrans" cxnId="{D633FE70-DE5E-4C0E-A2F5-FCD42E32B2F2}">
      <dgm:prSet/>
      <dgm:spPr/>
      <dgm:t>
        <a:bodyPr/>
        <a:lstStyle/>
        <a:p>
          <a:endParaRPr lang="es-EC" sz="4000"/>
        </a:p>
      </dgm:t>
    </dgm:pt>
    <dgm:pt modelId="{F68DDA17-C0B8-4BDC-A7D8-C5F32BF55D16}">
      <dgm:prSet custT="1"/>
      <dgm:spPr/>
      <dgm:t>
        <a:bodyPr/>
        <a:lstStyle/>
        <a:p>
          <a:r>
            <a:rPr lang="es-EC" sz="1500" b="0" cap="none" spc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Balance Social</a:t>
          </a:r>
          <a:endParaRPr lang="es-EC" sz="1500" b="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E3240C8-EAEA-4454-8180-05D666F2752E}" type="parTrans" cxnId="{166908D2-514F-4A6A-B8DD-57390A130C03}">
      <dgm:prSet/>
      <dgm:spPr/>
      <dgm:t>
        <a:bodyPr/>
        <a:lstStyle/>
        <a:p>
          <a:endParaRPr lang="es-ES"/>
        </a:p>
      </dgm:t>
    </dgm:pt>
    <dgm:pt modelId="{AEEA13D5-B2B1-49F8-ACA7-17D1CCB8AAF5}" type="sibTrans" cxnId="{166908D2-514F-4A6A-B8DD-57390A130C03}">
      <dgm:prSet/>
      <dgm:spPr/>
      <dgm:t>
        <a:bodyPr/>
        <a:lstStyle/>
        <a:p>
          <a:endParaRPr lang="es-ES"/>
        </a:p>
      </dgm:t>
    </dgm:pt>
    <dgm:pt modelId="{B2B077CB-FDF3-4881-8928-8B0AA388F83E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C" sz="2000" b="0" cap="none" spc="0" dirty="0" smtClean="0">
              <a:ln w="0"/>
              <a:solidFill>
                <a:srgbClr val="F9FBF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Subcomponentes</a:t>
          </a:r>
          <a:endParaRPr lang="es-EC" sz="2000" b="0" cap="none" spc="0" dirty="0">
            <a:ln w="0"/>
            <a:solidFill>
              <a:srgbClr val="F9FBFD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41CF24C-CC84-449B-BF6B-37B273E0B8E7}" type="sibTrans" cxnId="{119B8BB2-7773-4F3F-9F2B-9A3E21762D84}">
      <dgm:prSet/>
      <dgm:spPr/>
      <dgm:t>
        <a:bodyPr/>
        <a:lstStyle/>
        <a:p>
          <a:endParaRPr lang="es-EC" sz="4000"/>
        </a:p>
      </dgm:t>
    </dgm:pt>
    <dgm:pt modelId="{ECE8CD16-19FE-4F52-9E6D-6422F2E559E7}" type="parTrans" cxnId="{119B8BB2-7773-4F3F-9F2B-9A3E21762D84}">
      <dgm:prSet/>
      <dgm:spPr/>
      <dgm:t>
        <a:bodyPr/>
        <a:lstStyle/>
        <a:p>
          <a:endParaRPr lang="es-EC" sz="4000"/>
        </a:p>
      </dgm:t>
    </dgm:pt>
    <dgm:pt modelId="{2492BABD-A529-4783-9A02-22A282A2A357}" type="pres">
      <dgm:prSet presAssocID="{61656AC4-239D-4B96-86CB-840E67A65E7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FB281C9-816E-4FBC-94C2-BA038D02255F}" type="pres">
      <dgm:prSet presAssocID="{B2B077CB-FDF3-4881-8928-8B0AA388F83E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0EBF6B-48C9-496E-9B24-1D080D28C09B}" type="pres">
      <dgm:prSet presAssocID="{B2B077CB-FDF3-4881-8928-8B0AA388F83E}" presName="bgRect" presStyleLbl="node1" presStyleIdx="0" presStyleCnt="1" custLinFactNeighborY="2599"/>
      <dgm:spPr/>
      <dgm:t>
        <a:bodyPr/>
        <a:lstStyle/>
        <a:p>
          <a:endParaRPr lang="es-ES"/>
        </a:p>
      </dgm:t>
    </dgm:pt>
    <dgm:pt modelId="{3D2BC3DB-D505-4A9F-AC8D-FF7A0F965A9E}" type="pres">
      <dgm:prSet presAssocID="{B2B077CB-FDF3-4881-8928-8B0AA388F83E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4C718C-9CE4-445F-AFBF-AA80033182A6}" type="pres">
      <dgm:prSet presAssocID="{B2B077CB-FDF3-4881-8928-8B0AA388F83E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4BBE629-39C7-45FC-8445-B81E4C086351}" type="presOf" srcId="{E9F5E712-AE0F-4776-9CDD-55CCFE20F879}" destId="{0E4C718C-9CE4-445F-AFBF-AA80033182A6}" srcOrd="0" destOrd="5" presId="urn:microsoft.com/office/officeart/2005/8/layout/hProcess7"/>
    <dgm:cxn modelId="{5B2322E6-931F-4716-9B1F-C6599331C210}" type="presOf" srcId="{B2B077CB-FDF3-4881-8928-8B0AA388F83E}" destId="{3D2BC3DB-D505-4A9F-AC8D-FF7A0F965A9E}" srcOrd="1" destOrd="0" presId="urn:microsoft.com/office/officeart/2005/8/layout/hProcess7"/>
    <dgm:cxn modelId="{E95772C8-7D22-402A-92F1-AD57822A3363}" type="presOf" srcId="{54B31523-6649-4E4B-92F7-DA3A3BE25275}" destId="{0E4C718C-9CE4-445F-AFBF-AA80033182A6}" srcOrd="0" destOrd="4" presId="urn:microsoft.com/office/officeart/2005/8/layout/hProcess7"/>
    <dgm:cxn modelId="{36464FBA-1D8A-4713-BB47-D1660EE493AF}" type="presOf" srcId="{A32AD614-B271-49AB-9990-2F70ED0CB37B}" destId="{0E4C718C-9CE4-445F-AFBF-AA80033182A6}" srcOrd="0" destOrd="2" presId="urn:microsoft.com/office/officeart/2005/8/layout/hProcess7"/>
    <dgm:cxn modelId="{3202EE64-1DAC-451A-9ED5-01AA9E7478C8}" srcId="{B2B077CB-FDF3-4881-8928-8B0AA388F83E}" destId="{0DE8076E-C8EC-48D5-831C-6965E48DA85E}" srcOrd="0" destOrd="0" parTransId="{E972A702-1166-4C57-A4AD-14F9A85773C9}" sibTransId="{39504C59-4689-4F09-87AE-182682CF33E6}"/>
    <dgm:cxn modelId="{443197E3-FA58-46E7-AF89-C63599D64F01}" type="presOf" srcId="{E2A53CA7-762D-43A6-B818-B6CFBE4D11F6}" destId="{0E4C718C-9CE4-445F-AFBF-AA80033182A6}" srcOrd="0" destOrd="10" presId="urn:microsoft.com/office/officeart/2005/8/layout/hProcess7"/>
    <dgm:cxn modelId="{166908D2-514F-4A6A-B8DD-57390A130C03}" srcId="{B2B077CB-FDF3-4881-8928-8B0AA388F83E}" destId="{F68DDA17-C0B8-4BDC-A7D8-C5F32BF55D16}" srcOrd="15" destOrd="0" parTransId="{6E3240C8-EAEA-4454-8180-05D666F2752E}" sibTransId="{AEEA13D5-B2B1-49F8-ACA7-17D1CCB8AAF5}"/>
    <dgm:cxn modelId="{8301981A-95B9-4243-96F5-8201A387C275}" srcId="{B2B077CB-FDF3-4881-8928-8B0AA388F83E}" destId="{51E1EF6D-B844-462E-9CF9-8084B9670775}" srcOrd="3" destOrd="0" parTransId="{A2C44B07-7F06-4960-9518-9023A498126C}" sibTransId="{980A3DEE-F99F-4EBA-BF25-F6A655AEEDFA}"/>
    <dgm:cxn modelId="{B21EA767-97CA-4CA4-876C-F93CCEA472FA}" type="presOf" srcId="{C5CD6472-D144-49C3-8C34-793F71EFB62D}" destId="{0E4C718C-9CE4-445F-AFBF-AA80033182A6}" srcOrd="0" destOrd="14" presId="urn:microsoft.com/office/officeart/2005/8/layout/hProcess7"/>
    <dgm:cxn modelId="{46252720-02FD-4A5F-8AA1-2D4481696AEE}" srcId="{B2B077CB-FDF3-4881-8928-8B0AA388F83E}" destId="{E2A53CA7-762D-43A6-B818-B6CFBE4D11F6}" srcOrd="10" destOrd="0" parTransId="{1F41E849-6F85-44BA-AA70-4F2044FA94F1}" sibTransId="{5D38E96F-5D70-446C-8A42-393A0BEBC9FF}"/>
    <dgm:cxn modelId="{622223B3-5B1B-405A-9426-9552364A9F00}" srcId="{B2B077CB-FDF3-4881-8928-8B0AA388F83E}" destId="{EECBD230-C779-485A-BF82-9AD095BDDF80}" srcOrd="11" destOrd="0" parTransId="{FCA0B1E8-0471-4795-9DF4-52F4CF82AF80}" sibTransId="{15716623-9554-42F9-9496-5522EF738DCE}"/>
    <dgm:cxn modelId="{C7D130E5-6C74-4F7F-A785-45E4DF209413}" type="presOf" srcId="{EECBD230-C779-485A-BF82-9AD095BDDF80}" destId="{0E4C718C-9CE4-445F-AFBF-AA80033182A6}" srcOrd="0" destOrd="11" presId="urn:microsoft.com/office/officeart/2005/8/layout/hProcess7"/>
    <dgm:cxn modelId="{EC23B61C-19BE-48DA-BBE1-5CEE0A2A5E4E}" type="presOf" srcId="{1380C393-89D0-4E86-A17B-F821A7AC738A}" destId="{0E4C718C-9CE4-445F-AFBF-AA80033182A6}" srcOrd="0" destOrd="7" presId="urn:microsoft.com/office/officeart/2005/8/layout/hProcess7"/>
    <dgm:cxn modelId="{0E3903AD-D096-44E1-B382-C6C29F7F51B3}" type="presOf" srcId="{51E1EF6D-B844-462E-9CF9-8084B9670775}" destId="{0E4C718C-9CE4-445F-AFBF-AA80033182A6}" srcOrd="0" destOrd="3" presId="urn:microsoft.com/office/officeart/2005/8/layout/hProcess7"/>
    <dgm:cxn modelId="{725BBF09-A457-472A-9AEB-D83CCCD234BE}" srcId="{B2B077CB-FDF3-4881-8928-8B0AA388F83E}" destId="{E9F5E712-AE0F-4776-9CDD-55CCFE20F879}" srcOrd="5" destOrd="0" parTransId="{557EB290-8098-4111-920C-624CC9ACA286}" sibTransId="{9E41F5E7-C9D5-487D-977B-3E677F1C05E3}"/>
    <dgm:cxn modelId="{BD43B0F5-1654-4E2D-9C0F-2F7A6102DDF6}" srcId="{B2B077CB-FDF3-4881-8928-8B0AA388F83E}" destId="{19411E76-07F4-4542-A932-0641D5F46F4E}" srcOrd="13" destOrd="0" parTransId="{CDAE7E0E-FEAB-469B-A0F2-9DBD5AF0F6C6}" sibTransId="{1B5385E6-B8AE-4B87-90ED-AA2595772BA7}"/>
    <dgm:cxn modelId="{9F201609-9BFE-4303-805C-23063549393E}" type="presOf" srcId="{B1400462-A7A7-44B7-942F-4B23AC7E81B2}" destId="{0E4C718C-9CE4-445F-AFBF-AA80033182A6}" srcOrd="0" destOrd="8" presId="urn:microsoft.com/office/officeart/2005/8/layout/hProcess7"/>
    <dgm:cxn modelId="{E4441CAC-A242-47A2-9899-5BAD51D71C7D}" srcId="{B2B077CB-FDF3-4881-8928-8B0AA388F83E}" destId="{4C5D55BD-315A-49B7-AA1F-6A23B748F3AE}" srcOrd="9" destOrd="0" parTransId="{6C01C008-68A8-4C78-9C81-8E37A1C1488D}" sibTransId="{8938779A-AB8D-44B5-865E-7C812EA3E63D}"/>
    <dgm:cxn modelId="{28075D4C-7682-4904-BFF9-B65CCE17C315}" type="presOf" srcId="{61656AC4-239D-4B96-86CB-840E67A65E7C}" destId="{2492BABD-A529-4783-9A02-22A282A2A357}" srcOrd="0" destOrd="0" presId="urn:microsoft.com/office/officeart/2005/8/layout/hProcess7"/>
    <dgm:cxn modelId="{B267E7A9-4F49-4279-ADAC-A8742DFD31BB}" type="presOf" srcId="{E53E21D5-8A60-4D55-A924-F8B36BD16A64}" destId="{0E4C718C-9CE4-445F-AFBF-AA80033182A6}" srcOrd="0" destOrd="1" presId="urn:microsoft.com/office/officeart/2005/8/layout/hProcess7"/>
    <dgm:cxn modelId="{7A9C3EA1-56BC-4F44-BDE6-752BDCED7804}" srcId="{B2B077CB-FDF3-4881-8928-8B0AA388F83E}" destId="{A66DDEF5-097A-4A94-9E46-7D5B1BEF58BA}" srcOrd="6" destOrd="0" parTransId="{AA688CBE-74A9-4D13-B9FC-92390D62F399}" sibTransId="{0A41DFE3-7AB0-4AE4-A92C-CBBA20E1E3A2}"/>
    <dgm:cxn modelId="{514FEF6D-661A-4BF3-AE27-D63ECC6D5886}" type="presOf" srcId="{4C5D55BD-315A-49B7-AA1F-6A23B748F3AE}" destId="{0E4C718C-9CE4-445F-AFBF-AA80033182A6}" srcOrd="0" destOrd="9" presId="urn:microsoft.com/office/officeart/2005/8/layout/hProcess7"/>
    <dgm:cxn modelId="{0B7D5254-3241-4FEA-9790-4AAD2AC0219B}" srcId="{B2B077CB-FDF3-4881-8928-8B0AA388F83E}" destId="{E53E21D5-8A60-4D55-A924-F8B36BD16A64}" srcOrd="1" destOrd="0" parTransId="{3C36A3D5-9CC4-4B31-9A08-8284149E7F66}" sibTransId="{541BFD8D-B5E0-4E5F-99B9-7C4759AB7A95}"/>
    <dgm:cxn modelId="{D633FE70-DE5E-4C0E-A2F5-FCD42E32B2F2}" srcId="{B2B077CB-FDF3-4881-8928-8B0AA388F83E}" destId="{C5CD6472-D144-49C3-8C34-793F71EFB62D}" srcOrd="14" destOrd="0" parTransId="{63006809-3B37-4BC1-9536-1F21CCC83FF2}" sibTransId="{5F251411-C7FE-4A6E-9A57-A41CF1B1C6ED}"/>
    <dgm:cxn modelId="{76242B90-B04C-4E4F-AAA3-E1FD1FBA83F5}" type="presOf" srcId="{A6B5B505-43D1-4485-868E-DF41F0D180DF}" destId="{0E4C718C-9CE4-445F-AFBF-AA80033182A6}" srcOrd="0" destOrd="12" presId="urn:microsoft.com/office/officeart/2005/8/layout/hProcess7"/>
    <dgm:cxn modelId="{E460B26C-6E3E-40FC-8EF0-E4387C52B44F}" srcId="{B2B077CB-FDF3-4881-8928-8B0AA388F83E}" destId="{B1400462-A7A7-44B7-942F-4B23AC7E81B2}" srcOrd="8" destOrd="0" parTransId="{8F28F4E1-BA4C-4C88-99A1-E8408B282811}" sibTransId="{4B4F0924-66FF-4DED-BF7F-30C264EC662E}"/>
    <dgm:cxn modelId="{229B25BE-B387-48AF-9240-AB47CE709F41}" type="presOf" srcId="{19411E76-07F4-4542-A932-0641D5F46F4E}" destId="{0E4C718C-9CE4-445F-AFBF-AA80033182A6}" srcOrd="0" destOrd="13" presId="urn:microsoft.com/office/officeart/2005/8/layout/hProcess7"/>
    <dgm:cxn modelId="{09BABA4F-58C7-4434-A94E-CFA82E898432}" srcId="{B2B077CB-FDF3-4881-8928-8B0AA388F83E}" destId="{A32AD614-B271-49AB-9990-2F70ED0CB37B}" srcOrd="2" destOrd="0" parTransId="{261758A5-D067-40FC-89AD-D284205F4013}" sibTransId="{FDE3237F-7DF5-4CD8-B2AB-E43FB713DA37}"/>
    <dgm:cxn modelId="{67217C76-1B78-436E-9BD4-EA9BD09621CE}" type="presOf" srcId="{0DE8076E-C8EC-48D5-831C-6965E48DA85E}" destId="{0E4C718C-9CE4-445F-AFBF-AA80033182A6}" srcOrd="0" destOrd="0" presId="urn:microsoft.com/office/officeart/2005/8/layout/hProcess7"/>
    <dgm:cxn modelId="{22A124D4-38E2-4945-9376-3A7C274E8FD3}" srcId="{B2B077CB-FDF3-4881-8928-8B0AA388F83E}" destId="{A6B5B505-43D1-4485-868E-DF41F0D180DF}" srcOrd="12" destOrd="0" parTransId="{9BE674AF-E1CB-424F-99F2-83BB1BA6710B}" sibTransId="{C5F38D0E-3715-4A6C-8039-EA8724FB1EE1}"/>
    <dgm:cxn modelId="{C44AEABD-4022-4292-BE5E-7A5D0B0233CF}" srcId="{B2B077CB-FDF3-4881-8928-8B0AA388F83E}" destId="{54B31523-6649-4E4B-92F7-DA3A3BE25275}" srcOrd="4" destOrd="0" parTransId="{E1F90B42-D037-443F-994B-6EA2EE4BBED2}" sibTransId="{6335E3E0-B147-4E42-A461-FC9C9FE14570}"/>
    <dgm:cxn modelId="{119B8BB2-7773-4F3F-9F2B-9A3E21762D84}" srcId="{61656AC4-239D-4B96-86CB-840E67A65E7C}" destId="{B2B077CB-FDF3-4881-8928-8B0AA388F83E}" srcOrd="0" destOrd="0" parTransId="{ECE8CD16-19FE-4F52-9E6D-6422F2E559E7}" sibTransId="{341CF24C-CC84-449B-BF6B-37B273E0B8E7}"/>
    <dgm:cxn modelId="{8371EC4E-FAB3-4B96-BCEF-0645AD8913B2}" type="presOf" srcId="{B2B077CB-FDF3-4881-8928-8B0AA388F83E}" destId="{8A0EBF6B-48C9-496E-9B24-1D080D28C09B}" srcOrd="0" destOrd="0" presId="urn:microsoft.com/office/officeart/2005/8/layout/hProcess7"/>
    <dgm:cxn modelId="{231A7368-0725-4454-A8B3-FB3E8F4E2427}" type="presOf" srcId="{A66DDEF5-097A-4A94-9E46-7D5B1BEF58BA}" destId="{0E4C718C-9CE4-445F-AFBF-AA80033182A6}" srcOrd="0" destOrd="6" presId="urn:microsoft.com/office/officeart/2005/8/layout/hProcess7"/>
    <dgm:cxn modelId="{DD7A3D44-6D16-4032-B953-925F7F7AE79F}" type="presOf" srcId="{F68DDA17-C0B8-4BDC-A7D8-C5F32BF55D16}" destId="{0E4C718C-9CE4-445F-AFBF-AA80033182A6}" srcOrd="0" destOrd="15" presId="urn:microsoft.com/office/officeart/2005/8/layout/hProcess7"/>
    <dgm:cxn modelId="{159D3E88-110A-485F-9421-7B8EA274C295}" srcId="{B2B077CB-FDF3-4881-8928-8B0AA388F83E}" destId="{1380C393-89D0-4E86-A17B-F821A7AC738A}" srcOrd="7" destOrd="0" parTransId="{0CE0EC26-FB4E-4F0A-8AB7-D945210B8322}" sibTransId="{2A750882-4112-43A8-BCED-8091C3150C58}"/>
    <dgm:cxn modelId="{89F08A01-8188-4784-A27F-07DB7FDB726E}" type="presParOf" srcId="{2492BABD-A529-4783-9A02-22A282A2A357}" destId="{EFB281C9-816E-4FBC-94C2-BA038D02255F}" srcOrd="0" destOrd="0" presId="urn:microsoft.com/office/officeart/2005/8/layout/hProcess7"/>
    <dgm:cxn modelId="{5A4BEB2E-7CA8-45BA-A16A-75B8C52287E3}" type="presParOf" srcId="{EFB281C9-816E-4FBC-94C2-BA038D02255F}" destId="{8A0EBF6B-48C9-496E-9B24-1D080D28C09B}" srcOrd="0" destOrd="0" presId="urn:microsoft.com/office/officeart/2005/8/layout/hProcess7"/>
    <dgm:cxn modelId="{19FD44E2-A90C-4707-B989-23878FA07737}" type="presParOf" srcId="{EFB281C9-816E-4FBC-94C2-BA038D02255F}" destId="{3D2BC3DB-D505-4A9F-AC8D-FF7A0F965A9E}" srcOrd="1" destOrd="0" presId="urn:microsoft.com/office/officeart/2005/8/layout/hProcess7"/>
    <dgm:cxn modelId="{3C4701A1-F81E-4374-8863-37325C48C587}" type="presParOf" srcId="{EFB281C9-816E-4FBC-94C2-BA038D02255F}" destId="{0E4C718C-9CE4-445F-AFBF-AA80033182A6}" srcOrd="2" destOrd="0" presId="urn:microsoft.com/office/officeart/2005/8/layout/hProcess7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>
        <a:solidFill>
          <a:srgbClr val="E2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Entregable</a:t>
          </a:r>
          <a:endParaRPr lang="es-ES" b="1" dirty="0">
            <a:solidFill>
              <a:schemeClr val="bg1"/>
            </a:solidFill>
          </a:endParaRPr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A5B9A2DC-34B9-4904-B8D6-24E6B3766377}" type="presOf" srcId="{98F3B87E-B84C-430B-9372-EDE3AA8C45EC}" destId="{86BB4AA0-6C53-417A-9822-C0B199418F0A}" srcOrd="0" destOrd="0" presId="urn:microsoft.com/office/officeart/2009/3/layout/HorizontalOrganizationChart"/>
    <dgm:cxn modelId="{A10B3B90-A300-4272-A478-2F7FB22156F2}" type="presOf" srcId="{AB8146DB-2DBD-4AC3-A7C6-B5C652AB9001}" destId="{D5C8BD53-1D65-40C4-9BBF-96D57DF95030}" srcOrd="0" destOrd="0" presId="urn:microsoft.com/office/officeart/2009/3/layout/HorizontalOrganizationChart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5C3D24C0-AA6D-4050-B73B-B0C3180DD270}" type="presOf" srcId="{2B30BADE-F6BB-4F31-8652-E7809B824A1A}" destId="{5B557EFD-4F53-4FE1-A98D-1E35D5670582}" srcOrd="0" destOrd="0" presId="urn:microsoft.com/office/officeart/2009/3/layout/HorizontalOrganizationChart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7214956B-75ED-4603-AC7B-43018D63C0FA}" type="presOf" srcId="{AF136378-637A-4A2C-B8D6-97AB6ADC12E2}" destId="{453AF829-CE22-432B-8DB9-67B212AA41B8}" srcOrd="0" destOrd="0" presId="urn:microsoft.com/office/officeart/2009/3/layout/HorizontalOrganizationChart"/>
    <dgm:cxn modelId="{CBE27B2B-46A0-4029-A991-A3FC126567EF}" type="presOf" srcId="{A4C4D06E-6E97-458F-9751-E115EF6AE96A}" destId="{36AB33B3-8594-427C-921F-DE1462558C04}" srcOrd="0" destOrd="0" presId="urn:microsoft.com/office/officeart/2009/3/layout/HorizontalOrganizationChart"/>
    <dgm:cxn modelId="{63B11C63-5A5F-409C-BA8C-1CA5CD3AC3BD}" type="presOf" srcId="{FC53F778-C2B4-496F-8E18-0572A49EDB96}" destId="{4909C496-E1DF-4F07-95B7-63341708F457}" srcOrd="0" destOrd="0" presId="urn:microsoft.com/office/officeart/2009/3/layout/HorizontalOrganizationChart"/>
    <dgm:cxn modelId="{FF93B4D4-30E3-4A78-9548-9DA68D6E0CBF}" type="presOf" srcId="{EF43A1F9-6FCF-491B-9243-07AB2D075498}" destId="{E4F34BD5-FEE2-4949-8E2A-E20D97B32F86}" srcOrd="0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EC568828-8EE3-4EE1-988D-AED91EFE5469}" type="presOf" srcId="{AB8146DB-2DBD-4AC3-A7C6-B5C652AB9001}" destId="{3A1E14FB-5EAB-4547-B328-73F58783A8A6}" srcOrd="1" destOrd="0" presId="urn:microsoft.com/office/officeart/2009/3/layout/HorizontalOrganizationChart"/>
    <dgm:cxn modelId="{DBD61BA0-1A0C-4E21-9855-CD357B641CDE}" type="presOf" srcId="{A2134FC1-8864-4D88-92BB-DFA883E57F1F}" destId="{2899AACA-2A3F-4D8D-A421-E394F8CBDF5F}" srcOrd="0" destOrd="0" presId="urn:microsoft.com/office/officeart/2009/3/layout/HorizontalOrganizationChart"/>
    <dgm:cxn modelId="{D2A70A08-DE23-4B84-A1D7-355B469BA15B}" type="presOf" srcId="{CF14934A-701B-4257-B1DE-21D119100AF7}" destId="{4E355039-5B43-40FA-ABD4-FB9DA19ABF06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00E13386-66EF-49F3-B43C-21E1B7351C17}" type="presOf" srcId="{A4C4D06E-6E97-458F-9751-E115EF6AE96A}" destId="{91DA9255-E982-4804-B5EC-67F1947DE0A1}" srcOrd="1" destOrd="0" presId="urn:microsoft.com/office/officeart/2009/3/layout/HorizontalOrganizationChart"/>
    <dgm:cxn modelId="{14FADC26-F7F5-43DB-8763-DAA6C798B23F}" type="presOf" srcId="{CD92F085-053F-44DF-8DFA-E090E8FD946F}" destId="{1B2F389F-773E-4C90-BECA-F1471094EBB1}" srcOrd="1" destOrd="0" presId="urn:microsoft.com/office/officeart/2009/3/layout/HorizontalOrganizationChart"/>
    <dgm:cxn modelId="{5442CB4D-1A68-4FE5-91AB-CB6A6AFC0EE5}" type="presOf" srcId="{B2177D58-A249-4409-8346-EC237A184987}" destId="{581C8D9F-C323-402C-92CF-99EAD5FF21DE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E7FE82D4-2137-44F0-8815-FB36C7FA20DA}" type="presOf" srcId="{8FF4585A-BD84-4A99-A1CA-E097F8E78286}" destId="{E59308DD-6B7A-4C68-BEF3-5611E4B82E95}" srcOrd="1" destOrd="0" presId="urn:microsoft.com/office/officeart/2009/3/layout/HorizontalOrganizationChart"/>
    <dgm:cxn modelId="{CBAE13F0-905A-4859-8C5E-B118AA1FD895}" type="presOf" srcId="{CC3C3831-5C55-46B4-B7BF-07F30996BD5A}" destId="{7516501D-0864-41E0-B4E2-597D0D7BFF8A}" srcOrd="0" destOrd="0" presId="urn:microsoft.com/office/officeart/2009/3/layout/HorizontalOrganizationChart"/>
    <dgm:cxn modelId="{45436371-FE9C-4520-81D8-236689E744B3}" type="presOf" srcId="{3E4A8BE5-ACC3-40D1-8D4A-FB2D247DB3B0}" destId="{E6666DCB-114C-48C3-B885-92CC1562D968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ACB95A21-1F6E-443E-8D0B-CAEFDA8A2357}" type="presOf" srcId="{A80C6F10-6E63-4E5A-A7C7-F1B1BE647AF8}" destId="{7B9F3A5A-5E64-4628-A39D-FA46F789E028}" srcOrd="0" destOrd="0" presId="urn:microsoft.com/office/officeart/2009/3/layout/HorizontalOrganizationChart"/>
    <dgm:cxn modelId="{7A8F20F8-65D5-4B5E-8298-1C1AC1731F0F}" type="presOf" srcId="{2C005542-C527-4601-B9BD-3C0A8A5CDF0D}" destId="{4EFB3D6C-1B87-4DFC-BDB2-1156BB2A63D9}" srcOrd="0" destOrd="0" presId="urn:microsoft.com/office/officeart/2009/3/layout/HorizontalOrganizationChart"/>
    <dgm:cxn modelId="{F2236D63-50DE-4286-9FC4-4CD59E76F38F}" type="presOf" srcId="{3E4A8BE5-ACC3-40D1-8D4A-FB2D247DB3B0}" destId="{91CD4484-DF98-4C9E-9F3A-06F8419A60EF}" srcOrd="1" destOrd="0" presId="urn:microsoft.com/office/officeart/2009/3/layout/HorizontalOrganizationChart"/>
    <dgm:cxn modelId="{A7BE27F0-F4D1-4CA4-B678-29EF12E16E59}" type="presOf" srcId="{2B30BADE-F6BB-4F31-8652-E7809B824A1A}" destId="{9B810D6C-6317-4588-94A7-9F0FA4BCF0EF}" srcOrd="1" destOrd="0" presId="urn:microsoft.com/office/officeart/2009/3/layout/HorizontalOrganizationChart"/>
    <dgm:cxn modelId="{7126556F-9150-4C85-8578-5420B5BFF0BD}" type="presOf" srcId="{68FD6DB0-530C-4E54-A083-D0C9AB848818}" destId="{F2E970E3-CDAA-406B-84BE-4E4306815EC7}" srcOrd="0" destOrd="0" presId="urn:microsoft.com/office/officeart/2009/3/layout/HorizontalOrganizationChart"/>
    <dgm:cxn modelId="{CEA4853F-6400-4F38-823A-70187D5E9F5C}" type="presOf" srcId="{7137C1A6-A071-49D3-9863-B2B1FEC79BD2}" destId="{A8F06B9D-A2A9-466C-AE2A-EE5D4A2D65DE}" srcOrd="1" destOrd="0" presId="urn:microsoft.com/office/officeart/2009/3/layout/HorizontalOrganizationChart"/>
    <dgm:cxn modelId="{D5D1175C-154A-4FF1-80B2-454BFC0BA2E7}" type="presOf" srcId="{68FD6DB0-530C-4E54-A083-D0C9AB848818}" destId="{30BFC020-8B6F-4799-A7BB-23912200B3EA}" srcOrd="1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6214E871-ACFB-417F-820D-4DF896C1A72A}" type="presOf" srcId="{32E9E5F0-6609-4535-AC19-4D3EE6A0B30A}" destId="{9036CB3D-933B-48BE-94E8-350578A0987D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E46FA11D-8CE8-4EF0-88AF-D274C453814C}" type="presOf" srcId="{F0103574-980D-44C0-B65E-607D7E252077}" destId="{49FE0FEA-56E3-484A-9845-7F0421AC4DB2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1CC54068-92D6-484B-97E2-7397632FD5A2}" type="presOf" srcId="{F0103574-980D-44C0-B65E-607D7E252077}" destId="{1E37ED54-9A4D-4828-9325-934C363C8E35}" srcOrd="1" destOrd="0" presId="urn:microsoft.com/office/officeart/2009/3/layout/HorizontalOrganizationChart"/>
    <dgm:cxn modelId="{5E5C6AA9-7E0C-42F7-A0A8-E720181C072A}" type="presOf" srcId="{8FF4585A-BD84-4A99-A1CA-E097F8E78286}" destId="{B376C6D9-55EA-4D36-BAC9-C093E91752FF}" srcOrd="0" destOrd="0" presId="urn:microsoft.com/office/officeart/2009/3/layout/HorizontalOrganizationChart"/>
    <dgm:cxn modelId="{B60B2B66-37FC-4693-A22A-000C1EA33ADC}" type="presOf" srcId="{7137C1A6-A071-49D3-9863-B2B1FEC79BD2}" destId="{817768AC-B585-47AE-9045-3A22EE3A484C}" srcOrd="0" destOrd="0" presId="urn:microsoft.com/office/officeart/2009/3/layout/HorizontalOrganizationChart"/>
    <dgm:cxn modelId="{AA55F45E-735F-46DD-B2E5-D631AD8DFE29}" type="presOf" srcId="{CF14934A-701B-4257-B1DE-21D119100AF7}" destId="{67BA1276-DFC3-4527-B3B4-6A77D55653EF}" srcOrd="1" destOrd="0" presId="urn:microsoft.com/office/officeart/2009/3/layout/HorizontalOrganizationChart"/>
    <dgm:cxn modelId="{9E20851F-EDE3-4005-A910-95447687D0AA}" type="presOf" srcId="{21EF1D45-1F1D-4EDB-A824-2050FCF17D64}" destId="{4E6EF348-C074-4008-8143-418741205ACF}" srcOrd="0" destOrd="0" presId="urn:microsoft.com/office/officeart/2009/3/layout/HorizontalOrganizationChart"/>
    <dgm:cxn modelId="{AFD8245D-249A-4A25-8396-71E468C6E91B}" type="presOf" srcId="{AE2262F9-67D3-429E-84B9-034E0CA8E281}" destId="{C0821DFC-3ED2-4E96-B1A0-B451D7714FA9}" srcOrd="0" destOrd="0" presId="urn:microsoft.com/office/officeart/2009/3/layout/HorizontalOrganizationChart"/>
    <dgm:cxn modelId="{2A39FD7B-6E47-4BFE-9A91-E34F9EA598AC}" type="presOf" srcId="{5DA1624E-2025-4E02-9C7E-7F739CEAA773}" destId="{DEFB82F6-8DA5-4AB0-924A-F24F97D7DEB5}" srcOrd="0" destOrd="0" presId="urn:microsoft.com/office/officeart/2009/3/layout/HorizontalOrganizationChart"/>
    <dgm:cxn modelId="{1D9609D2-A2B0-4449-8B9C-06146CA054BD}" type="presOf" srcId="{A80C6F10-6E63-4E5A-A7C7-F1B1BE647AF8}" destId="{42ACE584-1E59-4AD0-9019-879F3FC41116}" srcOrd="1" destOrd="0" presId="urn:microsoft.com/office/officeart/2009/3/layout/HorizontalOrganizationChart"/>
    <dgm:cxn modelId="{021F6BCF-A710-4B86-888B-8CF537D02154}" type="presOf" srcId="{98F3B87E-B84C-430B-9372-EDE3AA8C45EC}" destId="{EA7A37C8-FACA-4A5D-B398-D0A7AB5A5260}" srcOrd="1" destOrd="0" presId="urn:microsoft.com/office/officeart/2009/3/layout/HorizontalOrganizationChart"/>
    <dgm:cxn modelId="{F1BF1017-C8BA-493E-B258-F775618776A8}" type="presOf" srcId="{6F53D91C-E693-49AF-914A-E5B0E9BB1228}" destId="{1FB11BFC-DB0D-4266-A14C-571F9C595B70}" srcOrd="0" destOrd="0" presId="urn:microsoft.com/office/officeart/2009/3/layout/HorizontalOrganizationChart"/>
    <dgm:cxn modelId="{494DF345-1C8C-40AA-A645-904682B91FAB}" type="presOf" srcId="{CD92F085-053F-44DF-8DFA-E090E8FD946F}" destId="{CA3ABEF2-36E9-4158-A83A-CE77749D37F4}" srcOrd="0" destOrd="0" presId="urn:microsoft.com/office/officeart/2009/3/layout/HorizontalOrganizationChart"/>
    <dgm:cxn modelId="{BC190EA4-EF39-42C5-A9FC-48DB7D78A3C9}" type="presParOf" srcId="{9036CB3D-933B-48BE-94E8-350578A0987D}" destId="{3AB9870F-2D0A-4C7B-A53D-BF440B46A4FF}" srcOrd="0" destOrd="0" presId="urn:microsoft.com/office/officeart/2009/3/layout/HorizontalOrganizationChart"/>
    <dgm:cxn modelId="{F282A4B7-6F05-4B1E-AE58-35BF7683D020}" type="presParOf" srcId="{3AB9870F-2D0A-4C7B-A53D-BF440B46A4FF}" destId="{2BB26BA9-AD0D-4DF4-9947-FFF7C3DAA711}" srcOrd="0" destOrd="0" presId="urn:microsoft.com/office/officeart/2009/3/layout/HorizontalOrganizationChart"/>
    <dgm:cxn modelId="{0FC69569-0E17-4AA6-B101-6F3171454BFC}" type="presParOf" srcId="{2BB26BA9-AD0D-4DF4-9947-FFF7C3DAA711}" destId="{36AB33B3-8594-427C-921F-DE1462558C04}" srcOrd="0" destOrd="0" presId="urn:microsoft.com/office/officeart/2009/3/layout/HorizontalOrganizationChart"/>
    <dgm:cxn modelId="{4FF5AACC-F71F-4A3E-9B0B-8191EB45F4DF}" type="presParOf" srcId="{2BB26BA9-AD0D-4DF4-9947-FFF7C3DAA711}" destId="{91DA9255-E982-4804-B5EC-67F1947DE0A1}" srcOrd="1" destOrd="0" presId="urn:microsoft.com/office/officeart/2009/3/layout/HorizontalOrganizationChart"/>
    <dgm:cxn modelId="{6B90175E-1028-482D-8A03-B5557464BE4C}" type="presParOf" srcId="{3AB9870F-2D0A-4C7B-A53D-BF440B46A4FF}" destId="{606F13D3-B135-4DE2-886B-70DFDF23E4A0}" srcOrd="1" destOrd="0" presId="urn:microsoft.com/office/officeart/2009/3/layout/HorizontalOrganizationChart"/>
    <dgm:cxn modelId="{C967A1E4-C01F-4A07-9C4B-D9D85A0EACFC}" type="presParOf" srcId="{606F13D3-B135-4DE2-886B-70DFDF23E4A0}" destId="{453AF829-CE22-432B-8DB9-67B212AA41B8}" srcOrd="0" destOrd="0" presId="urn:microsoft.com/office/officeart/2009/3/layout/HorizontalOrganizationChart"/>
    <dgm:cxn modelId="{95C49267-02C2-4484-ABF3-C3491CC99914}" type="presParOf" srcId="{606F13D3-B135-4DE2-886B-70DFDF23E4A0}" destId="{A4330784-364D-4599-AA50-74058B081B8D}" srcOrd="1" destOrd="0" presId="urn:microsoft.com/office/officeart/2009/3/layout/HorizontalOrganizationChart"/>
    <dgm:cxn modelId="{264E088A-02AD-4FE2-BC32-BC0F0CEDD1A8}" type="presParOf" srcId="{A4330784-364D-4599-AA50-74058B081B8D}" destId="{A40C25EB-7D7D-4B59-AE87-848719A5D75C}" srcOrd="0" destOrd="0" presId="urn:microsoft.com/office/officeart/2009/3/layout/HorizontalOrganizationChart"/>
    <dgm:cxn modelId="{7832FF38-3DBD-4D39-B015-14240ADDCA01}" type="presParOf" srcId="{A40C25EB-7D7D-4B59-AE87-848719A5D75C}" destId="{5B557EFD-4F53-4FE1-A98D-1E35D5670582}" srcOrd="0" destOrd="0" presId="urn:microsoft.com/office/officeart/2009/3/layout/HorizontalOrganizationChart"/>
    <dgm:cxn modelId="{36D40B2E-604B-4704-A534-18090799F5AF}" type="presParOf" srcId="{A40C25EB-7D7D-4B59-AE87-848719A5D75C}" destId="{9B810D6C-6317-4588-94A7-9F0FA4BCF0EF}" srcOrd="1" destOrd="0" presId="urn:microsoft.com/office/officeart/2009/3/layout/HorizontalOrganizationChart"/>
    <dgm:cxn modelId="{62C1819A-8F84-458A-A4DF-9B1974D79451}" type="presParOf" srcId="{A4330784-364D-4599-AA50-74058B081B8D}" destId="{99BB21FD-EEBE-4AD7-9B7C-3FAF673F6F4E}" srcOrd="1" destOrd="0" presId="urn:microsoft.com/office/officeart/2009/3/layout/HorizontalOrganizationChart"/>
    <dgm:cxn modelId="{180C23D5-BD8C-4E88-BA75-335EAF747BD4}" type="presParOf" srcId="{A4330784-364D-4599-AA50-74058B081B8D}" destId="{49A81C62-B4E6-4BD1-B13B-5C237B609985}" srcOrd="2" destOrd="0" presId="urn:microsoft.com/office/officeart/2009/3/layout/HorizontalOrganizationChart"/>
    <dgm:cxn modelId="{DD501088-27CC-4C6B-8025-5A3CC7D59CFE}" type="presParOf" srcId="{606F13D3-B135-4DE2-886B-70DFDF23E4A0}" destId="{E4F34BD5-FEE2-4949-8E2A-E20D97B32F86}" srcOrd="2" destOrd="0" presId="urn:microsoft.com/office/officeart/2009/3/layout/HorizontalOrganizationChart"/>
    <dgm:cxn modelId="{C609684F-B96C-493B-A828-DB46F3E19340}" type="presParOf" srcId="{606F13D3-B135-4DE2-886B-70DFDF23E4A0}" destId="{A131F472-606E-42E4-9CFD-D440BEE36E8F}" srcOrd="3" destOrd="0" presId="urn:microsoft.com/office/officeart/2009/3/layout/HorizontalOrganizationChart"/>
    <dgm:cxn modelId="{D64EF390-5155-4EB5-BC5D-ADE32D01A0BD}" type="presParOf" srcId="{A131F472-606E-42E4-9CFD-D440BEE36E8F}" destId="{06352BD0-9E45-4EC8-AE2D-521BC67611CA}" srcOrd="0" destOrd="0" presId="urn:microsoft.com/office/officeart/2009/3/layout/HorizontalOrganizationChart"/>
    <dgm:cxn modelId="{74401D3A-AAE8-4C69-A2F3-FBB7B72D3F25}" type="presParOf" srcId="{06352BD0-9E45-4EC8-AE2D-521BC67611CA}" destId="{4E355039-5B43-40FA-ABD4-FB9DA19ABF06}" srcOrd="0" destOrd="0" presId="urn:microsoft.com/office/officeart/2009/3/layout/HorizontalOrganizationChart"/>
    <dgm:cxn modelId="{3CBA0CF4-91B8-481A-A1EC-34AF187C5F5B}" type="presParOf" srcId="{06352BD0-9E45-4EC8-AE2D-521BC67611CA}" destId="{67BA1276-DFC3-4527-B3B4-6A77D55653EF}" srcOrd="1" destOrd="0" presId="urn:microsoft.com/office/officeart/2009/3/layout/HorizontalOrganizationChart"/>
    <dgm:cxn modelId="{79FF9968-C0CD-4E9E-B1CA-A67F1F4D3711}" type="presParOf" srcId="{A131F472-606E-42E4-9CFD-D440BEE36E8F}" destId="{75A05951-F3ED-425D-BD2D-325575694EBE}" srcOrd="1" destOrd="0" presId="urn:microsoft.com/office/officeart/2009/3/layout/HorizontalOrganizationChart"/>
    <dgm:cxn modelId="{B16CA4D9-345D-4FB9-B8B6-68CC10DE87C1}" type="presParOf" srcId="{A131F472-606E-42E4-9CFD-D440BEE36E8F}" destId="{F6FEA933-5ADB-441E-8AD2-C7743FAC634E}" srcOrd="2" destOrd="0" presId="urn:microsoft.com/office/officeart/2009/3/layout/HorizontalOrganizationChart"/>
    <dgm:cxn modelId="{2DF67FD0-A459-4674-9268-A8D462ECCECC}" type="presParOf" srcId="{606F13D3-B135-4DE2-886B-70DFDF23E4A0}" destId="{4E6EF348-C074-4008-8143-418741205ACF}" srcOrd="4" destOrd="0" presId="urn:microsoft.com/office/officeart/2009/3/layout/HorizontalOrganizationChart"/>
    <dgm:cxn modelId="{8FB62A41-1682-47C9-BF66-ED1BC0D09CF6}" type="presParOf" srcId="{606F13D3-B135-4DE2-886B-70DFDF23E4A0}" destId="{C827ED8D-02B0-43B3-91E8-C5EA51A2D47D}" srcOrd="5" destOrd="0" presId="urn:microsoft.com/office/officeart/2009/3/layout/HorizontalOrganizationChart"/>
    <dgm:cxn modelId="{2AE1F7DF-EFFD-49AC-81D0-3F0BADD0177C}" type="presParOf" srcId="{C827ED8D-02B0-43B3-91E8-C5EA51A2D47D}" destId="{F443370F-DB1C-44EF-9D7F-781ED1AE4C16}" srcOrd="0" destOrd="0" presId="urn:microsoft.com/office/officeart/2009/3/layout/HorizontalOrganizationChart"/>
    <dgm:cxn modelId="{329DAABB-726D-41B4-938A-44F1C7CCBC6D}" type="presParOf" srcId="{F443370F-DB1C-44EF-9D7F-781ED1AE4C16}" destId="{817768AC-B585-47AE-9045-3A22EE3A484C}" srcOrd="0" destOrd="0" presId="urn:microsoft.com/office/officeart/2009/3/layout/HorizontalOrganizationChart"/>
    <dgm:cxn modelId="{60CADE36-088F-4BF8-8ACF-CFD88A92172F}" type="presParOf" srcId="{F443370F-DB1C-44EF-9D7F-781ED1AE4C16}" destId="{A8F06B9D-A2A9-466C-AE2A-EE5D4A2D65DE}" srcOrd="1" destOrd="0" presId="urn:microsoft.com/office/officeart/2009/3/layout/HorizontalOrganizationChart"/>
    <dgm:cxn modelId="{51DD7BDC-8C8C-458F-A83F-48166958EB85}" type="presParOf" srcId="{C827ED8D-02B0-43B3-91E8-C5EA51A2D47D}" destId="{9B47BC08-352C-4218-AFC0-0B4590A8AD7A}" srcOrd="1" destOrd="0" presId="urn:microsoft.com/office/officeart/2009/3/layout/HorizontalOrganizationChart"/>
    <dgm:cxn modelId="{1AB89F41-1F34-43FD-8E53-1B7E90B06F07}" type="presParOf" srcId="{C827ED8D-02B0-43B3-91E8-C5EA51A2D47D}" destId="{85AB44F7-DFF1-4CF5-AE95-C3C5B7CB42EA}" srcOrd="2" destOrd="0" presId="urn:microsoft.com/office/officeart/2009/3/layout/HorizontalOrganizationChart"/>
    <dgm:cxn modelId="{EFC97677-B533-4F85-8380-B22D8479A213}" type="presParOf" srcId="{606F13D3-B135-4DE2-886B-70DFDF23E4A0}" destId="{7516501D-0864-41E0-B4E2-597D0D7BFF8A}" srcOrd="6" destOrd="0" presId="urn:microsoft.com/office/officeart/2009/3/layout/HorizontalOrganizationChart"/>
    <dgm:cxn modelId="{D040E824-FBB3-42AA-99EF-8922518070DE}" type="presParOf" srcId="{606F13D3-B135-4DE2-886B-70DFDF23E4A0}" destId="{2A9FA8AC-897B-42E7-940B-46C795E2A745}" srcOrd="7" destOrd="0" presId="urn:microsoft.com/office/officeart/2009/3/layout/HorizontalOrganizationChart"/>
    <dgm:cxn modelId="{64A9A664-C198-46DC-B59B-4270A6855D4D}" type="presParOf" srcId="{2A9FA8AC-897B-42E7-940B-46C795E2A745}" destId="{037B35A3-4747-4EDF-B83A-1AC4E8306142}" srcOrd="0" destOrd="0" presId="urn:microsoft.com/office/officeart/2009/3/layout/HorizontalOrganizationChart"/>
    <dgm:cxn modelId="{73EAEF75-AC8F-447B-87D3-06BB001E6B2A}" type="presParOf" srcId="{037B35A3-4747-4EDF-B83A-1AC4E8306142}" destId="{49FE0FEA-56E3-484A-9845-7F0421AC4DB2}" srcOrd="0" destOrd="0" presId="urn:microsoft.com/office/officeart/2009/3/layout/HorizontalOrganizationChart"/>
    <dgm:cxn modelId="{51879B32-A656-4585-8E08-FC8BAD668274}" type="presParOf" srcId="{037B35A3-4747-4EDF-B83A-1AC4E8306142}" destId="{1E37ED54-9A4D-4828-9325-934C363C8E35}" srcOrd="1" destOrd="0" presId="urn:microsoft.com/office/officeart/2009/3/layout/HorizontalOrganizationChart"/>
    <dgm:cxn modelId="{96978298-F13B-4A30-904D-4C465AC57E18}" type="presParOf" srcId="{2A9FA8AC-897B-42E7-940B-46C795E2A745}" destId="{82CB2263-523B-47BB-A402-FFB63A46691B}" srcOrd="1" destOrd="0" presId="urn:microsoft.com/office/officeart/2009/3/layout/HorizontalOrganizationChart"/>
    <dgm:cxn modelId="{E4163B08-EF71-4E1D-8151-BA4DF9D0D433}" type="presParOf" srcId="{2A9FA8AC-897B-42E7-940B-46C795E2A745}" destId="{09E46D50-A8BE-4ECD-9096-A4FAFB16C11A}" srcOrd="2" destOrd="0" presId="urn:microsoft.com/office/officeart/2009/3/layout/HorizontalOrganizationChart"/>
    <dgm:cxn modelId="{31F0FEB3-EDEC-4FD2-9037-1192F97AC55B}" type="presParOf" srcId="{606F13D3-B135-4DE2-886B-70DFDF23E4A0}" destId="{4909C496-E1DF-4F07-95B7-63341708F457}" srcOrd="8" destOrd="0" presId="urn:microsoft.com/office/officeart/2009/3/layout/HorizontalOrganizationChart"/>
    <dgm:cxn modelId="{665D1C7F-0C9C-45B7-94AA-F67F1599F6EB}" type="presParOf" srcId="{606F13D3-B135-4DE2-886B-70DFDF23E4A0}" destId="{8952015C-9E05-430B-89AD-D3CEED51BCEC}" srcOrd="9" destOrd="0" presId="urn:microsoft.com/office/officeart/2009/3/layout/HorizontalOrganizationChart"/>
    <dgm:cxn modelId="{C397042B-37C6-4120-AB17-D64B6D5FC3D4}" type="presParOf" srcId="{8952015C-9E05-430B-89AD-D3CEED51BCEC}" destId="{DA7C6B09-2CFA-43B7-9F02-BB600B6422C9}" srcOrd="0" destOrd="0" presId="urn:microsoft.com/office/officeart/2009/3/layout/HorizontalOrganizationChart"/>
    <dgm:cxn modelId="{A32D2A43-BA1A-459A-A700-D90691F531E1}" type="presParOf" srcId="{DA7C6B09-2CFA-43B7-9F02-BB600B6422C9}" destId="{86BB4AA0-6C53-417A-9822-C0B199418F0A}" srcOrd="0" destOrd="0" presId="urn:microsoft.com/office/officeart/2009/3/layout/HorizontalOrganizationChart"/>
    <dgm:cxn modelId="{A32744BC-A6EA-49D5-99D5-77F5BF44553C}" type="presParOf" srcId="{DA7C6B09-2CFA-43B7-9F02-BB600B6422C9}" destId="{EA7A37C8-FACA-4A5D-B398-D0A7AB5A5260}" srcOrd="1" destOrd="0" presId="urn:microsoft.com/office/officeart/2009/3/layout/HorizontalOrganizationChart"/>
    <dgm:cxn modelId="{AFEECA89-8BB6-4CCE-B259-53EBFC4A42AA}" type="presParOf" srcId="{8952015C-9E05-430B-89AD-D3CEED51BCEC}" destId="{B23BF7DD-1124-42C1-92B3-E3F0CD171380}" srcOrd="1" destOrd="0" presId="urn:microsoft.com/office/officeart/2009/3/layout/HorizontalOrganizationChart"/>
    <dgm:cxn modelId="{CAD0302F-B15B-454B-B66C-5E49352B29D5}" type="presParOf" srcId="{8952015C-9E05-430B-89AD-D3CEED51BCEC}" destId="{E2586762-32AE-4018-8FB0-ED7E6FC2685D}" srcOrd="2" destOrd="0" presId="urn:microsoft.com/office/officeart/2009/3/layout/HorizontalOrganizationChart"/>
    <dgm:cxn modelId="{10A6AFFF-A480-4DFF-858B-108F99B64485}" type="presParOf" srcId="{606F13D3-B135-4DE2-886B-70DFDF23E4A0}" destId="{2899AACA-2A3F-4D8D-A421-E394F8CBDF5F}" srcOrd="10" destOrd="0" presId="urn:microsoft.com/office/officeart/2009/3/layout/HorizontalOrganizationChart"/>
    <dgm:cxn modelId="{366E6279-82A3-4EFF-8461-E28B37E9468F}" type="presParOf" srcId="{606F13D3-B135-4DE2-886B-70DFDF23E4A0}" destId="{BD51BD60-B5BF-475A-B088-56E6D081A3D1}" srcOrd="11" destOrd="0" presId="urn:microsoft.com/office/officeart/2009/3/layout/HorizontalOrganizationChart"/>
    <dgm:cxn modelId="{6AD8DAC5-4F61-474E-A199-9EED9806702C}" type="presParOf" srcId="{BD51BD60-B5BF-475A-B088-56E6D081A3D1}" destId="{0FE8CAD4-94E8-43B0-8647-5794D553DC49}" srcOrd="0" destOrd="0" presId="urn:microsoft.com/office/officeart/2009/3/layout/HorizontalOrganizationChart"/>
    <dgm:cxn modelId="{40AF7403-98BF-47B3-B6F8-2BE264BEFFE7}" type="presParOf" srcId="{0FE8CAD4-94E8-43B0-8647-5794D553DC49}" destId="{F2E970E3-CDAA-406B-84BE-4E4306815EC7}" srcOrd="0" destOrd="0" presId="urn:microsoft.com/office/officeart/2009/3/layout/HorizontalOrganizationChart"/>
    <dgm:cxn modelId="{533246DF-92F8-45E5-9902-C02403296983}" type="presParOf" srcId="{0FE8CAD4-94E8-43B0-8647-5794D553DC49}" destId="{30BFC020-8B6F-4799-A7BB-23912200B3EA}" srcOrd="1" destOrd="0" presId="urn:microsoft.com/office/officeart/2009/3/layout/HorizontalOrganizationChart"/>
    <dgm:cxn modelId="{D6AB05FF-9B68-4281-9810-3DFF1EBF4E19}" type="presParOf" srcId="{BD51BD60-B5BF-475A-B088-56E6D081A3D1}" destId="{F2B4A97B-DBBD-446D-B701-1740F3ACE7A0}" srcOrd="1" destOrd="0" presId="urn:microsoft.com/office/officeart/2009/3/layout/HorizontalOrganizationChart"/>
    <dgm:cxn modelId="{A3E63F42-0243-49D6-A03A-06639735BF68}" type="presParOf" srcId="{BD51BD60-B5BF-475A-B088-56E6D081A3D1}" destId="{599A63A4-A171-4C94-8627-0B9EEE68A7D0}" srcOrd="2" destOrd="0" presId="urn:microsoft.com/office/officeart/2009/3/layout/HorizontalOrganizationChart"/>
    <dgm:cxn modelId="{C64CB9FE-FC32-4706-8215-819A9062257C}" type="presParOf" srcId="{606F13D3-B135-4DE2-886B-70DFDF23E4A0}" destId="{C0821DFC-3ED2-4E96-B1A0-B451D7714FA9}" srcOrd="12" destOrd="0" presId="urn:microsoft.com/office/officeart/2009/3/layout/HorizontalOrganizationChart"/>
    <dgm:cxn modelId="{6440D17A-368B-4B3F-9A9E-B3B22F4A3523}" type="presParOf" srcId="{606F13D3-B135-4DE2-886B-70DFDF23E4A0}" destId="{4B947986-0BE9-420D-8A7A-A4EC56654934}" srcOrd="13" destOrd="0" presId="urn:microsoft.com/office/officeart/2009/3/layout/HorizontalOrganizationChart"/>
    <dgm:cxn modelId="{5A81C4AA-F6B1-4495-A572-228EBCBE3ED4}" type="presParOf" srcId="{4B947986-0BE9-420D-8A7A-A4EC56654934}" destId="{F1D9F36A-704D-451E-80AD-7F30911A6A4C}" srcOrd="0" destOrd="0" presId="urn:microsoft.com/office/officeart/2009/3/layout/HorizontalOrganizationChart"/>
    <dgm:cxn modelId="{E66748CC-22EA-4CCA-AF3F-7FE277EFC875}" type="presParOf" srcId="{F1D9F36A-704D-451E-80AD-7F30911A6A4C}" destId="{D5C8BD53-1D65-40C4-9BBF-96D57DF95030}" srcOrd="0" destOrd="0" presId="urn:microsoft.com/office/officeart/2009/3/layout/HorizontalOrganizationChart"/>
    <dgm:cxn modelId="{41A79EEB-9987-47DA-BA9C-2AC3FE08370C}" type="presParOf" srcId="{F1D9F36A-704D-451E-80AD-7F30911A6A4C}" destId="{3A1E14FB-5EAB-4547-B328-73F58783A8A6}" srcOrd="1" destOrd="0" presId="urn:microsoft.com/office/officeart/2009/3/layout/HorizontalOrganizationChart"/>
    <dgm:cxn modelId="{EC78DB8A-6509-4F3D-B032-DF2F49A038E4}" type="presParOf" srcId="{4B947986-0BE9-420D-8A7A-A4EC56654934}" destId="{B8FBC219-DA08-47DB-8827-33437890B39D}" srcOrd="1" destOrd="0" presId="urn:microsoft.com/office/officeart/2009/3/layout/HorizontalOrganizationChart"/>
    <dgm:cxn modelId="{6A1B65AB-F676-4022-AE9A-964B80D21F93}" type="presParOf" srcId="{4B947986-0BE9-420D-8A7A-A4EC56654934}" destId="{D2B3A53E-4F08-4380-9DC4-2940C55C200D}" srcOrd="2" destOrd="0" presId="urn:microsoft.com/office/officeart/2009/3/layout/HorizontalOrganizationChart"/>
    <dgm:cxn modelId="{B0488DA6-9361-4361-8987-2C5BF70CDC86}" type="presParOf" srcId="{606F13D3-B135-4DE2-886B-70DFDF23E4A0}" destId="{DEFB82F6-8DA5-4AB0-924A-F24F97D7DEB5}" srcOrd="14" destOrd="0" presId="urn:microsoft.com/office/officeart/2009/3/layout/HorizontalOrganizationChart"/>
    <dgm:cxn modelId="{E9066A0C-6748-401B-A522-0FFFFDECB521}" type="presParOf" srcId="{606F13D3-B135-4DE2-886B-70DFDF23E4A0}" destId="{452395D8-C017-4C8B-809A-28C358E92793}" srcOrd="15" destOrd="0" presId="urn:microsoft.com/office/officeart/2009/3/layout/HorizontalOrganizationChart"/>
    <dgm:cxn modelId="{EFFC491F-8D6D-4945-9DDB-5FF706B1FC37}" type="presParOf" srcId="{452395D8-C017-4C8B-809A-28C358E92793}" destId="{0B9025E8-E5CD-494D-B4B8-30DAEA49A568}" srcOrd="0" destOrd="0" presId="urn:microsoft.com/office/officeart/2009/3/layout/HorizontalOrganizationChart"/>
    <dgm:cxn modelId="{27C0A2B2-E0B4-4C46-AF52-15B63CE859C5}" type="presParOf" srcId="{0B9025E8-E5CD-494D-B4B8-30DAEA49A568}" destId="{E6666DCB-114C-48C3-B885-92CC1562D968}" srcOrd="0" destOrd="0" presId="urn:microsoft.com/office/officeart/2009/3/layout/HorizontalOrganizationChart"/>
    <dgm:cxn modelId="{6EB72B4C-912F-44A2-8493-170F01AC8C37}" type="presParOf" srcId="{0B9025E8-E5CD-494D-B4B8-30DAEA49A568}" destId="{91CD4484-DF98-4C9E-9F3A-06F8419A60EF}" srcOrd="1" destOrd="0" presId="urn:microsoft.com/office/officeart/2009/3/layout/HorizontalOrganizationChart"/>
    <dgm:cxn modelId="{AF206805-EF2C-4A27-8229-A50DA5DEEF92}" type="presParOf" srcId="{452395D8-C017-4C8B-809A-28C358E92793}" destId="{727F4297-8E50-40A6-B504-2555D684C6C1}" srcOrd="1" destOrd="0" presId="urn:microsoft.com/office/officeart/2009/3/layout/HorizontalOrganizationChart"/>
    <dgm:cxn modelId="{F31A43FE-7B86-490E-9766-F51BF1AEA141}" type="presParOf" srcId="{452395D8-C017-4C8B-809A-28C358E92793}" destId="{1C61A99A-ED14-4AB5-863B-B658E8A30C32}" srcOrd="2" destOrd="0" presId="urn:microsoft.com/office/officeart/2009/3/layout/HorizontalOrganizationChart"/>
    <dgm:cxn modelId="{570FAEC4-C44E-43FB-B990-D8A4BD082A1D}" type="presParOf" srcId="{606F13D3-B135-4DE2-886B-70DFDF23E4A0}" destId="{1FB11BFC-DB0D-4266-A14C-571F9C595B70}" srcOrd="16" destOrd="0" presId="urn:microsoft.com/office/officeart/2009/3/layout/HorizontalOrganizationChart"/>
    <dgm:cxn modelId="{62F8D0B8-6ED2-4CA1-841E-F8E69310B258}" type="presParOf" srcId="{606F13D3-B135-4DE2-886B-70DFDF23E4A0}" destId="{6005FE08-3313-4956-A46E-3CBCD4716C81}" srcOrd="17" destOrd="0" presId="urn:microsoft.com/office/officeart/2009/3/layout/HorizontalOrganizationChart"/>
    <dgm:cxn modelId="{8CFCA184-DB22-4090-AE49-B1CA2725AA85}" type="presParOf" srcId="{6005FE08-3313-4956-A46E-3CBCD4716C81}" destId="{5C5A3BB8-C475-4ED6-8273-055BACEA7223}" srcOrd="0" destOrd="0" presId="urn:microsoft.com/office/officeart/2009/3/layout/HorizontalOrganizationChart"/>
    <dgm:cxn modelId="{679D7332-1688-4FC2-B155-7DB64979C571}" type="presParOf" srcId="{5C5A3BB8-C475-4ED6-8273-055BACEA7223}" destId="{7B9F3A5A-5E64-4628-A39D-FA46F789E028}" srcOrd="0" destOrd="0" presId="urn:microsoft.com/office/officeart/2009/3/layout/HorizontalOrganizationChart"/>
    <dgm:cxn modelId="{A61060E3-51F7-4296-9550-F6141FC8E4C8}" type="presParOf" srcId="{5C5A3BB8-C475-4ED6-8273-055BACEA7223}" destId="{42ACE584-1E59-4AD0-9019-879F3FC41116}" srcOrd="1" destOrd="0" presId="urn:microsoft.com/office/officeart/2009/3/layout/HorizontalOrganizationChart"/>
    <dgm:cxn modelId="{413FABFA-3993-4671-8CDB-2CBEF6A9F872}" type="presParOf" srcId="{6005FE08-3313-4956-A46E-3CBCD4716C81}" destId="{0C8675C4-1740-467C-A32A-4561FEDCCD07}" srcOrd="1" destOrd="0" presId="urn:microsoft.com/office/officeart/2009/3/layout/HorizontalOrganizationChart"/>
    <dgm:cxn modelId="{956FD173-3C26-470E-BF42-F4DEA099503F}" type="presParOf" srcId="{6005FE08-3313-4956-A46E-3CBCD4716C81}" destId="{B8665DBC-8784-44CA-B651-B847ACEAEDC4}" srcOrd="2" destOrd="0" presId="urn:microsoft.com/office/officeart/2009/3/layout/HorizontalOrganizationChart"/>
    <dgm:cxn modelId="{F7EE737D-6188-4DD4-A794-8508A2DE504C}" type="presParOf" srcId="{606F13D3-B135-4DE2-886B-70DFDF23E4A0}" destId="{581C8D9F-C323-402C-92CF-99EAD5FF21DE}" srcOrd="18" destOrd="0" presId="urn:microsoft.com/office/officeart/2009/3/layout/HorizontalOrganizationChart"/>
    <dgm:cxn modelId="{79C3E6B6-2E67-48D5-BDBC-FAE2A267AF86}" type="presParOf" srcId="{606F13D3-B135-4DE2-886B-70DFDF23E4A0}" destId="{40CD2456-54B5-4200-A535-4BD1B39D0FC8}" srcOrd="19" destOrd="0" presId="urn:microsoft.com/office/officeart/2009/3/layout/HorizontalOrganizationChart"/>
    <dgm:cxn modelId="{AE294103-9C5E-45E2-8148-4B03047820F0}" type="presParOf" srcId="{40CD2456-54B5-4200-A535-4BD1B39D0FC8}" destId="{062D101D-2DEB-4AC8-BCBF-2DAFF0E3F27D}" srcOrd="0" destOrd="0" presId="urn:microsoft.com/office/officeart/2009/3/layout/HorizontalOrganizationChart"/>
    <dgm:cxn modelId="{1DB37261-19E6-4A78-B6D0-C3E2B49E8EF8}" type="presParOf" srcId="{062D101D-2DEB-4AC8-BCBF-2DAFF0E3F27D}" destId="{B376C6D9-55EA-4D36-BAC9-C093E91752FF}" srcOrd="0" destOrd="0" presId="urn:microsoft.com/office/officeart/2009/3/layout/HorizontalOrganizationChart"/>
    <dgm:cxn modelId="{13DE03FE-0F64-4E73-9E10-95E142165F34}" type="presParOf" srcId="{062D101D-2DEB-4AC8-BCBF-2DAFF0E3F27D}" destId="{E59308DD-6B7A-4C68-BEF3-5611E4B82E95}" srcOrd="1" destOrd="0" presId="urn:microsoft.com/office/officeart/2009/3/layout/HorizontalOrganizationChart"/>
    <dgm:cxn modelId="{CFA9DD53-1EF8-45B5-BB8D-F5795ED9AFB8}" type="presParOf" srcId="{40CD2456-54B5-4200-A535-4BD1B39D0FC8}" destId="{81A8D194-4170-4C66-A092-25401C5791A1}" srcOrd="1" destOrd="0" presId="urn:microsoft.com/office/officeart/2009/3/layout/HorizontalOrganizationChart"/>
    <dgm:cxn modelId="{5A6BECD0-CCD8-42B5-B673-71AF783AF1B0}" type="presParOf" srcId="{40CD2456-54B5-4200-A535-4BD1B39D0FC8}" destId="{AC9EF684-B1DC-4E03-85B7-C44B47F7859B}" srcOrd="2" destOrd="0" presId="urn:microsoft.com/office/officeart/2009/3/layout/HorizontalOrganizationChart"/>
    <dgm:cxn modelId="{1F45C418-4F78-48F3-A7A4-91A2EFEFA8C0}" type="presParOf" srcId="{606F13D3-B135-4DE2-886B-70DFDF23E4A0}" destId="{4EFB3D6C-1B87-4DFC-BDB2-1156BB2A63D9}" srcOrd="20" destOrd="0" presId="urn:microsoft.com/office/officeart/2009/3/layout/HorizontalOrganizationChart"/>
    <dgm:cxn modelId="{060AC09D-A5B4-47A2-BB89-311166A261C8}" type="presParOf" srcId="{606F13D3-B135-4DE2-886B-70DFDF23E4A0}" destId="{16AC90A5-F46D-4610-A9C9-E6C419A7F88C}" srcOrd="21" destOrd="0" presId="urn:microsoft.com/office/officeart/2009/3/layout/HorizontalOrganizationChart"/>
    <dgm:cxn modelId="{2C4AA611-A6B1-4D90-83C2-2181C38F66A1}" type="presParOf" srcId="{16AC90A5-F46D-4610-A9C9-E6C419A7F88C}" destId="{4C796FF7-BCCF-4F67-A597-B580B469B3BF}" srcOrd="0" destOrd="0" presId="urn:microsoft.com/office/officeart/2009/3/layout/HorizontalOrganizationChart"/>
    <dgm:cxn modelId="{3DEB8136-BC39-4E71-AA55-59E18B8FBC34}" type="presParOf" srcId="{4C796FF7-BCCF-4F67-A597-B580B469B3BF}" destId="{CA3ABEF2-36E9-4158-A83A-CE77749D37F4}" srcOrd="0" destOrd="0" presId="urn:microsoft.com/office/officeart/2009/3/layout/HorizontalOrganizationChart"/>
    <dgm:cxn modelId="{94A9AFB7-F727-477A-92E5-119077E94E9F}" type="presParOf" srcId="{4C796FF7-BCCF-4F67-A597-B580B469B3BF}" destId="{1B2F389F-773E-4C90-BECA-F1471094EBB1}" srcOrd="1" destOrd="0" presId="urn:microsoft.com/office/officeart/2009/3/layout/HorizontalOrganizationChart"/>
    <dgm:cxn modelId="{C13C12B4-094E-4715-B602-090D0563B83E}" type="presParOf" srcId="{16AC90A5-F46D-4610-A9C9-E6C419A7F88C}" destId="{389088CE-0345-4BDC-8DC7-931591B0688F}" srcOrd="1" destOrd="0" presId="urn:microsoft.com/office/officeart/2009/3/layout/HorizontalOrganizationChart"/>
    <dgm:cxn modelId="{ECBDE1A4-45B9-4CBD-AC4D-132A17EB694B}" type="presParOf" srcId="{16AC90A5-F46D-4610-A9C9-E6C419A7F88C}" destId="{D4B8E0AB-852F-4554-9720-DB5C4DC01EBF}" srcOrd="2" destOrd="0" presId="urn:microsoft.com/office/officeart/2009/3/layout/HorizontalOrganizationChart"/>
    <dgm:cxn modelId="{896A6F36-1581-4B5E-A458-E4EE92B06E76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>
        <a:solidFill>
          <a:srgbClr val="E2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Recursos</a:t>
          </a:r>
          <a:endParaRPr lang="es-ES" b="1" dirty="0">
            <a:solidFill>
              <a:schemeClr val="bg1"/>
            </a:solidFill>
          </a:endParaRPr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B80F8D85-2CC3-4639-902F-7156ECBC46FD}" type="presOf" srcId="{7137C1A6-A071-49D3-9863-B2B1FEC79BD2}" destId="{A8F06B9D-A2A9-466C-AE2A-EE5D4A2D65DE}" srcOrd="1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7AAF2B1F-7822-4129-BCD8-043FE6083B78}" type="presOf" srcId="{6F53D91C-E693-49AF-914A-E5B0E9BB1228}" destId="{1FB11BFC-DB0D-4266-A14C-571F9C595B70}" srcOrd="0" destOrd="0" presId="urn:microsoft.com/office/officeart/2009/3/layout/HorizontalOrganizationChart"/>
    <dgm:cxn modelId="{07807E11-F814-4A73-A2FA-37A55688E214}" type="presOf" srcId="{CF14934A-701B-4257-B1DE-21D119100AF7}" destId="{67BA1276-DFC3-4527-B3B4-6A77D55653EF}" srcOrd="1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381843D8-2F9F-4A1B-892A-3AE71C80FFC4}" type="presOf" srcId="{AF136378-637A-4A2C-B8D6-97AB6ADC12E2}" destId="{453AF829-CE22-432B-8DB9-67B212AA41B8}" srcOrd="0" destOrd="0" presId="urn:microsoft.com/office/officeart/2009/3/layout/HorizontalOrganizationChart"/>
    <dgm:cxn modelId="{B2AF927F-F2CB-4B72-9A14-64FC50183109}" type="presOf" srcId="{21EF1D45-1F1D-4EDB-A824-2050FCF17D64}" destId="{4E6EF348-C074-4008-8143-418741205ACF}" srcOrd="0" destOrd="0" presId="urn:microsoft.com/office/officeart/2009/3/layout/HorizontalOrganizationChart"/>
    <dgm:cxn modelId="{726E8EE3-C4D4-4B12-8DD5-CF235E17871A}" type="presOf" srcId="{FC53F778-C2B4-496F-8E18-0572A49EDB96}" destId="{4909C496-E1DF-4F07-95B7-63341708F457}" srcOrd="0" destOrd="0" presId="urn:microsoft.com/office/officeart/2009/3/layout/HorizontalOrganizationChart"/>
    <dgm:cxn modelId="{BF89948C-CF7B-4B96-9C14-06CBC83FE4F7}" type="presOf" srcId="{F0103574-980D-44C0-B65E-607D7E252077}" destId="{49FE0FEA-56E3-484A-9845-7F0421AC4DB2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26D9A32D-5D48-4A21-9E31-06B9F5B0C80B}" type="presOf" srcId="{8FF4585A-BD84-4A99-A1CA-E097F8E78286}" destId="{E59308DD-6B7A-4C68-BEF3-5611E4B82E95}" srcOrd="1" destOrd="0" presId="urn:microsoft.com/office/officeart/2009/3/layout/HorizontalOrganizationChart"/>
    <dgm:cxn modelId="{A775B732-2AB9-4450-8765-0B7C14CD8F00}" type="presOf" srcId="{F0103574-980D-44C0-B65E-607D7E252077}" destId="{1E37ED54-9A4D-4828-9325-934C363C8E35}" srcOrd="1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164C9BA5-0E1F-4196-877B-084E3E333866}" type="presOf" srcId="{A4C4D06E-6E97-458F-9751-E115EF6AE96A}" destId="{91DA9255-E982-4804-B5EC-67F1947DE0A1}" srcOrd="1" destOrd="0" presId="urn:microsoft.com/office/officeart/2009/3/layout/HorizontalOrganizationChart"/>
    <dgm:cxn modelId="{73D05AB8-A134-4266-A969-35BB02B13B77}" type="presOf" srcId="{CD92F085-053F-44DF-8DFA-E090E8FD946F}" destId="{CA3ABEF2-36E9-4158-A83A-CE77749D37F4}" srcOrd="0" destOrd="0" presId="urn:microsoft.com/office/officeart/2009/3/layout/HorizontalOrganizationChart"/>
    <dgm:cxn modelId="{CECBF172-B5FA-4760-80C0-8160CE4FCCD9}" type="presOf" srcId="{3E4A8BE5-ACC3-40D1-8D4A-FB2D247DB3B0}" destId="{91CD4484-DF98-4C9E-9F3A-06F8419A60EF}" srcOrd="1" destOrd="0" presId="urn:microsoft.com/office/officeart/2009/3/layout/HorizontalOrganizationChart"/>
    <dgm:cxn modelId="{6ACA4125-B703-4396-8172-4C6925D7DF44}" type="presOf" srcId="{AE2262F9-67D3-429E-84B9-034E0CA8E281}" destId="{C0821DFC-3ED2-4E96-B1A0-B451D7714FA9}" srcOrd="0" destOrd="0" presId="urn:microsoft.com/office/officeart/2009/3/layout/HorizontalOrganizationChart"/>
    <dgm:cxn modelId="{D953B4E3-7DBD-41D1-81E3-EAFCEF2F82DD}" type="presOf" srcId="{98F3B87E-B84C-430B-9372-EDE3AA8C45EC}" destId="{86BB4AA0-6C53-417A-9822-C0B199418F0A}" srcOrd="0" destOrd="0" presId="urn:microsoft.com/office/officeart/2009/3/layout/HorizontalOrganizationChart"/>
    <dgm:cxn modelId="{659D7563-3DB2-434E-A738-F72EE5D5A369}" type="presOf" srcId="{2B30BADE-F6BB-4F31-8652-E7809B824A1A}" destId="{5B557EFD-4F53-4FE1-A98D-1E35D5670582}" srcOrd="0" destOrd="0" presId="urn:microsoft.com/office/officeart/2009/3/layout/HorizontalOrganizationChart"/>
    <dgm:cxn modelId="{FE3E0502-7F37-45FC-B267-593FCE0F15C5}" type="presOf" srcId="{A80C6F10-6E63-4E5A-A7C7-F1B1BE647AF8}" destId="{42ACE584-1E59-4AD0-9019-879F3FC41116}" srcOrd="1" destOrd="0" presId="urn:microsoft.com/office/officeart/2009/3/layout/HorizontalOrganizationChart"/>
    <dgm:cxn modelId="{6681A5C5-E769-4C3C-BF21-588CD432C6F6}" type="presOf" srcId="{32E9E5F0-6609-4535-AC19-4D3EE6A0B30A}" destId="{9036CB3D-933B-48BE-94E8-350578A0987D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7332137C-1F90-446D-9509-93C8A1E2A49A}" type="presOf" srcId="{A2134FC1-8864-4D88-92BB-DFA883E57F1F}" destId="{2899AACA-2A3F-4D8D-A421-E394F8CBDF5F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3D5D75BE-2D9B-424A-9C25-E50ECB6BB7AA}" type="presOf" srcId="{68FD6DB0-530C-4E54-A083-D0C9AB848818}" destId="{F2E970E3-CDAA-406B-84BE-4E4306815EC7}" srcOrd="0" destOrd="0" presId="urn:microsoft.com/office/officeart/2009/3/layout/HorizontalOrganizationChart"/>
    <dgm:cxn modelId="{E80F1DFE-FEC3-45C0-BB59-E80D9D280F5D}" type="presOf" srcId="{CF14934A-701B-4257-B1DE-21D119100AF7}" destId="{4E355039-5B43-40FA-ABD4-FB9DA19ABF06}" srcOrd="0" destOrd="0" presId="urn:microsoft.com/office/officeart/2009/3/layout/HorizontalOrganizationChart"/>
    <dgm:cxn modelId="{29FBAC74-1F44-4A61-83BB-78B52F110A7D}" type="presOf" srcId="{EF43A1F9-6FCF-491B-9243-07AB2D075498}" destId="{E4F34BD5-FEE2-4949-8E2A-E20D97B32F86}" srcOrd="0" destOrd="0" presId="urn:microsoft.com/office/officeart/2009/3/layout/HorizontalOrganizationChart"/>
    <dgm:cxn modelId="{B913BFCF-6428-4E18-AB5F-E2FA000D9516}" type="presOf" srcId="{2B30BADE-F6BB-4F31-8652-E7809B824A1A}" destId="{9B810D6C-6317-4588-94A7-9F0FA4BCF0EF}" srcOrd="1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96CCCE1E-9504-4E72-8F1B-A4784C046B5B}" type="presOf" srcId="{AB8146DB-2DBD-4AC3-A7C6-B5C652AB9001}" destId="{3A1E14FB-5EAB-4547-B328-73F58783A8A6}" srcOrd="1" destOrd="0" presId="urn:microsoft.com/office/officeart/2009/3/layout/HorizontalOrganizationChart"/>
    <dgm:cxn modelId="{F577D795-E51B-4C6F-8E00-13C5A507DD16}" type="presOf" srcId="{AB8146DB-2DBD-4AC3-A7C6-B5C652AB9001}" destId="{D5C8BD53-1D65-40C4-9BBF-96D57DF95030}" srcOrd="0" destOrd="0" presId="urn:microsoft.com/office/officeart/2009/3/layout/HorizontalOrganizationChart"/>
    <dgm:cxn modelId="{2D1664D2-8EA7-40DA-B3B1-7498F9D6E3E1}" type="presOf" srcId="{3E4A8BE5-ACC3-40D1-8D4A-FB2D247DB3B0}" destId="{E6666DCB-114C-48C3-B885-92CC1562D968}" srcOrd="0" destOrd="0" presId="urn:microsoft.com/office/officeart/2009/3/layout/HorizontalOrganizationChart"/>
    <dgm:cxn modelId="{38889EC1-D956-44FD-B3DA-67618EAFA246}" type="presOf" srcId="{B2177D58-A249-4409-8346-EC237A184987}" destId="{581C8D9F-C323-402C-92CF-99EAD5FF21DE}" srcOrd="0" destOrd="0" presId="urn:microsoft.com/office/officeart/2009/3/layout/HorizontalOrganizationChart"/>
    <dgm:cxn modelId="{80BE5811-E2B8-476E-A27E-45BFE10929C4}" type="presOf" srcId="{8FF4585A-BD84-4A99-A1CA-E097F8E78286}" destId="{B376C6D9-55EA-4D36-BAC9-C093E91752FF}" srcOrd="0" destOrd="0" presId="urn:microsoft.com/office/officeart/2009/3/layout/HorizontalOrganizationChart"/>
    <dgm:cxn modelId="{0D23AA11-ABFE-438E-80B5-4654A7AAEEDF}" type="presOf" srcId="{A80C6F10-6E63-4E5A-A7C7-F1B1BE647AF8}" destId="{7B9F3A5A-5E64-4628-A39D-FA46F789E028}" srcOrd="0" destOrd="0" presId="urn:microsoft.com/office/officeart/2009/3/layout/HorizontalOrganizationChart"/>
    <dgm:cxn modelId="{2DD54BCA-F3AD-4385-8445-8DFCC925A9B1}" type="presOf" srcId="{5DA1624E-2025-4E02-9C7E-7F739CEAA773}" destId="{DEFB82F6-8DA5-4AB0-924A-F24F97D7DEB5}" srcOrd="0" destOrd="0" presId="urn:microsoft.com/office/officeart/2009/3/layout/HorizontalOrganizationChart"/>
    <dgm:cxn modelId="{DCE612D2-4F90-483C-B406-54C1F2BADB43}" type="presOf" srcId="{CC3C3831-5C55-46B4-B7BF-07F30996BD5A}" destId="{7516501D-0864-41E0-B4E2-597D0D7BFF8A}" srcOrd="0" destOrd="0" presId="urn:microsoft.com/office/officeart/2009/3/layout/HorizontalOrganizationChart"/>
    <dgm:cxn modelId="{FE822BA0-5AB7-439F-9819-C2038C758DCB}" type="presOf" srcId="{98F3B87E-B84C-430B-9372-EDE3AA8C45EC}" destId="{EA7A37C8-FACA-4A5D-B398-D0A7AB5A5260}" srcOrd="1" destOrd="0" presId="urn:microsoft.com/office/officeart/2009/3/layout/HorizontalOrganizationChart"/>
    <dgm:cxn modelId="{713DC594-5653-4CD4-8B1D-F4C41AC4EE63}" type="presOf" srcId="{7137C1A6-A071-49D3-9863-B2B1FEC79BD2}" destId="{817768AC-B585-47AE-9045-3A22EE3A484C}" srcOrd="0" destOrd="0" presId="urn:microsoft.com/office/officeart/2009/3/layout/HorizontalOrganizationChart"/>
    <dgm:cxn modelId="{531BCA69-2A61-4B4E-AEC1-BEDBAB0B20C8}" type="presOf" srcId="{2C005542-C527-4601-B9BD-3C0A8A5CDF0D}" destId="{4EFB3D6C-1B87-4DFC-BDB2-1156BB2A63D9}" srcOrd="0" destOrd="0" presId="urn:microsoft.com/office/officeart/2009/3/layout/HorizontalOrganizationChart"/>
    <dgm:cxn modelId="{0CB799DB-0F3C-4655-AF81-F3DC9A18D032}" type="presOf" srcId="{A4C4D06E-6E97-458F-9751-E115EF6AE96A}" destId="{36AB33B3-8594-427C-921F-DE1462558C04}" srcOrd="0" destOrd="0" presId="urn:microsoft.com/office/officeart/2009/3/layout/HorizontalOrganizationChart"/>
    <dgm:cxn modelId="{AE230761-0D39-40E0-8DDA-8B418E17D0BF}" type="presOf" srcId="{CD92F085-053F-44DF-8DFA-E090E8FD946F}" destId="{1B2F389F-773E-4C90-BECA-F1471094EBB1}" srcOrd="1" destOrd="0" presId="urn:microsoft.com/office/officeart/2009/3/layout/HorizontalOrganizationChart"/>
    <dgm:cxn modelId="{B685183E-D09C-41FF-9CAD-01ED93B5B231}" type="presOf" srcId="{68FD6DB0-530C-4E54-A083-D0C9AB848818}" destId="{30BFC020-8B6F-4799-A7BB-23912200B3EA}" srcOrd="1" destOrd="0" presId="urn:microsoft.com/office/officeart/2009/3/layout/HorizontalOrganizationChart"/>
    <dgm:cxn modelId="{E94EE0D2-7CB8-44BF-B478-A5425150F562}" type="presParOf" srcId="{9036CB3D-933B-48BE-94E8-350578A0987D}" destId="{3AB9870F-2D0A-4C7B-A53D-BF440B46A4FF}" srcOrd="0" destOrd="0" presId="urn:microsoft.com/office/officeart/2009/3/layout/HorizontalOrganizationChart"/>
    <dgm:cxn modelId="{009188FC-EA34-40DF-9017-D40626FE6E62}" type="presParOf" srcId="{3AB9870F-2D0A-4C7B-A53D-BF440B46A4FF}" destId="{2BB26BA9-AD0D-4DF4-9947-FFF7C3DAA711}" srcOrd="0" destOrd="0" presId="urn:microsoft.com/office/officeart/2009/3/layout/HorizontalOrganizationChart"/>
    <dgm:cxn modelId="{7AEC1700-22B9-492D-A079-90EDAFC5858A}" type="presParOf" srcId="{2BB26BA9-AD0D-4DF4-9947-FFF7C3DAA711}" destId="{36AB33B3-8594-427C-921F-DE1462558C04}" srcOrd="0" destOrd="0" presId="urn:microsoft.com/office/officeart/2009/3/layout/HorizontalOrganizationChart"/>
    <dgm:cxn modelId="{66A1EF01-0B53-442C-B39C-D502A474B8BB}" type="presParOf" srcId="{2BB26BA9-AD0D-4DF4-9947-FFF7C3DAA711}" destId="{91DA9255-E982-4804-B5EC-67F1947DE0A1}" srcOrd="1" destOrd="0" presId="urn:microsoft.com/office/officeart/2009/3/layout/HorizontalOrganizationChart"/>
    <dgm:cxn modelId="{D82559AC-A841-4308-9A66-8253A64D347B}" type="presParOf" srcId="{3AB9870F-2D0A-4C7B-A53D-BF440B46A4FF}" destId="{606F13D3-B135-4DE2-886B-70DFDF23E4A0}" srcOrd="1" destOrd="0" presId="urn:microsoft.com/office/officeart/2009/3/layout/HorizontalOrganizationChart"/>
    <dgm:cxn modelId="{EE29F2EB-A17E-4F3C-9F29-F364382DC98C}" type="presParOf" srcId="{606F13D3-B135-4DE2-886B-70DFDF23E4A0}" destId="{453AF829-CE22-432B-8DB9-67B212AA41B8}" srcOrd="0" destOrd="0" presId="urn:microsoft.com/office/officeart/2009/3/layout/HorizontalOrganizationChart"/>
    <dgm:cxn modelId="{C264843C-8C41-4A95-A2FE-15DB9A8690BE}" type="presParOf" srcId="{606F13D3-B135-4DE2-886B-70DFDF23E4A0}" destId="{A4330784-364D-4599-AA50-74058B081B8D}" srcOrd="1" destOrd="0" presId="urn:microsoft.com/office/officeart/2009/3/layout/HorizontalOrganizationChart"/>
    <dgm:cxn modelId="{CCFC2EE3-E94B-404D-A26A-46E4881003ED}" type="presParOf" srcId="{A4330784-364D-4599-AA50-74058B081B8D}" destId="{A40C25EB-7D7D-4B59-AE87-848719A5D75C}" srcOrd="0" destOrd="0" presId="urn:microsoft.com/office/officeart/2009/3/layout/HorizontalOrganizationChart"/>
    <dgm:cxn modelId="{8CB0EC63-E745-484B-A175-48E953D71325}" type="presParOf" srcId="{A40C25EB-7D7D-4B59-AE87-848719A5D75C}" destId="{5B557EFD-4F53-4FE1-A98D-1E35D5670582}" srcOrd="0" destOrd="0" presId="urn:microsoft.com/office/officeart/2009/3/layout/HorizontalOrganizationChart"/>
    <dgm:cxn modelId="{0E1214C2-FB85-4E10-91EB-5E1A662B18A6}" type="presParOf" srcId="{A40C25EB-7D7D-4B59-AE87-848719A5D75C}" destId="{9B810D6C-6317-4588-94A7-9F0FA4BCF0EF}" srcOrd="1" destOrd="0" presId="urn:microsoft.com/office/officeart/2009/3/layout/HorizontalOrganizationChart"/>
    <dgm:cxn modelId="{545CF7DD-04A4-4850-9942-262E13BEDFCC}" type="presParOf" srcId="{A4330784-364D-4599-AA50-74058B081B8D}" destId="{99BB21FD-EEBE-4AD7-9B7C-3FAF673F6F4E}" srcOrd="1" destOrd="0" presId="urn:microsoft.com/office/officeart/2009/3/layout/HorizontalOrganizationChart"/>
    <dgm:cxn modelId="{12BE8D52-D0AD-4CBF-A7F5-7E3652EA1B2D}" type="presParOf" srcId="{A4330784-364D-4599-AA50-74058B081B8D}" destId="{49A81C62-B4E6-4BD1-B13B-5C237B609985}" srcOrd="2" destOrd="0" presId="urn:microsoft.com/office/officeart/2009/3/layout/HorizontalOrganizationChart"/>
    <dgm:cxn modelId="{72F0CFBF-AA2C-4AC7-9A86-A6206CDD07FB}" type="presParOf" srcId="{606F13D3-B135-4DE2-886B-70DFDF23E4A0}" destId="{E4F34BD5-FEE2-4949-8E2A-E20D97B32F86}" srcOrd="2" destOrd="0" presId="urn:microsoft.com/office/officeart/2009/3/layout/HorizontalOrganizationChart"/>
    <dgm:cxn modelId="{9994E261-02BB-4BEF-96B6-808D6443A252}" type="presParOf" srcId="{606F13D3-B135-4DE2-886B-70DFDF23E4A0}" destId="{A131F472-606E-42E4-9CFD-D440BEE36E8F}" srcOrd="3" destOrd="0" presId="urn:microsoft.com/office/officeart/2009/3/layout/HorizontalOrganizationChart"/>
    <dgm:cxn modelId="{C4D2B9EF-9209-4B32-ADBA-44F6EC187B0A}" type="presParOf" srcId="{A131F472-606E-42E4-9CFD-D440BEE36E8F}" destId="{06352BD0-9E45-4EC8-AE2D-521BC67611CA}" srcOrd="0" destOrd="0" presId="urn:microsoft.com/office/officeart/2009/3/layout/HorizontalOrganizationChart"/>
    <dgm:cxn modelId="{62BF1EC9-9AC5-4D51-9F21-D759654E7441}" type="presParOf" srcId="{06352BD0-9E45-4EC8-AE2D-521BC67611CA}" destId="{4E355039-5B43-40FA-ABD4-FB9DA19ABF06}" srcOrd="0" destOrd="0" presId="urn:microsoft.com/office/officeart/2009/3/layout/HorizontalOrganizationChart"/>
    <dgm:cxn modelId="{5E451BBE-D7FA-4905-BD22-22113DC17DE0}" type="presParOf" srcId="{06352BD0-9E45-4EC8-AE2D-521BC67611CA}" destId="{67BA1276-DFC3-4527-B3B4-6A77D55653EF}" srcOrd="1" destOrd="0" presId="urn:microsoft.com/office/officeart/2009/3/layout/HorizontalOrganizationChart"/>
    <dgm:cxn modelId="{6B124A49-E5D0-4AF4-8AF5-3F6CA5C1C639}" type="presParOf" srcId="{A131F472-606E-42E4-9CFD-D440BEE36E8F}" destId="{75A05951-F3ED-425D-BD2D-325575694EBE}" srcOrd="1" destOrd="0" presId="urn:microsoft.com/office/officeart/2009/3/layout/HorizontalOrganizationChart"/>
    <dgm:cxn modelId="{9D626C9A-8F6B-41CF-ADC8-04F72ED54155}" type="presParOf" srcId="{A131F472-606E-42E4-9CFD-D440BEE36E8F}" destId="{F6FEA933-5ADB-441E-8AD2-C7743FAC634E}" srcOrd="2" destOrd="0" presId="urn:microsoft.com/office/officeart/2009/3/layout/HorizontalOrganizationChart"/>
    <dgm:cxn modelId="{0910494B-89DD-4203-B7D3-17373B8AC466}" type="presParOf" srcId="{606F13D3-B135-4DE2-886B-70DFDF23E4A0}" destId="{4E6EF348-C074-4008-8143-418741205ACF}" srcOrd="4" destOrd="0" presId="urn:microsoft.com/office/officeart/2009/3/layout/HorizontalOrganizationChart"/>
    <dgm:cxn modelId="{797FCFCE-C4F8-4F89-9E12-68FDCF85514C}" type="presParOf" srcId="{606F13D3-B135-4DE2-886B-70DFDF23E4A0}" destId="{C827ED8D-02B0-43B3-91E8-C5EA51A2D47D}" srcOrd="5" destOrd="0" presId="urn:microsoft.com/office/officeart/2009/3/layout/HorizontalOrganizationChart"/>
    <dgm:cxn modelId="{0BC98FA1-F2B0-4A0F-856C-66BA53931887}" type="presParOf" srcId="{C827ED8D-02B0-43B3-91E8-C5EA51A2D47D}" destId="{F443370F-DB1C-44EF-9D7F-781ED1AE4C16}" srcOrd="0" destOrd="0" presId="urn:microsoft.com/office/officeart/2009/3/layout/HorizontalOrganizationChart"/>
    <dgm:cxn modelId="{DF595D3F-D022-4F0B-A6EC-FE16A48E8C94}" type="presParOf" srcId="{F443370F-DB1C-44EF-9D7F-781ED1AE4C16}" destId="{817768AC-B585-47AE-9045-3A22EE3A484C}" srcOrd="0" destOrd="0" presId="urn:microsoft.com/office/officeart/2009/3/layout/HorizontalOrganizationChart"/>
    <dgm:cxn modelId="{F1C2F15F-CFCD-41D7-99C4-B866CCBA6298}" type="presParOf" srcId="{F443370F-DB1C-44EF-9D7F-781ED1AE4C16}" destId="{A8F06B9D-A2A9-466C-AE2A-EE5D4A2D65DE}" srcOrd="1" destOrd="0" presId="urn:microsoft.com/office/officeart/2009/3/layout/HorizontalOrganizationChart"/>
    <dgm:cxn modelId="{817DB7AE-3AF7-4202-8F2E-A19C541A2F7E}" type="presParOf" srcId="{C827ED8D-02B0-43B3-91E8-C5EA51A2D47D}" destId="{9B47BC08-352C-4218-AFC0-0B4590A8AD7A}" srcOrd="1" destOrd="0" presId="urn:microsoft.com/office/officeart/2009/3/layout/HorizontalOrganizationChart"/>
    <dgm:cxn modelId="{C43C1833-D0AE-4554-BC7F-2B151B735367}" type="presParOf" srcId="{C827ED8D-02B0-43B3-91E8-C5EA51A2D47D}" destId="{85AB44F7-DFF1-4CF5-AE95-C3C5B7CB42EA}" srcOrd="2" destOrd="0" presId="urn:microsoft.com/office/officeart/2009/3/layout/HorizontalOrganizationChart"/>
    <dgm:cxn modelId="{8A9E7380-D2CD-4E91-86BA-7E27C7C072A4}" type="presParOf" srcId="{606F13D3-B135-4DE2-886B-70DFDF23E4A0}" destId="{7516501D-0864-41E0-B4E2-597D0D7BFF8A}" srcOrd="6" destOrd="0" presId="urn:microsoft.com/office/officeart/2009/3/layout/HorizontalOrganizationChart"/>
    <dgm:cxn modelId="{2BA56E20-C55C-4B2C-8F6E-AE53EB9C7956}" type="presParOf" srcId="{606F13D3-B135-4DE2-886B-70DFDF23E4A0}" destId="{2A9FA8AC-897B-42E7-940B-46C795E2A745}" srcOrd="7" destOrd="0" presId="urn:microsoft.com/office/officeart/2009/3/layout/HorizontalOrganizationChart"/>
    <dgm:cxn modelId="{77B7D521-5411-4923-A8C1-C6EB13E6D307}" type="presParOf" srcId="{2A9FA8AC-897B-42E7-940B-46C795E2A745}" destId="{037B35A3-4747-4EDF-B83A-1AC4E8306142}" srcOrd="0" destOrd="0" presId="urn:microsoft.com/office/officeart/2009/3/layout/HorizontalOrganizationChart"/>
    <dgm:cxn modelId="{406CC40B-0472-4658-8653-B96AF55E802A}" type="presParOf" srcId="{037B35A3-4747-4EDF-B83A-1AC4E8306142}" destId="{49FE0FEA-56E3-484A-9845-7F0421AC4DB2}" srcOrd="0" destOrd="0" presId="urn:microsoft.com/office/officeart/2009/3/layout/HorizontalOrganizationChart"/>
    <dgm:cxn modelId="{A757054D-DEFA-4D4A-A5AC-0C966D6067EE}" type="presParOf" srcId="{037B35A3-4747-4EDF-B83A-1AC4E8306142}" destId="{1E37ED54-9A4D-4828-9325-934C363C8E35}" srcOrd="1" destOrd="0" presId="urn:microsoft.com/office/officeart/2009/3/layout/HorizontalOrganizationChart"/>
    <dgm:cxn modelId="{5198B5F2-52DB-461D-BF0D-2E23A9804ABA}" type="presParOf" srcId="{2A9FA8AC-897B-42E7-940B-46C795E2A745}" destId="{82CB2263-523B-47BB-A402-FFB63A46691B}" srcOrd="1" destOrd="0" presId="urn:microsoft.com/office/officeart/2009/3/layout/HorizontalOrganizationChart"/>
    <dgm:cxn modelId="{B4F5A08F-1814-4BFE-8201-058C795720BB}" type="presParOf" srcId="{2A9FA8AC-897B-42E7-940B-46C795E2A745}" destId="{09E46D50-A8BE-4ECD-9096-A4FAFB16C11A}" srcOrd="2" destOrd="0" presId="urn:microsoft.com/office/officeart/2009/3/layout/HorizontalOrganizationChart"/>
    <dgm:cxn modelId="{99ADB923-7737-46E2-A38D-64CC17A7C61B}" type="presParOf" srcId="{606F13D3-B135-4DE2-886B-70DFDF23E4A0}" destId="{4909C496-E1DF-4F07-95B7-63341708F457}" srcOrd="8" destOrd="0" presId="urn:microsoft.com/office/officeart/2009/3/layout/HorizontalOrganizationChart"/>
    <dgm:cxn modelId="{F0CA731B-1F37-4D10-BD73-C4AB81E077D1}" type="presParOf" srcId="{606F13D3-B135-4DE2-886B-70DFDF23E4A0}" destId="{8952015C-9E05-430B-89AD-D3CEED51BCEC}" srcOrd="9" destOrd="0" presId="urn:microsoft.com/office/officeart/2009/3/layout/HorizontalOrganizationChart"/>
    <dgm:cxn modelId="{A9F93CFA-7D59-4A0E-8EF3-E935A9192C72}" type="presParOf" srcId="{8952015C-9E05-430B-89AD-D3CEED51BCEC}" destId="{DA7C6B09-2CFA-43B7-9F02-BB600B6422C9}" srcOrd="0" destOrd="0" presId="urn:microsoft.com/office/officeart/2009/3/layout/HorizontalOrganizationChart"/>
    <dgm:cxn modelId="{C684E6BD-9364-4406-A28C-253ED541F850}" type="presParOf" srcId="{DA7C6B09-2CFA-43B7-9F02-BB600B6422C9}" destId="{86BB4AA0-6C53-417A-9822-C0B199418F0A}" srcOrd="0" destOrd="0" presId="urn:microsoft.com/office/officeart/2009/3/layout/HorizontalOrganizationChart"/>
    <dgm:cxn modelId="{CC4B0374-A3A7-471A-8FAE-34AEEEFA4730}" type="presParOf" srcId="{DA7C6B09-2CFA-43B7-9F02-BB600B6422C9}" destId="{EA7A37C8-FACA-4A5D-B398-D0A7AB5A5260}" srcOrd="1" destOrd="0" presId="urn:microsoft.com/office/officeart/2009/3/layout/HorizontalOrganizationChart"/>
    <dgm:cxn modelId="{8839F142-737D-43D5-85DB-2DFF1081EFE0}" type="presParOf" srcId="{8952015C-9E05-430B-89AD-D3CEED51BCEC}" destId="{B23BF7DD-1124-42C1-92B3-E3F0CD171380}" srcOrd="1" destOrd="0" presId="urn:microsoft.com/office/officeart/2009/3/layout/HorizontalOrganizationChart"/>
    <dgm:cxn modelId="{58D763CF-A474-44DA-92B6-F20307F4595C}" type="presParOf" srcId="{8952015C-9E05-430B-89AD-D3CEED51BCEC}" destId="{E2586762-32AE-4018-8FB0-ED7E6FC2685D}" srcOrd="2" destOrd="0" presId="urn:microsoft.com/office/officeart/2009/3/layout/HorizontalOrganizationChart"/>
    <dgm:cxn modelId="{A47B27F8-3A5B-4711-999C-F09D92E5FC32}" type="presParOf" srcId="{606F13D3-B135-4DE2-886B-70DFDF23E4A0}" destId="{2899AACA-2A3F-4D8D-A421-E394F8CBDF5F}" srcOrd="10" destOrd="0" presId="urn:microsoft.com/office/officeart/2009/3/layout/HorizontalOrganizationChart"/>
    <dgm:cxn modelId="{46721BFE-47B5-469F-80E7-8726A76A6C4D}" type="presParOf" srcId="{606F13D3-B135-4DE2-886B-70DFDF23E4A0}" destId="{BD51BD60-B5BF-475A-B088-56E6D081A3D1}" srcOrd="11" destOrd="0" presId="urn:microsoft.com/office/officeart/2009/3/layout/HorizontalOrganizationChart"/>
    <dgm:cxn modelId="{8149129F-D16A-4DE8-910A-4B55924642FC}" type="presParOf" srcId="{BD51BD60-B5BF-475A-B088-56E6D081A3D1}" destId="{0FE8CAD4-94E8-43B0-8647-5794D553DC49}" srcOrd="0" destOrd="0" presId="urn:microsoft.com/office/officeart/2009/3/layout/HorizontalOrganizationChart"/>
    <dgm:cxn modelId="{473FA91B-303A-46AD-8F8E-370C13CC83DF}" type="presParOf" srcId="{0FE8CAD4-94E8-43B0-8647-5794D553DC49}" destId="{F2E970E3-CDAA-406B-84BE-4E4306815EC7}" srcOrd="0" destOrd="0" presId="urn:microsoft.com/office/officeart/2009/3/layout/HorizontalOrganizationChart"/>
    <dgm:cxn modelId="{325134BE-CAC0-4F26-985D-550F4AC0FEED}" type="presParOf" srcId="{0FE8CAD4-94E8-43B0-8647-5794D553DC49}" destId="{30BFC020-8B6F-4799-A7BB-23912200B3EA}" srcOrd="1" destOrd="0" presId="urn:microsoft.com/office/officeart/2009/3/layout/HorizontalOrganizationChart"/>
    <dgm:cxn modelId="{FEA2CCB3-7C4E-4C91-AF28-B6776B41BD4B}" type="presParOf" srcId="{BD51BD60-B5BF-475A-B088-56E6D081A3D1}" destId="{F2B4A97B-DBBD-446D-B701-1740F3ACE7A0}" srcOrd="1" destOrd="0" presId="urn:microsoft.com/office/officeart/2009/3/layout/HorizontalOrganizationChart"/>
    <dgm:cxn modelId="{F013A839-037F-4F5E-86D8-0444C07EE877}" type="presParOf" srcId="{BD51BD60-B5BF-475A-B088-56E6D081A3D1}" destId="{599A63A4-A171-4C94-8627-0B9EEE68A7D0}" srcOrd="2" destOrd="0" presId="urn:microsoft.com/office/officeart/2009/3/layout/HorizontalOrganizationChart"/>
    <dgm:cxn modelId="{A2EB44D8-4C0E-4FB3-ADC7-2D49BAA90434}" type="presParOf" srcId="{606F13D3-B135-4DE2-886B-70DFDF23E4A0}" destId="{C0821DFC-3ED2-4E96-B1A0-B451D7714FA9}" srcOrd="12" destOrd="0" presId="urn:microsoft.com/office/officeart/2009/3/layout/HorizontalOrganizationChart"/>
    <dgm:cxn modelId="{5A713953-90F1-4C33-AC0F-E42DFB0FDB4C}" type="presParOf" srcId="{606F13D3-B135-4DE2-886B-70DFDF23E4A0}" destId="{4B947986-0BE9-420D-8A7A-A4EC56654934}" srcOrd="13" destOrd="0" presId="urn:microsoft.com/office/officeart/2009/3/layout/HorizontalOrganizationChart"/>
    <dgm:cxn modelId="{ADEC2841-EEA7-44B7-8975-486F0D94DF2C}" type="presParOf" srcId="{4B947986-0BE9-420D-8A7A-A4EC56654934}" destId="{F1D9F36A-704D-451E-80AD-7F30911A6A4C}" srcOrd="0" destOrd="0" presId="urn:microsoft.com/office/officeart/2009/3/layout/HorizontalOrganizationChart"/>
    <dgm:cxn modelId="{AF030433-96D6-4253-9F59-A5E687DF6D38}" type="presParOf" srcId="{F1D9F36A-704D-451E-80AD-7F30911A6A4C}" destId="{D5C8BD53-1D65-40C4-9BBF-96D57DF95030}" srcOrd="0" destOrd="0" presId="urn:microsoft.com/office/officeart/2009/3/layout/HorizontalOrganizationChart"/>
    <dgm:cxn modelId="{B323058D-534D-4225-9F93-9439C9C1F00B}" type="presParOf" srcId="{F1D9F36A-704D-451E-80AD-7F30911A6A4C}" destId="{3A1E14FB-5EAB-4547-B328-73F58783A8A6}" srcOrd="1" destOrd="0" presId="urn:microsoft.com/office/officeart/2009/3/layout/HorizontalOrganizationChart"/>
    <dgm:cxn modelId="{68013F47-5B7E-4BF6-A5B1-478C4AEB4658}" type="presParOf" srcId="{4B947986-0BE9-420D-8A7A-A4EC56654934}" destId="{B8FBC219-DA08-47DB-8827-33437890B39D}" srcOrd="1" destOrd="0" presId="urn:microsoft.com/office/officeart/2009/3/layout/HorizontalOrganizationChart"/>
    <dgm:cxn modelId="{9C5F364E-8794-4C52-8132-7C3ED13B49D0}" type="presParOf" srcId="{4B947986-0BE9-420D-8A7A-A4EC56654934}" destId="{D2B3A53E-4F08-4380-9DC4-2940C55C200D}" srcOrd="2" destOrd="0" presId="urn:microsoft.com/office/officeart/2009/3/layout/HorizontalOrganizationChart"/>
    <dgm:cxn modelId="{9AD40E43-D580-408B-ABA1-5056453BBEDA}" type="presParOf" srcId="{606F13D3-B135-4DE2-886B-70DFDF23E4A0}" destId="{DEFB82F6-8DA5-4AB0-924A-F24F97D7DEB5}" srcOrd="14" destOrd="0" presId="urn:microsoft.com/office/officeart/2009/3/layout/HorizontalOrganizationChart"/>
    <dgm:cxn modelId="{1386466F-11FA-4623-B4ED-465F9A7CF5A5}" type="presParOf" srcId="{606F13D3-B135-4DE2-886B-70DFDF23E4A0}" destId="{452395D8-C017-4C8B-809A-28C358E92793}" srcOrd="15" destOrd="0" presId="urn:microsoft.com/office/officeart/2009/3/layout/HorizontalOrganizationChart"/>
    <dgm:cxn modelId="{3EC722A1-59DE-4CE0-88B5-964B80947E9F}" type="presParOf" srcId="{452395D8-C017-4C8B-809A-28C358E92793}" destId="{0B9025E8-E5CD-494D-B4B8-30DAEA49A568}" srcOrd="0" destOrd="0" presId="urn:microsoft.com/office/officeart/2009/3/layout/HorizontalOrganizationChart"/>
    <dgm:cxn modelId="{96CA000E-2B2F-45E0-9DA0-EAF668CEBECB}" type="presParOf" srcId="{0B9025E8-E5CD-494D-B4B8-30DAEA49A568}" destId="{E6666DCB-114C-48C3-B885-92CC1562D968}" srcOrd="0" destOrd="0" presId="urn:microsoft.com/office/officeart/2009/3/layout/HorizontalOrganizationChart"/>
    <dgm:cxn modelId="{CB0412AA-2002-435F-B97F-C12185795C01}" type="presParOf" srcId="{0B9025E8-E5CD-494D-B4B8-30DAEA49A568}" destId="{91CD4484-DF98-4C9E-9F3A-06F8419A60EF}" srcOrd="1" destOrd="0" presId="urn:microsoft.com/office/officeart/2009/3/layout/HorizontalOrganizationChart"/>
    <dgm:cxn modelId="{6F858DFD-EB91-47E7-AE8F-1CCC7E9552FF}" type="presParOf" srcId="{452395D8-C017-4C8B-809A-28C358E92793}" destId="{727F4297-8E50-40A6-B504-2555D684C6C1}" srcOrd="1" destOrd="0" presId="urn:microsoft.com/office/officeart/2009/3/layout/HorizontalOrganizationChart"/>
    <dgm:cxn modelId="{0BA3CFBC-A761-435A-8726-1ECF557FAA34}" type="presParOf" srcId="{452395D8-C017-4C8B-809A-28C358E92793}" destId="{1C61A99A-ED14-4AB5-863B-B658E8A30C32}" srcOrd="2" destOrd="0" presId="urn:microsoft.com/office/officeart/2009/3/layout/HorizontalOrganizationChart"/>
    <dgm:cxn modelId="{95FF5912-B7E7-4AB7-8034-5D49658A0727}" type="presParOf" srcId="{606F13D3-B135-4DE2-886B-70DFDF23E4A0}" destId="{1FB11BFC-DB0D-4266-A14C-571F9C595B70}" srcOrd="16" destOrd="0" presId="urn:microsoft.com/office/officeart/2009/3/layout/HorizontalOrganizationChart"/>
    <dgm:cxn modelId="{C57A2CF1-AFB5-485D-B444-6DF728559987}" type="presParOf" srcId="{606F13D3-B135-4DE2-886B-70DFDF23E4A0}" destId="{6005FE08-3313-4956-A46E-3CBCD4716C81}" srcOrd="17" destOrd="0" presId="urn:microsoft.com/office/officeart/2009/3/layout/HorizontalOrganizationChart"/>
    <dgm:cxn modelId="{042CC855-387F-4977-8610-A8AEC064B846}" type="presParOf" srcId="{6005FE08-3313-4956-A46E-3CBCD4716C81}" destId="{5C5A3BB8-C475-4ED6-8273-055BACEA7223}" srcOrd="0" destOrd="0" presId="urn:microsoft.com/office/officeart/2009/3/layout/HorizontalOrganizationChart"/>
    <dgm:cxn modelId="{F4E8BEF8-08F4-44F7-80A9-F09442BB13A7}" type="presParOf" srcId="{5C5A3BB8-C475-4ED6-8273-055BACEA7223}" destId="{7B9F3A5A-5E64-4628-A39D-FA46F789E028}" srcOrd="0" destOrd="0" presId="urn:microsoft.com/office/officeart/2009/3/layout/HorizontalOrganizationChart"/>
    <dgm:cxn modelId="{A1E9684E-05A5-4AEC-B96C-0643EDA63741}" type="presParOf" srcId="{5C5A3BB8-C475-4ED6-8273-055BACEA7223}" destId="{42ACE584-1E59-4AD0-9019-879F3FC41116}" srcOrd="1" destOrd="0" presId="urn:microsoft.com/office/officeart/2009/3/layout/HorizontalOrganizationChart"/>
    <dgm:cxn modelId="{7333B943-E1A3-442F-A61E-24B9A972CD9B}" type="presParOf" srcId="{6005FE08-3313-4956-A46E-3CBCD4716C81}" destId="{0C8675C4-1740-467C-A32A-4561FEDCCD07}" srcOrd="1" destOrd="0" presId="urn:microsoft.com/office/officeart/2009/3/layout/HorizontalOrganizationChart"/>
    <dgm:cxn modelId="{0ECBC578-41B8-485E-9F63-CED727A7943B}" type="presParOf" srcId="{6005FE08-3313-4956-A46E-3CBCD4716C81}" destId="{B8665DBC-8784-44CA-B651-B847ACEAEDC4}" srcOrd="2" destOrd="0" presId="urn:microsoft.com/office/officeart/2009/3/layout/HorizontalOrganizationChart"/>
    <dgm:cxn modelId="{BE37FAB1-D45D-4D66-A257-1ADA0F900926}" type="presParOf" srcId="{606F13D3-B135-4DE2-886B-70DFDF23E4A0}" destId="{581C8D9F-C323-402C-92CF-99EAD5FF21DE}" srcOrd="18" destOrd="0" presId="urn:microsoft.com/office/officeart/2009/3/layout/HorizontalOrganizationChart"/>
    <dgm:cxn modelId="{7817BD6A-4664-403A-AC44-3715FA230EE1}" type="presParOf" srcId="{606F13D3-B135-4DE2-886B-70DFDF23E4A0}" destId="{40CD2456-54B5-4200-A535-4BD1B39D0FC8}" srcOrd="19" destOrd="0" presId="urn:microsoft.com/office/officeart/2009/3/layout/HorizontalOrganizationChart"/>
    <dgm:cxn modelId="{A331107D-AF86-4A1B-8836-828678455499}" type="presParOf" srcId="{40CD2456-54B5-4200-A535-4BD1B39D0FC8}" destId="{062D101D-2DEB-4AC8-BCBF-2DAFF0E3F27D}" srcOrd="0" destOrd="0" presId="urn:microsoft.com/office/officeart/2009/3/layout/HorizontalOrganizationChart"/>
    <dgm:cxn modelId="{69D14EA8-635A-4986-9719-7BB4F271BBAA}" type="presParOf" srcId="{062D101D-2DEB-4AC8-BCBF-2DAFF0E3F27D}" destId="{B376C6D9-55EA-4D36-BAC9-C093E91752FF}" srcOrd="0" destOrd="0" presId="urn:microsoft.com/office/officeart/2009/3/layout/HorizontalOrganizationChart"/>
    <dgm:cxn modelId="{12D1C9F9-F1CE-4631-88CE-FCE0DC53CEB7}" type="presParOf" srcId="{062D101D-2DEB-4AC8-BCBF-2DAFF0E3F27D}" destId="{E59308DD-6B7A-4C68-BEF3-5611E4B82E95}" srcOrd="1" destOrd="0" presId="urn:microsoft.com/office/officeart/2009/3/layout/HorizontalOrganizationChart"/>
    <dgm:cxn modelId="{7BE6CD9C-4B6D-4DD7-B220-BBD755CFBB85}" type="presParOf" srcId="{40CD2456-54B5-4200-A535-4BD1B39D0FC8}" destId="{81A8D194-4170-4C66-A092-25401C5791A1}" srcOrd="1" destOrd="0" presId="urn:microsoft.com/office/officeart/2009/3/layout/HorizontalOrganizationChart"/>
    <dgm:cxn modelId="{EE96C3B8-0A20-4D69-8A1D-961050D58E72}" type="presParOf" srcId="{40CD2456-54B5-4200-A535-4BD1B39D0FC8}" destId="{AC9EF684-B1DC-4E03-85B7-C44B47F7859B}" srcOrd="2" destOrd="0" presId="urn:microsoft.com/office/officeart/2009/3/layout/HorizontalOrganizationChart"/>
    <dgm:cxn modelId="{77DDF9EC-6659-4E01-A9E4-1298427D9C34}" type="presParOf" srcId="{606F13D3-B135-4DE2-886B-70DFDF23E4A0}" destId="{4EFB3D6C-1B87-4DFC-BDB2-1156BB2A63D9}" srcOrd="20" destOrd="0" presId="urn:microsoft.com/office/officeart/2009/3/layout/HorizontalOrganizationChart"/>
    <dgm:cxn modelId="{6A402479-68DB-48DE-BD07-0B953B43AAD7}" type="presParOf" srcId="{606F13D3-B135-4DE2-886B-70DFDF23E4A0}" destId="{16AC90A5-F46D-4610-A9C9-E6C419A7F88C}" srcOrd="21" destOrd="0" presId="urn:microsoft.com/office/officeart/2009/3/layout/HorizontalOrganizationChart"/>
    <dgm:cxn modelId="{1004F052-A3F2-43C5-8F8F-EB8301D5EFB8}" type="presParOf" srcId="{16AC90A5-F46D-4610-A9C9-E6C419A7F88C}" destId="{4C796FF7-BCCF-4F67-A597-B580B469B3BF}" srcOrd="0" destOrd="0" presId="urn:microsoft.com/office/officeart/2009/3/layout/HorizontalOrganizationChart"/>
    <dgm:cxn modelId="{9A5382E2-6E5E-4986-A8DB-DBE56560751D}" type="presParOf" srcId="{4C796FF7-BCCF-4F67-A597-B580B469B3BF}" destId="{CA3ABEF2-36E9-4158-A83A-CE77749D37F4}" srcOrd="0" destOrd="0" presId="urn:microsoft.com/office/officeart/2009/3/layout/HorizontalOrganizationChart"/>
    <dgm:cxn modelId="{A4DDE5D8-2A34-4845-A24B-6F781BE25C44}" type="presParOf" srcId="{4C796FF7-BCCF-4F67-A597-B580B469B3BF}" destId="{1B2F389F-773E-4C90-BECA-F1471094EBB1}" srcOrd="1" destOrd="0" presId="urn:microsoft.com/office/officeart/2009/3/layout/HorizontalOrganizationChart"/>
    <dgm:cxn modelId="{DB77B251-5275-4F15-8F88-EB658F7AA948}" type="presParOf" srcId="{16AC90A5-F46D-4610-A9C9-E6C419A7F88C}" destId="{389088CE-0345-4BDC-8DC7-931591B0688F}" srcOrd="1" destOrd="0" presId="urn:microsoft.com/office/officeart/2009/3/layout/HorizontalOrganizationChart"/>
    <dgm:cxn modelId="{ED5FBA72-7B30-418F-817E-244E75418559}" type="presParOf" srcId="{16AC90A5-F46D-4610-A9C9-E6C419A7F88C}" destId="{D4B8E0AB-852F-4554-9720-DB5C4DC01EBF}" srcOrd="2" destOrd="0" presId="urn:microsoft.com/office/officeart/2009/3/layout/HorizontalOrganizationChart"/>
    <dgm:cxn modelId="{0D7AAE29-F5E6-433B-9388-D8DC502854F0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>
        <a:solidFill>
          <a:srgbClr val="E2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Tiempos</a:t>
          </a:r>
          <a:endParaRPr lang="es-ES" b="1" dirty="0">
            <a:solidFill>
              <a:schemeClr val="bg1"/>
            </a:solidFill>
          </a:endParaRPr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F7390070-4CBE-4707-A265-204A4BBCE769}" type="presOf" srcId="{B2177D58-A249-4409-8346-EC237A184987}" destId="{581C8D9F-C323-402C-92CF-99EAD5FF21DE}" srcOrd="0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0166F756-16E9-4CA0-ADFB-CF7CE8B782B3}" type="presOf" srcId="{A2134FC1-8864-4D88-92BB-DFA883E57F1F}" destId="{2899AACA-2A3F-4D8D-A421-E394F8CBDF5F}" srcOrd="0" destOrd="0" presId="urn:microsoft.com/office/officeart/2009/3/layout/HorizontalOrganizationChart"/>
    <dgm:cxn modelId="{3D74F49C-82D0-48A3-AF3C-38B03BBA88AD}" type="presOf" srcId="{A4C4D06E-6E97-458F-9751-E115EF6AE96A}" destId="{36AB33B3-8594-427C-921F-DE1462558C04}" srcOrd="0" destOrd="0" presId="urn:microsoft.com/office/officeart/2009/3/layout/HorizontalOrganizationChart"/>
    <dgm:cxn modelId="{25886139-0E2B-4C82-BD36-74B94891C7E5}" type="presOf" srcId="{CD92F085-053F-44DF-8DFA-E090E8FD946F}" destId="{1B2F389F-773E-4C90-BECA-F1471094EBB1}" srcOrd="1" destOrd="0" presId="urn:microsoft.com/office/officeart/2009/3/layout/HorizontalOrganizationChart"/>
    <dgm:cxn modelId="{B5E17E75-4FB2-47A5-BC31-C5168DD7A657}" type="presOf" srcId="{5DA1624E-2025-4E02-9C7E-7F739CEAA773}" destId="{DEFB82F6-8DA5-4AB0-924A-F24F97D7DEB5}" srcOrd="0" destOrd="0" presId="urn:microsoft.com/office/officeart/2009/3/layout/HorizontalOrganizationChart"/>
    <dgm:cxn modelId="{9B7B4DCD-64CF-4FC8-8288-BE930CCC759D}" type="presOf" srcId="{98F3B87E-B84C-430B-9372-EDE3AA8C45EC}" destId="{86BB4AA0-6C53-417A-9822-C0B199418F0A}" srcOrd="0" destOrd="0" presId="urn:microsoft.com/office/officeart/2009/3/layout/HorizontalOrganizationChart"/>
    <dgm:cxn modelId="{045CF593-FA6E-447A-A2DE-7F80006A75D9}" type="presOf" srcId="{98F3B87E-B84C-430B-9372-EDE3AA8C45EC}" destId="{EA7A37C8-FACA-4A5D-B398-D0A7AB5A5260}" srcOrd="1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ABE7AB40-15ED-441D-A386-2F70CBFC8081}" type="presOf" srcId="{A80C6F10-6E63-4E5A-A7C7-F1B1BE647AF8}" destId="{42ACE584-1E59-4AD0-9019-879F3FC41116}" srcOrd="1" destOrd="0" presId="urn:microsoft.com/office/officeart/2009/3/layout/HorizontalOrganizationChart"/>
    <dgm:cxn modelId="{E687E1A8-56C4-4D89-946A-0BB7F06FADC5}" type="presOf" srcId="{EF43A1F9-6FCF-491B-9243-07AB2D075498}" destId="{E4F34BD5-FEE2-4949-8E2A-E20D97B32F86}" srcOrd="0" destOrd="0" presId="urn:microsoft.com/office/officeart/2009/3/layout/HorizontalOrganizationChart"/>
    <dgm:cxn modelId="{727A970B-9F24-4FEC-BBB7-8E8F552A255B}" type="presOf" srcId="{CC3C3831-5C55-46B4-B7BF-07F30996BD5A}" destId="{7516501D-0864-41E0-B4E2-597D0D7BFF8A}" srcOrd="0" destOrd="0" presId="urn:microsoft.com/office/officeart/2009/3/layout/HorizontalOrganizationChart"/>
    <dgm:cxn modelId="{C0842319-A146-4DC7-A2D7-60858FAC5AE1}" type="presOf" srcId="{68FD6DB0-530C-4E54-A083-D0C9AB848818}" destId="{F2E970E3-CDAA-406B-84BE-4E4306815EC7}" srcOrd="0" destOrd="0" presId="urn:microsoft.com/office/officeart/2009/3/layout/HorizontalOrganizationChart"/>
    <dgm:cxn modelId="{9921D170-77DC-4BA7-B613-FF7D2028E563}" type="presOf" srcId="{2B30BADE-F6BB-4F31-8652-E7809B824A1A}" destId="{5B557EFD-4F53-4FE1-A98D-1E35D5670582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029D0CA7-C377-4E49-9C55-169EAA5C1E5D}" type="presOf" srcId="{32E9E5F0-6609-4535-AC19-4D3EE6A0B30A}" destId="{9036CB3D-933B-48BE-94E8-350578A0987D}" srcOrd="0" destOrd="0" presId="urn:microsoft.com/office/officeart/2009/3/layout/HorizontalOrganizationChart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951D0CD1-64A7-4C67-B6DA-FA215EC70AE4}" type="presOf" srcId="{AB8146DB-2DBD-4AC3-A7C6-B5C652AB9001}" destId="{3A1E14FB-5EAB-4547-B328-73F58783A8A6}" srcOrd="1" destOrd="0" presId="urn:microsoft.com/office/officeart/2009/3/layout/HorizontalOrganizationChart"/>
    <dgm:cxn modelId="{329CC444-780D-49A8-8F37-8854393B17D0}" type="presOf" srcId="{F0103574-980D-44C0-B65E-607D7E252077}" destId="{1E37ED54-9A4D-4828-9325-934C363C8E35}" srcOrd="1" destOrd="0" presId="urn:microsoft.com/office/officeart/2009/3/layout/HorizontalOrganizationChart"/>
    <dgm:cxn modelId="{4812EA28-4891-494D-A1E0-1F49FC284A9E}" type="presOf" srcId="{2B30BADE-F6BB-4F31-8652-E7809B824A1A}" destId="{9B810D6C-6317-4588-94A7-9F0FA4BCF0EF}" srcOrd="1" destOrd="0" presId="urn:microsoft.com/office/officeart/2009/3/layout/HorizontalOrganizationChart"/>
    <dgm:cxn modelId="{C94B1102-F406-433D-9AB5-100185FBE9BF}" type="presOf" srcId="{CF14934A-701B-4257-B1DE-21D119100AF7}" destId="{67BA1276-DFC3-4527-B3B4-6A77D55653EF}" srcOrd="1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D446EB24-0052-4B12-9B9D-830FDD3B3EE8}" type="presOf" srcId="{7137C1A6-A071-49D3-9863-B2B1FEC79BD2}" destId="{817768AC-B585-47AE-9045-3A22EE3A484C}" srcOrd="0" destOrd="0" presId="urn:microsoft.com/office/officeart/2009/3/layout/HorizontalOrganizationChart"/>
    <dgm:cxn modelId="{89DFB63D-3ACC-481A-8612-4697A43F8A11}" type="presOf" srcId="{A80C6F10-6E63-4E5A-A7C7-F1B1BE647AF8}" destId="{7B9F3A5A-5E64-4628-A39D-FA46F789E028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591B55B8-75B9-4087-817E-A423AA84A921}" type="presOf" srcId="{F0103574-980D-44C0-B65E-607D7E252077}" destId="{49FE0FEA-56E3-484A-9845-7F0421AC4DB2}" srcOrd="0" destOrd="0" presId="urn:microsoft.com/office/officeart/2009/3/layout/HorizontalOrganizationChart"/>
    <dgm:cxn modelId="{A0BDFD4E-4469-4866-94F3-B3C36EA4C314}" type="presOf" srcId="{3E4A8BE5-ACC3-40D1-8D4A-FB2D247DB3B0}" destId="{91CD4484-DF98-4C9E-9F3A-06F8419A60EF}" srcOrd="1" destOrd="0" presId="urn:microsoft.com/office/officeart/2009/3/layout/HorizontalOrganizationChart"/>
    <dgm:cxn modelId="{4D2EAA54-9E4C-47F6-90CB-38D4C234C29D}" type="presOf" srcId="{AB8146DB-2DBD-4AC3-A7C6-B5C652AB9001}" destId="{D5C8BD53-1D65-40C4-9BBF-96D57DF95030}" srcOrd="0" destOrd="0" presId="urn:microsoft.com/office/officeart/2009/3/layout/HorizontalOrganizationChart"/>
    <dgm:cxn modelId="{39C89B7B-BC53-44EE-B160-A89FF4085605}" type="presOf" srcId="{68FD6DB0-530C-4E54-A083-D0C9AB848818}" destId="{30BFC020-8B6F-4799-A7BB-23912200B3EA}" srcOrd="1" destOrd="0" presId="urn:microsoft.com/office/officeart/2009/3/layout/HorizontalOrganizationChart"/>
    <dgm:cxn modelId="{8D335BE1-D434-4208-AA71-0973BC2A046B}" type="presOf" srcId="{7137C1A6-A071-49D3-9863-B2B1FEC79BD2}" destId="{A8F06B9D-A2A9-466C-AE2A-EE5D4A2D65DE}" srcOrd="1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6C28E144-EB50-4740-8565-4550F91A530C}" type="presOf" srcId="{6F53D91C-E693-49AF-914A-E5B0E9BB1228}" destId="{1FB11BFC-DB0D-4266-A14C-571F9C595B70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2B2F7910-E092-4F74-8F94-F9666907E0E7}" type="presOf" srcId="{2C005542-C527-4601-B9BD-3C0A8A5CDF0D}" destId="{4EFB3D6C-1B87-4DFC-BDB2-1156BB2A63D9}" srcOrd="0" destOrd="0" presId="urn:microsoft.com/office/officeart/2009/3/layout/HorizontalOrganizationChart"/>
    <dgm:cxn modelId="{907CC027-9744-4B8F-BF56-27417F5F3775}" type="presOf" srcId="{A4C4D06E-6E97-458F-9751-E115EF6AE96A}" destId="{91DA9255-E982-4804-B5EC-67F1947DE0A1}" srcOrd="1" destOrd="0" presId="urn:microsoft.com/office/officeart/2009/3/layout/HorizontalOrganizationChart"/>
    <dgm:cxn modelId="{1369C32A-DD05-4096-A688-CEE7B108CC7D}" type="presOf" srcId="{CD92F085-053F-44DF-8DFA-E090E8FD946F}" destId="{CA3ABEF2-36E9-4158-A83A-CE77749D37F4}" srcOrd="0" destOrd="0" presId="urn:microsoft.com/office/officeart/2009/3/layout/HorizontalOrganizationChart"/>
    <dgm:cxn modelId="{444BB656-1CA0-4AD5-8E48-80A18CBBD2D3}" type="presOf" srcId="{3E4A8BE5-ACC3-40D1-8D4A-FB2D247DB3B0}" destId="{E6666DCB-114C-48C3-B885-92CC1562D968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5834BB61-DDF6-47FD-ADCD-47A877DBF03B}" type="presOf" srcId="{CF14934A-701B-4257-B1DE-21D119100AF7}" destId="{4E355039-5B43-40FA-ABD4-FB9DA19ABF06}" srcOrd="0" destOrd="0" presId="urn:microsoft.com/office/officeart/2009/3/layout/HorizontalOrganizationChart"/>
    <dgm:cxn modelId="{49207CF0-DFEB-4C75-ADF3-42B5D2A4AD85}" type="presOf" srcId="{8FF4585A-BD84-4A99-A1CA-E097F8E78286}" destId="{B376C6D9-55EA-4D36-BAC9-C093E91752FF}" srcOrd="0" destOrd="0" presId="urn:microsoft.com/office/officeart/2009/3/layout/HorizontalOrganizationChart"/>
    <dgm:cxn modelId="{CE404F4F-993E-4BF8-A820-818FD88B5CD1}" type="presOf" srcId="{8FF4585A-BD84-4A99-A1CA-E097F8E78286}" destId="{E59308DD-6B7A-4C68-BEF3-5611E4B82E95}" srcOrd="1" destOrd="0" presId="urn:microsoft.com/office/officeart/2009/3/layout/HorizontalOrganizationChart"/>
    <dgm:cxn modelId="{EA4484FF-A274-4FF6-82C2-35898BE639AA}" type="presOf" srcId="{AE2262F9-67D3-429E-84B9-034E0CA8E281}" destId="{C0821DFC-3ED2-4E96-B1A0-B451D7714FA9}" srcOrd="0" destOrd="0" presId="urn:microsoft.com/office/officeart/2009/3/layout/HorizontalOrganizationChart"/>
    <dgm:cxn modelId="{4E3EB3A0-B023-4313-99A0-7252CA30870A}" type="presOf" srcId="{AF136378-637A-4A2C-B8D6-97AB6ADC12E2}" destId="{453AF829-CE22-432B-8DB9-67B212AA41B8}" srcOrd="0" destOrd="0" presId="urn:microsoft.com/office/officeart/2009/3/layout/HorizontalOrganizationChart"/>
    <dgm:cxn modelId="{CA257E7A-DEB4-4F28-9A6E-81A37C065CAA}" type="presOf" srcId="{FC53F778-C2B4-496F-8E18-0572A49EDB96}" destId="{4909C496-E1DF-4F07-95B7-63341708F457}" srcOrd="0" destOrd="0" presId="urn:microsoft.com/office/officeart/2009/3/layout/HorizontalOrganizationChart"/>
    <dgm:cxn modelId="{2E81E3DB-4C93-462D-B402-B021146CD56D}" type="presOf" srcId="{21EF1D45-1F1D-4EDB-A824-2050FCF17D64}" destId="{4E6EF348-C074-4008-8143-418741205ACF}" srcOrd="0" destOrd="0" presId="urn:microsoft.com/office/officeart/2009/3/layout/HorizontalOrganizationChart"/>
    <dgm:cxn modelId="{01C9A9D4-161C-48EE-8F6D-EBEC0F40FA1E}" type="presParOf" srcId="{9036CB3D-933B-48BE-94E8-350578A0987D}" destId="{3AB9870F-2D0A-4C7B-A53D-BF440B46A4FF}" srcOrd="0" destOrd="0" presId="urn:microsoft.com/office/officeart/2009/3/layout/HorizontalOrganizationChart"/>
    <dgm:cxn modelId="{8F768890-1930-4784-82B0-6233246E4B0B}" type="presParOf" srcId="{3AB9870F-2D0A-4C7B-A53D-BF440B46A4FF}" destId="{2BB26BA9-AD0D-4DF4-9947-FFF7C3DAA711}" srcOrd="0" destOrd="0" presId="urn:microsoft.com/office/officeart/2009/3/layout/HorizontalOrganizationChart"/>
    <dgm:cxn modelId="{82754D36-F836-4111-BF05-7A629A2784E7}" type="presParOf" srcId="{2BB26BA9-AD0D-4DF4-9947-FFF7C3DAA711}" destId="{36AB33B3-8594-427C-921F-DE1462558C04}" srcOrd="0" destOrd="0" presId="urn:microsoft.com/office/officeart/2009/3/layout/HorizontalOrganizationChart"/>
    <dgm:cxn modelId="{D90C4894-7A59-4BFA-A39C-1BD52116C700}" type="presParOf" srcId="{2BB26BA9-AD0D-4DF4-9947-FFF7C3DAA711}" destId="{91DA9255-E982-4804-B5EC-67F1947DE0A1}" srcOrd="1" destOrd="0" presId="urn:microsoft.com/office/officeart/2009/3/layout/HorizontalOrganizationChart"/>
    <dgm:cxn modelId="{72999133-A468-4EBC-A282-E51E3C4518D2}" type="presParOf" srcId="{3AB9870F-2D0A-4C7B-A53D-BF440B46A4FF}" destId="{606F13D3-B135-4DE2-886B-70DFDF23E4A0}" srcOrd="1" destOrd="0" presId="urn:microsoft.com/office/officeart/2009/3/layout/HorizontalOrganizationChart"/>
    <dgm:cxn modelId="{CCEBCE31-AE1B-4577-810C-D876B966CD99}" type="presParOf" srcId="{606F13D3-B135-4DE2-886B-70DFDF23E4A0}" destId="{453AF829-CE22-432B-8DB9-67B212AA41B8}" srcOrd="0" destOrd="0" presId="urn:microsoft.com/office/officeart/2009/3/layout/HorizontalOrganizationChart"/>
    <dgm:cxn modelId="{6EC5933B-CC15-4EA1-916B-73E1FAC4F1E9}" type="presParOf" srcId="{606F13D3-B135-4DE2-886B-70DFDF23E4A0}" destId="{A4330784-364D-4599-AA50-74058B081B8D}" srcOrd="1" destOrd="0" presId="urn:microsoft.com/office/officeart/2009/3/layout/HorizontalOrganizationChart"/>
    <dgm:cxn modelId="{83C8539D-32D4-423F-AC1A-B9D91DB94E32}" type="presParOf" srcId="{A4330784-364D-4599-AA50-74058B081B8D}" destId="{A40C25EB-7D7D-4B59-AE87-848719A5D75C}" srcOrd="0" destOrd="0" presId="urn:microsoft.com/office/officeart/2009/3/layout/HorizontalOrganizationChart"/>
    <dgm:cxn modelId="{57BA1C84-55FC-44C5-950D-F186EB0214D2}" type="presParOf" srcId="{A40C25EB-7D7D-4B59-AE87-848719A5D75C}" destId="{5B557EFD-4F53-4FE1-A98D-1E35D5670582}" srcOrd="0" destOrd="0" presId="urn:microsoft.com/office/officeart/2009/3/layout/HorizontalOrganizationChart"/>
    <dgm:cxn modelId="{A652F543-AACA-46F0-85E6-32501622AA2A}" type="presParOf" srcId="{A40C25EB-7D7D-4B59-AE87-848719A5D75C}" destId="{9B810D6C-6317-4588-94A7-9F0FA4BCF0EF}" srcOrd="1" destOrd="0" presId="urn:microsoft.com/office/officeart/2009/3/layout/HorizontalOrganizationChart"/>
    <dgm:cxn modelId="{0418DA70-68FC-469F-8620-05301BC035AE}" type="presParOf" srcId="{A4330784-364D-4599-AA50-74058B081B8D}" destId="{99BB21FD-EEBE-4AD7-9B7C-3FAF673F6F4E}" srcOrd="1" destOrd="0" presId="urn:microsoft.com/office/officeart/2009/3/layout/HorizontalOrganizationChart"/>
    <dgm:cxn modelId="{3216288C-0E76-4739-9586-826759E01482}" type="presParOf" srcId="{A4330784-364D-4599-AA50-74058B081B8D}" destId="{49A81C62-B4E6-4BD1-B13B-5C237B609985}" srcOrd="2" destOrd="0" presId="urn:microsoft.com/office/officeart/2009/3/layout/HorizontalOrganizationChart"/>
    <dgm:cxn modelId="{B891AFB1-1900-4565-AC43-73852B633D2C}" type="presParOf" srcId="{606F13D3-B135-4DE2-886B-70DFDF23E4A0}" destId="{E4F34BD5-FEE2-4949-8E2A-E20D97B32F86}" srcOrd="2" destOrd="0" presId="urn:microsoft.com/office/officeart/2009/3/layout/HorizontalOrganizationChart"/>
    <dgm:cxn modelId="{3A7BF81F-3D12-43AA-8376-D8705F0EBE70}" type="presParOf" srcId="{606F13D3-B135-4DE2-886B-70DFDF23E4A0}" destId="{A131F472-606E-42E4-9CFD-D440BEE36E8F}" srcOrd="3" destOrd="0" presId="urn:microsoft.com/office/officeart/2009/3/layout/HorizontalOrganizationChart"/>
    <dgm:cxn modelId="{6C1F981F-A590-42DD-86BF-B4107B7B5DE6}" type="presParOf" srcId="{A131F472-606E-42E4-9CFD-D440BEE36E8F}" destId="{06352BD0-9E45-4EC8-AE2D-521BC67611CA}" srcOrd="0" destOrd="0" presId="urn:microsoft.com/office/officeart/2009/3/layout/HorizontalOrganizationChart"/>
    <dgm:cxn modelId="{15F93E7D-F789-4C23-9799-E636A686F907}" type="presParOf" srcId="{06352BD0-9E45-4EC8-AE2D-521BC67611CA}" destId="{4E355039-5B43-40FA-ABD4-FB9DA19ABF06}" srcOrd="0" destOrd="0" presId="urn:microsoft.com/office/officeart/2009/3/layout/HorizontalOrganizationChart"/>
    <dgm:cxn modelId="{3D9ECE20-66FE-42C2-BC4C-A1663A1AD57C}" type="presParOf" srcId="{06352BD0-9E45-4EC8-AE2D-521BC67611CA}" destId="{67BA1276-DFC3-4527-B3B4-6A77D55653EF}" srcOrd="1" destOrd="0" presId="urn:microsoft.com/office/officeart/2009/3/layout/HorizontalOrganizationChart"/>
    <dgm:cxn modelId="{165AEF73-4341-48EC-A81B-9AE16F415956}" type="presParOf" srcId="{A131F472-606E-42E4-9CFD-D440BEE36E8F}" destId="{75A05951-F3ED-425D-BD2D-325575694EBE}" srcOrd="1" destOrd="0" presId="urn:microsoft.com/office/officeart/2009/3/layout/HorizontalOrganizationChart"/>
    <dgm:cxn modelId="{6C3BA1E7-1FDA-414B-8F28-EA1CE34520C5}" type="presParOf" srcId="{A131F472-606E-42E4-9CFD-D440BEE36E8F}" destId="{F6FEA933-5ADB-441E-8AD2-C7743FAC634E}" srcOrd="2" destOrd="0" presId="urn:microsoft.com/office/officeart/2009/3/layout/HorizontalOrganizationChart"/>
    <dgm:cxn modelId="{F81038CD-4312-490C-9F07-F668B9EADD57}" type="presParOf" srcId="{606F13D3-B135-4DE2-886B-70DFDF23E4A0}" destId="{4E6EF348-C074-4008-8143-418741205ACF}" srcOrd="4" destOrd="0" presId="urn:microsoft.com/office/officeart/2009/3/layout/HorizontalOrganizationChart"/>
    <dgm:cxn modelId="{ED9B587B-BC02-4666-9FAC-93B15999FB12}" type="presParOf" srcId="{606F13D3-B135-4DE2-886B-70DFDF23E4A0}" destId="{C827ED8D-02B0-43B3-91E8-C5EA51A2D47D}" srcOrd="5" destOrd="0" presId="urn:microsoft.com/office/officeart/2009/3/layout/HorizontalOrganizationChart"/>
    <dgm:cxn modelId="{24DF19E1-2589-4035-B9B5-CAA5D7AF3098}" type="presParOf" srcId="{C827ED8D-02B0-43B3-91E8-C5EA51A2D47D}" destId="{F443370F-DB1C-44EF-9D7F-781ED1AE4C16}" srcOrd="0" destOrd="0" presId="urn:microsoft.com/office/officeart/2009/3/layout/HorizontalOrganizationChart"/>
    <dgm:cxn modelId="{E7CB6B2B-91B9-47BC-AD1E-61036C9D238E}" type="presParOf" srcId="{F443370F-DB1C-44EF-9D7F-781ED1AE4C16}" destId="{817768AC-B585-47AE-9045-3A22EE3A484C}" srcOrd="0" destOrd="0" presId="urn:microsoft.com/office/officeart/2009/3/layout/HorizontalOrganizationChart"/>
    <dgm:cxn modelId="{00931CC0-8C35-41CB-AB6F-5A3200485526}" type="presParOf" srcId="{F443370F-DB1C-44EF-9D7F-781ED1AE4C16}" destId="{A8F06B9D-A2A9-466C-AE2A-EE5D4A2D65DE}" srcOrd="1" destOrd="0" presId="urn:microsoft.com/office/officeart/2009/3/layout/HorizontalOrganizationChart"/>
    <dgm:cxn modelId="{0D6DEC8E-22B9-4C14-AADA-421975CE36AF}" type="presParOf" srcId="{C827ED8D-02B0-43B3-91E8-C5EA51A2D47D}" destId="{9B47BC08-352C-4218-AFC0-0B4590A8AD7A}" srcOrd="1" destOrd="0" presId="urn:microsoft.com/office/officeart/2009/3/layout/HorizontalOrganizationChart"/>
    <dgm:cxn modelId="{453420AC-2B68-40DC-982E-F07F124EC3FC}" type="presParOf" srcId="{C827ED8D-02B0-43B3-91E8-C5EA51A2D47D}" destId="{85AB44F7-DFF1-4CF5-AE95-C3C5B7CB42EA}" srcOrd="2" destOrd="0" presId="urn:microsoft.com/office/officeart/2009/3/layout/HorizontalOrganizationChart"/>
    <dgm:cxn modelId="{84494D59-43C1-48C1-AAF4-145EC3C70094}" type="presParOf" srcId="{606F13D3-B135-4DE2-886B-70DFDF23E4A0}" destId="{7516501D-0864-41E0-B4E2-597D0D7BFF8A}" srcOrd="6" destOrd="0" presId="urn:microsoft.com/office/officeart/2009/3/layout/HorizontalOrganizationChart"/>
    <dgm:cxn modelId="{D951414D-F603-402B-85A3-00937AE81104}" type="presParOf" srcId="{606F13D3-B135-4DE2-886B-70DFDF23E4A0}" destId="{2A9FA8AC-897B-42E7-940B-46C795E2A745}" srcOrd="7" destOrd="0" presId="urn:microsoft.com/office/officeart/2009/3/layout/HorizontalOrganizationChart"/>
    <dgm:cxn modelId="{973ED38E-24AF-40F7-B505-8F9BC71424DE}" type="presParOf" srcId="{2A9FA8AC-897B-42E7-940B-46C795E2A745}" destId="{037B35A3-4747-4EDF-B83A-1AC4E8306142}" srcOrd="0" destOrd="0" presId="urn:microsoft.com/office/officeart/2009/3/layout/HorizontalOrganizationChart"/>
    <dgm:cxn modelId="{24FE20E3-F839-4FA6-8AC6-39AB82CE0374}" type="presParOf" srcId="{037B35A3-4747-4EDF-B83A-1AC4E8306142}" destId="{49FE0FEA-56E3-484A-9845-7F0421AC4DB2}" srcOrd="0" destOrd="0" presId="urn:microsoft.com/office/officeart/2009/3/layout/HorizontalOrganizationChart"/>
    <dgm:cxn modelId="{97ACA33E-87E4-4F74-9981-B92CDE91247E}" type="presParOf" srcId="{037B35A3-4747-4EDF-B83A-1AC4E8306142}" destId="{1E37ED54-9A4D-4828-9325-934C363C8E35}" srcOrd="1" destOrd="0" presId="urn:microsoft.com/office/officeart/2009/3/layout/HorizontalOrganizationChart"/>
    <dgm:cxn modelId="{15807488-E781-4468-8AFE-FD766F10480E}" type="presParOf" srcId="{2A9FA8AC-897B-42E7-940B-46C795E2A745}" destId="{82CB2263-523B-47BB-A402-FFB63A46691B}" srcOrd="1" destOrd="0" presId="urn:microsoft.com/office/officeart/2009/3/layout/HorizontalOrganizationChart"/>
    <dgm:cxn modelId="{EB01D9A6-0DAB-4CFC-BB39-AB9AF3217D63}" type="presParOf" srcId="{2A9FA8AC-897B-42E7-940B-46C795E2A745}" destId="{09E46D50-A8BE-4ECD-9096-A4FAFB16C11A}" srcOrd="2" destOrd="0" presId="urn:microsoft.com/office/officeart/2009/3/layout/HorizontalOrganizationChart"/>
    <dgm:cxn modelId="{464123DD-5901-4C9B-8651-DFC1B57DC741}" type="presParOf" srcId="{606F13D3-B135-4DE2-886B-70DFDF23E4A0}" destId="{4909C496-E1DF-4F07-95B7-63341708F457}" srcOrd="8" destOrd="0" presId="urn:microsoft.com/office/officeart/2009/3/layout/HorizontalOrganizationChart"/>
    <dgm:cxn modelId="{3770D7A9-3494-4BE2-9831-CB74748E5C03}" type="presParOf" srcId="{606F13D3-B135-4DE2-886B-70DFDF23E4A0}" destId="{8952015C-9E05-430B-89AD-D3CEED51BCEC}" srcOrd="9" destOrd="0" presId="urn:microsoft.com/office/officeart/2009/3/layout/HorizontalOrganizationChart"/>
    <dgm:cxn modelId="{7E2535CF-6C0E-4851-AC42-24655A1AB26F}" type="presParOf" srcId="{8952015C-9E05-430B-89AD-D3CEED51BCEC}" destId="{DA7C6B09-2CFA-43B7-9F02-BB600B6422C9}" srcOrd="0" destOrd="0" presId="urn:microsoft.com/office/officeart/2009/3/layout/HorizontalOrganizationChart"/>
    <dgm:cxn modelId="{D91156CA-1246-417E-A989-D9DB120E941E}" type="presParOf" srcId="{DA7C6B09-2CFA-43B7-9F02-BB600B6422C9}" destId="{86BB4AA0-6C53-417A-9822-C0B199418F0A}" srcOrd="0" destOrd="0" presId="urn:microsoft.com/office/officeart/2009/3/layout/HorizontalOrganizationChart"/>
    <dgm:cxn modelId="{6647736F-2AF9-4412-AEB7-716F11780415}" type="presParOf" srcId="{DA7C6B09-2CFA-43B7-9F02-BB600B6422C9}" destId="{EA7A37C8-FACA-4A5D-B398-D0A7AB5A5260}" srcOrd="1" destOrd="0" presId="urn:microsoft.com/office/officeart/2009/3/layout/HorizontalOrganizationChart"/>
    <dgm:cxn modelId="{E572B09B-909A-4C2C-A1D6-99A8566578A3}" type="presParOf" srcId="{8952015C-9E05-430B-89AD-D3CEED51BCEC}" destId="{B23BF7DD-1124-42C1-92B3-E3F0CD171380}" srcOrd="1" destOrd="0" presId="urn:microsoft.com/office/officeart/2009/3/layout/HorizontalOrganizationChart"/>
    <dgm:cxn modelId="{9B54E50C-60FB-41A3-9B8D-48DD7C0801CB}" type="presParOf" srcId="{8952015C-9E05-430B-89AD-D3CEED51BCEC}" destId="{E2586762-32AE-4018-8FB0-ED7E6FC2685D}" srcOrd="2" destOrd="0" presId="urn:microsoft.com/office/officeart/2009/3/layout/HorizontalOrganizationChart"/>
    <dgm:cxn modelId="{3759D270-0810-444F-BD7D-7A2FACAFC9C1}" type="presParOf" srcId="{606F13D3-B135-4DE2-886B-70DFDF23E4A0}" destId="{2899AACA-2A3F-4D8D-A421-E394F8CBDF5F}" srcOrd="10" destOrd="0" presId="urn:microsoft.com/office/officeart/2009/3/layout/HorizontalOrganizationChart"/>
    <dgm:cxn modelId="{8F730019-C88A-4AD7-B55B-84794F4A203A}" type="presParOf" srcId="{606F13D3-B135-4DE2-886B-70DFDF23E4A0}" destId="{BD51BD60-B5BF-475A-B088-56E6D081A3D1}" srcOrd="11" destOrd="0" presId="urn:microsoft.com/office/officeart/2009/3/layout/HorizontalOrganizationChart"/>
    <dgm:cxn modelId="{45829A06-7BE1-43A6-B5C6-9AACFEAE6D4D}" type="presParOf" srcId="{BD51BD60-B5BF-475A-B088-56E6D081A3D1}" destId="{0FE8CAD4-94E8-43B0-8647-5794D553DC49}" srcOrd="0" destOrd="0" presId="urn:microsoft.com/office/officeart/2009/3/layout/HorizontalOrganizationChart"/>
    <dgm:cxn modelId="{18799361-A9D6-43E2-8F4B-28260ADEBF02}" type="presParOf" srcId="{0FE8CAD4-94E8-43B0-8647-5794D553DC49}" destId="{F2E970E3-CDAA-406B-84BE-4E4306815EC7}" srcOrd="0" destOrd="0" presId="urn:microsoft.com/office/officeart/2009/3/layout/HorizontalOrganizationChart"/>
    <dgm:cxn modelId="{37D1801F-E054-4C9D-B7B2-F103F4238786}" type="presParOf" srcId="{0FE8CAD4-94E8-43B0-8647-5794D553DC49}" destId="{30BFC020-8B6F-4799-A7BB-23912200B3EA}" srcOrd="1" destOrd="0" presId="urn:microsoft.com/office/officeart/2009/3/layout/HorizontalOrganizationChart"/>
    <dgm:cxn modelId="{4265A685-4A0F-40A0-AD1A-1407B89A630E}" type="presParOf" srcId="{BD51BD60-B5BF-475A-B088-56E6D081A3D1}" destId="{F2B4A97B-DBBD-446D-B701-1740F3ACE7A0}" srcOrd="1" destOrd="0" presId="urn:microsoft.com/office/officeart/2009/3/layout/HorizontalOrganizationChart"/>
    <dgm:cxn modelId="{39D476B5-4A17-4840-9E5E-BEA5CC25147D}" type="presParOf" srcId="{BD51BD60-B5BF-475A-B088-56E6D081A3D1}" destId="{599A63A4-A171-4C94-8627-0B9EEE68A7D0}" srcOrd="2" destOrd="0" presId="urn:microsoft.com/office/officeart/2009/3/layout/HorizontalOrganizationChart"/>
    <dgm:cxn modelId="{5D5EADBA-3EA7-49B0-A551-91C510A6F075}" type="presParOf" srcId="{606F13D3-B135-4DE2-886B-70DFDF23E4A0}" destId="{C0821DFC-3ED2-4E96-B1A0-B451D7714FA9}" srcOrd="12" destOrd="0" presId="urn:microsoft.com/office/officeart/2009/3/layout/HorizontalOrganizationChart"/>
    <dgm:cxn modelId="{25511257-00B9-4DF9-84A4-C1F8AB4284A9}" type="presParOf" srcId="{606F13D3-B135-4DE2-886B-70DFDF23E4A0}" destId="{4B947986-0BE9-420D-8A7A-A4EC56654934}" srcOrd="13" destOrd="0" presId="urn:microsoft.com/office/officeart/2009/3/layout/HorizontalOrganizationChart"/>
    <dgm:cxn modelId="{C5669648-D4C1-41AF-AFD9-CE5CAC31FF35}" type="presParOf" srcId="{4B947986-0BE9-420D-8A7A-A4EC56654934}" destId="{F1D9F36A-704D-451E-80AD-7F30911A6A4C}" srcOrd="0" destOrd="0" presId="urn:microsoft.com/office/officeart/2009/3/layout/HorizontalOrganizationChart"/>
    <dgm:cxn modelId="{2C898816-1340-4721-85CD-F42EEFA87B66}" type="presParOf" srcId="{F1D9F36A-704D-451E-80AD-7F30911A6A4C}" destId="{D5C8BD53-1D65-40C4-9BBF-96D57DF95030}" srcOrd="0" destOrd="0" presId="urn:microsoft.com/office/officeart/2009/3/layout/HorizontalOrganizationChart"/>
    <dgm:cxn modelId="{B5545D6C-0A44-45FD-812B-67A6C5A44A41}" type="presParOf" srcId="{F1D9F36A-704D-451E-80AD-7F30911A6A4C}" destId="{3A1E14FB-5EAB-4547-B328-73F58783A8A6}" srcOrd="1" destOrd="0" presId="urn:microsoft.com/office/officeart/2009/3/layout/HorizontalOrganizationChart"/>
    <dgm:cxn modelId="{5BE293AE-377F-410A-91EA-3FC047812A0C}" type="presParOf" srcId="{4B947986-0BE9-420D-8A7A-A4EC56654934}" destId="{B8FBC219-DA08-47DB-8827-33437890B39D}" srcOrd="1" destOrd="0" presId="urn:microsoft.com/office/officeart/2009/3/layout/HorizontalOrganizationChart"/>
    <dgm:cxn modelId="{D423D7BB-F920-43F1-AC69-D8603CEEAF6D}" type="presParOf" srcId="{4B947986-0BE9-420D-8A7A-A4EC56654934}" destId="{D2B3A53E-4F08-4380-9DC4-2940C55C200D}" srcOrd="2" destOrd="0" presId="urn:microsoft.com/office/officeart/2009/3/layout/HorizontalOrganizationChart"/>
    <dgm:cxn modelId="{49E5FC47-F14F-4665-918D-1545745623EA}" type="presParOf" srcId="{606F13D3-B135-4DE2-886B-70DFDF23E4A0}" destId="{DEFB82F6-8DA5-4AB0-924A-F24F97D7DEB5}" srcOrd="14" destOrd="0" presId="urn:microsoft.com/office/officeart/2009/3/layout/HorizontalOrganizationChart"/>
    <dgm:cxn modelId="{BFC6A7AD-1E3F-446A-B68A-D30F0957E035}" type="presParOf" srcId="{606F13D3-B135-4DE2-886B-70DFDF23E4A0}" destId="{452395D8-C017-4C8B-809A-28C358E92793}" srcOrd="15" destOrd="0" presId="urn:microsoft.com/office/officeart/2009/3/layout/HorizontalOrganizationChart"/>
    <dgm:cxn modelId="{695F20AD-BC04-45DA-952F-1C1F64AAAF2F}" type="presParOf" srcId="{452395D8-C017-4C8B-809A-28C358E92793}" destId="{0B9025E8-E5CD-494D-B4B8-30DAEA49A568}" srcOrd="0" destOrd="0" presId="urn:microsoft.com/office/officeart/2009/3/layout/HorizontalOrganizationChart"/>
    <dgm:cxn modelId="{24A85953-0B4B-4FA6-8712-97A21DF2E024}" type="presParOf" srcId="{0B9025E8-E5CD-494D-B4B8-30DAEA49A568}" destId="{E6666DCB-114C-48C3-B885-92CC1562D968}" srcOrd="0" destOrd="0" presId="urn:microsoft.com/office/officeart/2009/3/layout/HorizontalOrganizationChart"/>
    <dgm:cxn modelId="{3CACF29E-9CFE-460F-B924-8270D14D7167}" type="presParOf" srcId="{0B9025E8-E5CD-494D-B4B8-30DAEA49A568}" destId="{91CD4484-DF98-4C9E-9F3A-06F8419A60EF}" srcOrd="1" destOrd="0" presId="urn:microsoft.com/office/officeart/2009/3/layout/HorizontalOrganizationChart"/>
    <dgm:cxn modelId="{95DE1E61-D251-4273-BFA9-074D8B3FE532}" type="presParOf" srcId="{452395D8-C017-4C8B-809A-28C358E92793}" destId="{727F4297-8E50-40A6-B504-2555D684C6C1}" srcOrd="1" destOrd="0" presId="urn:microsoft.com/office/officeart/2009/3/layout/HorizontalOrganizationChart"/>
    <dgm:cxn modelId="{CBF605AD-DEFC-433C-B2D9-3C31364B4467}" type="presParOf" srcId="{452395D8-C017-4C8B-809A-28C358E92793}" destId="{1C61A99A-ED14-4AB5-863B-B658E8A30C32}" srcOrd="2" destOrd="0" presId="urn:microsoft.com/office/officeart/2009/3/layout/HorizontalOrganizationChart"/>
    <dgm:cxn modelId="{3120F1BB-03CD-4441-9B33-DBF4E7ECB4EE}" type="presParOf" srcId="{606F13D3-B135-4DE2-886B-70DFDF23E4A0}" destId="{1FB11BFC-DB0D-4266-A14C-571F9C595B70}" srcOrd="16" destOrd="0" presId="urn:microsoft.com/office/officeart/2009/3/layout/HorizontalOrganizationChart"/>
    <dgm:cxn modelId="{48F30D95-982B-4F1B-AEA7-D278220A9784}" type="presParOf" srcId="{606F13D3-B135-4DE2-886B-70DFDF23E4A0}" destId="{6005FE08-3313-4956-A46E-3CBCD4716C81}" srcOrd="17" destOrd="0" presId="urn:microsoft.com/office/officeart/2009/3/layout/HorizontalOrganizationChart"/>
    <dgm:cxn modelId="{7D3A4B94-78C0-4B55-820E-2239A8EEFA32}" type="presParOf" srcId="{6005FE08-3313-4956-A46E-3CBCD4716C81}" destId="{5C5A3BB8-C475-4ED6-8273-055BACEA7223}" srcOrd="0" destOrd="0" presId="urn:microsoft.com/office/officeart/2009/3/layout/HorizontalOrganizationChart"/>
    <dgm:cxn modelId="{6A3E4AA9-661A-47B3-B454-474C54FE8AC3}" type="presParOf" srcId="{5C5A3BB8-C475-4ED6-8273-055BACEA7223}" destId="{7B9F3A5A-5E64-4628-A39D-FA46F789E028}" srcOrd="0" destOrd="0" presId="urn:microsoft.com/office/officeart/2009/3/layout/HorizontalOrganizationChart"/>
    <dgm:cxn modelId="{37612AB4-DF05-435D-A980-DF376A3BB287}" type="presParOf" srcId="{5C5A3BB8-C475-4ED6-8273-055BACEA7223}" destId="{42ACE584-1E59-4AD0-9019-879F3FC41116}" srcOrd="1" destOrd="0" presId="urn:microsoft.com/office/officeart/2009/3/layout/HorizontalOrganizationChart"/>
    <dgm:cxn modelId="{B6FB921C-52CF-4321-A087-C070A49B0004}" type="presParOf" srcId="{6005FE08-3313-4956-A46E-3CBCD4716C81}" destId="{0C8675C4-1740-467C-A32A-4561FEDCCD07}" srcOrd="1" destOrd="0" presId="urn:microsoft.com/office/officeart/2009/3/layout/HorizontalOrganizationChart"/>
    <dgm:cxn modelId="{4DBBABE7-94D0-4319-81F5-B5EAA7EF88A5}" type="presParOf" srcId="{6005FE08-3313-4956-A46E-3CBCD4716C81}" destId="{B8665DBC-8784-44CA-B651-B847ACEAEDC4}" srcOrd="2" destOrd="0" presId="urn:microsoft.com/office/officeart/2009/3/layout/HorizontalOrganizationChart"/>
    <dgm:cxn modelId="{637EC666-36FF-4AE8-997F-035F93A25EAB}" type="presParOf" srcId="{606F13D3-B135-4DE2-886B-70DFDF23E4A0}" destId="{581C8D9F-C323-402C-92CF-99EAD5FF21DE}" srcOrd="18" destOrd="0" presId="urn:microsoft.com/office/officeart/2009/3/layout/HorizontalOrganizationChart"/>
    <dgm:cxn modelId="{DEC424A5-D84C-49F2-B746-AEBAA4D47B95}" type="presParOf" srcId="{606F13D3-B135-4DE2-886B-70DFDF23E4A0}" destId="{40CD2456-54B5-4200-A535-4BD1B39D0FC8}" srcOrd="19" destOrd="0" presId="urn:microsoft.com/office/officeart/2009/3/layout/HorizontalOrganizationChart"/>
    <dgm:cxn modelId="{17A5268B-AA02-4653-80C3-CF54441F7E03}" type="presParOf" srcId="{40CD2456-54B5-4200-A535-4BD1B39D0FC8}" destId="{062D101D-2DEB-4AC8-BCBF-2DAFF0E3F27D}" srcOrd="0" destOrd="0" presId="urn:microsoft.com/office/officeart/2009/3/layout/HorizontalOrganizationChart"/>
    <dgm:cxn modelId="{CA7A94CC-5F0F-45AB-9FF4-CDE1AC3D2294}" type="presParOf" srcId="{062D101D-2DEB-4AC8-BCBF-2DAFF0E3F27D}" destId="{B376C6D9-55EA-4D36-BAC9-C093E91752FF}" srcOrd="0" destOrd="0" presId="urn:microsoft.com/office/officeart/2009/3/layout/HorizontalOrganizationChart"/>
    <dgm:cxn modelId="{FCF9F5C4-4265-401D-9C2C-1332A8170B8F}" type="presParOf" srcId="{062D101D-2DEB-4AC8-BCBF-2DAFF0E3F27D}" destId="{E59308DD-6B7A-4C68-BEF3-5611E4B82E95}" srcOrd="1" destOrd="0" presId="urn:microsoft.com/office/officeart/2009/3/layout/HorizontalOrganizationChart"/>
    <dgm:cxn modelId="{735CE850-99A7-44E2-8F2A-5098941C5425}" type="presParOf" srcId="{40CD2456-54B5-4200-A535-4BD1B39D0FC8}" destId="{81A8D194-4170-4C66-A092-25401C5791A1}" srcOrd="1" destOrd="0" presId="urn:microsoft.com/office/officeart/2009/3/layout/HorizontalOrganizationChart"/>
    <dgm:cxn modelId="{3E42563F-C8B8-4787-95F6-670702C08321}" type="presParOf" srcId="{40CD2456-54B5-4200-A535-4BD1B39D0FC8}" destId="{AC9EF684-B1DC-4E03-85B7-C44B47F7859B}" srcOrd="2" destOrd="0" presId="urn:microsoft.com/office/officeart/2009/3/layout/HorizontalOrganizationChart"/>
    <dgm:cxn modelId="{65722039-8500-4A3F-9D6F-676C6E11D741}" type="presParOf" srcId="{606F13D3-B135-4DE2-886B-70DFDF23E4A0}" destId="{4EFB3D6C-1B87-4DFC-BDB2-1156BB2A63D9}" srcOrd="20" destOrd="0" presId="urn:microsoft.com/office/officeart/2009/3/layout/HorizontalOrganizationChart"/>
    <dgm:cxn modelId="{9147E63F-224B-4A13-B5F4-2C6DC668C8FC}" type="presParOf" srcId="{606F13D3-B135-4DE2-886B-70DFDF23E4A0}" destId="{16AC90A5-F46D-4610-A9C9-E6C419A7F88C}" srcOrd="21" destOrd="0" presId="urn:microsoft.com/office/officeart/2009/3/layout/HorizontalOrganizationChart"/>
    <dgm:cxn modelId="{09D4DA13-6A3F-4F20-94E3-49AD021A3621}" type="presParOf" srcId="{16AC90A5-F46D-4610-A9C9-E6C419A7F88C}" destId="{4C796FF7-BCCF-4F67-A597-B580B469B3BF}" srcOrd="0" destOrd="0" presId="urn:microsoft.com/office/officeart/2009/3/layout/HorizontalOrganizationChart"/>
    <dgm:cxn modelId="{9C777DD7-73FC-4F3F-8E48-55345E118C45}" type="presParOf" srcId="{4C796FF7-BCCF-4F67-A597-B580B469B3BF}" destId="{CA3ABEF2-36E9-4158-A83A-CE77749D37F4}" srcOrd="0" destOrd="0" presId="urn:microsoft.com/office/officeart/2009/3/layout/HorizontalOrganizationChart"/>
    <dgm:cxn modelId="{63BD119B-D3C6-403B-A1BC-778FF0622D8A}" type="presParOf" srcId="{4C796FF7-BCCF-4F67-A597-B580B469B3BF}" destId="{1B2F389F-773E-4C90-BECA-F1471094EBB1}" srcOrd="1" destOrd="0" presId="urn:microsoft.com/office/officeart/2009/3/layout/HorizontalOrganizationChart"/>
    <dgm:cxn modelId="{18B19874-F0A5-4C86-B3F1-5D689EC335B4}" type="presParOf" srcId="{16AC90A5-F46D-4610-A9C9-E6C419A7F88C}" destId="{389088CE-0345-4BDC-8DC7-931591B0688F}" srcOrd="1" destOrd="0" presId="urn:microsoft.com/office/officeart/2009/3/layout/HorizontalOrganizationChart"/>
    <dgm:cxn modelId="{4BB27F39-635A-40BD-82E2-7A8386B20EA3}" type="presParOf" srcId="{16AC90A5-F46D-4610-A9C9-E6C419A7F88C}" destId="{D4B8E0AB-852F-4554-9720-DB5C4DC01EBF}" srcOrd="2" destOrd="0" presId="urn:microsoft.com/office/officeart/2009/3/layout/HorizontalOrganizationChart"/>
    <dgm:cxn modelId="{75C4A6E2-65E0-4466-9C27-7662C2D7E97B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>
        <a:solidFill>
          <a:srgbClr val="E2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Prioridad de objetivos</a:t>
          </a:r>
          <a:endParaRPr lang="es-ES" b="1" dirty="0">
            <a:solidFill>
              <a:schemeClr val="bg1"/>
            </a:solidFill>
          </a:endParaRPr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30531AA5-27C5-4A2B-A626-1C685EB4466F}" type="presOf" srcId="{CD92F085-053F-44DF-8DFA-E090E8FD946F}" destId="{CA3ABEF2-36E9-4158-A83A-CE77749D37F4}" srcOrd="0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5CBC3AC1-7EF7-4E24-88CA-C5E75B65A501}" type="presOf" srcId="{CC3C3831-5C55-46B4-B7BF-07F30996BD5A}" destId="{7516501D-0864-41E0-B4E2-597D0D7BFF8A}" srcOrd="0" destOrd="0" presId="urn:microsoft.com/office/officeart/2009/3/layout/HorizontalOrganizationChart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B7EFBA0F-3250-40D7-A25D-7F63EE50E397}" type="presOf" srcId="{AF136378-637A-4A2C-B8D6-97AB6ADC12E2}" destId="{453AF829-CE22-432B-8DB9-67B212AA41B8}" srcOrd="0" destOrd="0" presId="urn:microsoft.com/office/officeart/2009/3/layout/HorizontalOrganizationChart"/>
    <dgm:cxn modelId="{2A302533-2CDB-4E8F-95A2-1549B2D305CA}" type="presOf" srcId="{F0103574-980D-44C0-B65E-607D7E252077}" destId="{1E37ED54-9A4D-4828-9325-934C363C8E35}" srcOrd="1" destOrd="0" presId="urn:microsoft.com/office/officeart/2009/3/layout/HorizontalOrganizationChart"/>
    <dgm:cxn modelId="{A0310A04-EB86-4448-B302-EAD53D7FEF04}" type="presOf" srcId="{5DA1624E-2025-4E02-9C7E-7F739CEAA773}" destId="{DEFB82F6-8DA5-4AB0-924A-F24F97D7DEB5}" srcOrd="0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A24DE39D-EFBB-4F79-8C02-3FDF7374B418}" type="presOf" srcId="{F0103574-980D-44C0-B65E-607D7E252077}" destId="{49FE0FEA-56E3-484A-9845-7F0421AC4DB2}" srcOrd="0" destOrd="0" presId="urn:microsoft.com/office/officeart/2009/3/layout/HorizontalOrganizationChart"/>
    <dgm:cxn modelId="{7B1F9E86-455D-44DB-A6A1-ADD30F73888E}" type="presOf" srcId="{3E4A8BE5-ACC3-40D1-8D4A-FB2D247DB3B0}" destId="{E6666DCB-114C-48C3-B885-92CC1562D968}" srcOrd="0" destOrd="0" presId="urn:microsoft.com/office/officeart/2009/3/layout/HorizontalOrganizationChart"/>
    <dgm:cxn modelId="{0F5313A1-3CDB-45BC-85E8-25DAFC6C315D}" type="presOf" srcId="{AB8146DB-2DBD-4AC3-A7C6-B5C652AB9001}" destId="{D5C8BD53-1D65-40C4-9BBF-96D57DF95030}" srcOrd="0" destOrd="0" presId="urn:microsoft.com/office/officeart/2009/3/layout/HorizontalOrganizationChart"/>
    <dgm:cxn modelId="{8988037D-4F4B-4296-A701-069BD93B447D}" type="presOf" srcId="{2B30BADE-F6BB-4F31-8652-E7809B824A1A}" destId="{5B557EFD-4F53-4FE1-A98D-1E35D5670582}" srcOrd="0" destOrd="0" presId="urn:microsoft.com/office/officeart/2009/3/layout/HorizontalOrganizationChart"/>
    <dgm:cxn modelId="{7519BC4B-29EA-42D9-8FA7-0D2A2F99CA98}" type="presOf" srcId="{A80C6F10-6E63-4E5A-A7C7-F1B1BE647AF8}" destId="{42ACE584-1E59-4AD0-9019-879F3FC41116}" srcOrd="1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C6654308-11A8-413F-87A7-58A6FF2E32A0}" type="presOf" srcId="{68FD6DB0-530C-4E54-A083-D0C9AB848818}" destId="{F2E970E3-CDAA-406B-84BE-4E4306815EC7}" srcOrd="0" destOrd="0" presId="urn:microsoft.com/office/officeart/2009/3/layout/HorizontalOrganizationChart"/>
    <dgm:cxn modelId="{AEE2BEC0-0ABF-4E0F-BD38-01C69F9B197E}" type="presOf" srcId="{8FF4585A-BD84-4A99-A1CA-E097F8E78286}" destId="{B376C6D9-55EA-4D36-BAC9-C093E91752FF}" srcOrd="0" destOrd="0" presId="urn:microsoft.com/office/officeart/2009/3/layout/HorizontalOrganizationChart"/>
    <dgm:cxn modelId="{9BE19F28-E7AC-4D51-B174-301AFF38603D}" type="presOf" srcId="{A4C4D06E-6E97-458F-9751-E115EF6AE96A}" destId="{91DA9255-E982-4804-B5EC-67F1947DE0A1}" srcOrd="1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EBAFFB6D-1F51-48E2-8884-7B6CCB0514D0}" type="presOf" srcId="{98F3B87E-B84C-430B-9372-EDE3AA8C45EC}" destId="{EA7A37C8-FACA-4A5D-B398-D0A7AB5A5260}" srcOrd="1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A807D97E-0C40-4CD6-BC5A-5112A57612DA}" type="presOf" srcId="{AE2262F9-67D3-429E-84B9-034E0CA8E281}" destId="{C0821DFC-3ED2-4E96-B1A0-B451D7714FA9}" srcOrd="0" destOrd="0" presId="urn:microsoft.com/office/officeart/2009/3/layout/HorizontalOrganizationChart"/>
    <dgm:cxn modelId="{F5DEA2AE-4BF3-4D7E-B237-4F9A72975C31}" type="presOf" srcId="{32E9E5F0-6609-4535-AC19-4D3EE6A0B30A}" destId="{9036CB3D-933B-48BE-94E8-350578A0987D}" srcOrd="0" destOrd="0" presId="urn:microsoft.com/office/officeart/2009/3/layout/HorizontalOrganizationChart"/>
    <dgm:cxn modelId="{8BB5E009-E568-404D-A18B-E59A24979D26}" type="presOf" srcId="{2B30BADE-F6BB-4F31-8652-E7809B824A1A}" destId="{9B810D6C-6317-4588-94A7-9F0FA4BCF0EF}" srcOrd="1" destOrd="0" presId="urn:microsoft.com/office/officeart/2009/3/layout/HorizontalOrganizationChart"/>
    <dgm:cxn modelId="{6D66920C-519E-4638-850A-BDE4A224A075}" type="presOf" srcId="{68FD6DB0-530C-4E54-A083-D0C9AB848818}" destId="{30BFC020-8B6F-4799-A7BB-23912200B3EA}" srcOrd="1" destOrd="0" presId="urn:microsoft.com/office/officeart/2009/3/layout/HorizontalOrganizationChart"/>
    <dgm:cxn modelId="{718AEA89-A3B4-498E-8E72-C10A498B3263}" type="presOf" srcId="{8FF4585A-BD84-4A99-A1CA-E097F8E78286}" destId="{E59308DD-6B7A-4C68-BEF3-5611E4B82E95}" srcOrd="1" destOrd="0" presId="urn:microsoft.com/office/officeart/2009/3/layout/HorizontalOrganizationChart"/>
    <dgm:cxn modelId="{93AB3CB2-7805-4BA1-B10C-0B86CD795546}" type="presOf" srcId="{2C005542-C527-4601-B9BD-3C0A8A5CDF0D}" destId="{4EFB3D6C-1B87-4DFC-BDB2-1156BB2A63D9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29C245A4-9793-48E7-926D-40F66DFB9652}" type="presOf" srcId="{A2134FC1-8864-4D88-92BB-DFA883E57F1F}" destId="{2899AACA-2A3F-4D8D-A421-E394F8CBDF5F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42F22CB9-73A5-48FB-9FC2-218F17472C9B}" type="presOf" srcId="{FC53F778-C2B4-496F-8E18-0572A49EDB96}" destId="{4909C496-E1DF-4F07-95B7-63341708F457}" srcOrd="0" destOrd="0" presId="urn:microsoft.com/office/officeart/2009/3/layout/HorizontalOrganizationChart"/>
    <dgm:cxn modelId="{3535EDF3-846C-4CE6-8046-80647A1EE8FD}" type="presOf" srcId="{6F53D91C-E693-49AF-914A-E5B0E9BB1228}" destId="{1FB11BFC-DB0D-4266-A14C-571F9C595B70}" srcOrd="0" destOrd="0" presId="urn:microsoft.com/office/officeart/2009/3/layout/HorizontalOrganizationChart"/>
    <dgm:cxn modelId="{E55F3DFD-B511-4786-9652-4DB1249AC6C2}" type="presOf" srcId="{B2177D58-A249-4409-8346-EC237A184987}" destId="{581C8D9F-C323-402C-92CF-99EAD5FF21DE}" srcOrd="0" destOrd="0" presId="urn:microsoft.com/office/officeart/2009/3/layout/HorizontalOrganizationChart"/>
    <dgm:cxn modelId="{B8F4AAE2-6D84-45AA-AC5F-34800BEB00B1}" type="presOf" srcId="{CF14934A-701B-4257-B1DE-21D119100AF7}" destId="{67BA1276-DFC3-4527-B3B4-6A77D55653EF}" srcOrd="1" destOrd="0" presId="urn:microsoft.com/office/officeart/2009/3/layout/HorizontalOrganizationChart"/>
    <dgm:cxn modelId="{E291D8D6-F5DC-4934-A54A-0F1951084D3A}" type="presOf" srcId="{A4C4D06E-6E97-458F-9751-E115EF6AE96A}" destId="{36AB33B3-8594-427C-921F-DE1462558C04}" srcOrd="0" destOrd="0" presId="urn:microsoft.com/office/officeart/2009/3/layout/HorizontalOrganizationChart"/>
    <dgm:cxn modelId="{593EF913-A3BE-42D3-A2C3-AD0B1F7FF45D}" type="presOf" srcId="{CF14934A-701B-4257-B1DE-21D119100AF7}" destId="{4E355039-5B43-40FA-ABD4-FB9DA19ABF06}" srcOrd="0" destOrd="0" presId="urn:microsoft.com/office/officeart/2009/3/layout/HorizontalOrganizationChart"/>
    <dgm:cxn modelId="{55798979-069B-43EB-AA15-485DF2B7E595}" type="presOf" srcId="{7137C1A6-A071-49D3-9863-B2B1FEC79BD2}" destId="{817768AC-B585-47AE-9045-3A22EE3A484C}" srcOrd="0" destOrd="0" presId="urn:microsoft.com/office/officeart/2009/3/layout/HorizontalOrganizationChart"/>
    <dgm:cxn modelId="{DC4E1A7D-4205-4BAE-91F3-0A2717F5DEDA}" type="presOf" srcId="{A80C6F10-6E63-4E5A-A7C7-F1B1BE647AF8}" destId="{7B9F3A5A-5E64-4628-A39D-FA46F789E028}" srcOrd="0" destOrd="0" presId="urn:microsoft.com/office/officeart/2009/3/layout/HorizontalOrganizationChart"/>
    <dgm:cxn modelId="{464E55D6-D906-49C5-84EB-C2EF139969BC}" type="presOf" srcId="{EF43A1F9-6FCF-491B-9243-07AB2D075498}" destId="{E4F34BD5-FEE2-4949-8E2A-E20D97B32F86}" srcOrd="0" destOrd="0" presId="urn:microsoft.com/office/officeart/2009/3/layout/HorizontalOrganizationChart"/>
    <dgm:cxn modelId="{83859CE8-C493-4462-A75F-19D6F2A90E30}" type="presOf" srcId="{CD92F085-053F-44DF-8DFA-E090E8FD946F}" destId="{1B2F389F-773E-4C90-BECA-F1471094EBB1}" srcOrd="1" destOrd="0" presId="urn:microsoft.com/office/officeart/2009/3/layout/HorizontalOrganizationChart"/>
    <dgm:cxn modelId="{AF274A5C-8811-4C70-8084-F51618EE9467}" type="presOf" srcId="{98F3B87E-B84C-430B-9372-EDE3AA8C45EC}" destId="{86BB4AA0-6C53-417A-9822-C0B199418F0A}" srcOrd="0" destOrd="0" presId="urn:microsoft.com/office/officeart/2009/3/layout/HorizontalOrganizationChart"/>
    <dgm:cxn modelId="{485E0D55-1E3C-4B81-8087-1F34F2F62DA8}" type="presOf" srcId="{AB8146DB-2DBD-4AC3-A7C6-B5C652AB9001}" destId="{3A1E14FB-5EAB-4547-B328-73F58783A8A6}" srcOrd="1" destOrd="0" presId="urn:microsoft.com/office/officeart/2009/3/layout/HorizontalOrganizationChart"/>
    <dgm:cxn modelId="{6C19CFE4-190F-4E2F-B340-6257E1F944AB}" type="presOf" srcId="{21EF1D45-1F1D-4EDB-A824-2050FCF17D64}" destId="{4E6EF348-C074-4008-8143-418741205ACF}" srcOrd="0" destOrd="0" presId="urn:microsoft.com/office/officeart/2009/3/layout/HorizontalOrganizationChart"/>
    <dgm:cxn modelId="{A0EC41AC-1652-4E49-96AA-BE01DBF15659}" type="presOf" srcId="{7137C1A6-A071-49D3-9863-B2B1FEC79BD2}" destId="{A8F06B9D-A2A9-466C-AE2A-EE5D4A2D65DE}" srcOrd="1" destOrd="0" presId="urn:microsoft.com/office/officeart/2009/3/layout/HorizontalOrganizationChart"/>
    <dgm:cxn modelId="{8880D213-1F46-40CE-B11D-7135335F08EC}" type="presOf" srcId="{3E4A8BE5-ACC3-40D1-8D4A-FB2D247DB3B0}" destId="{91CD4484-DF98-4C9E-9F3A-06F8419A60EF}" srcOrd="1" destOrd="0" presId="urn:microsoft.com/office/officeart/2009/3/layout/HorizontalOrganizationChart"/>
    <dgm:cxn modelId="{1E2CA18D-699C-4A0E-B4EA-C3330732991D}" type="presParOf" srcId="{9036CB3D-933B-48BE-94E8-350578A0987D}" destId="{3AB9870F-2D0A-4C7B-A53D-BF440B46A4FF}" srcOrd="0" destOrd="0" presId="urn:microsoft.com/office/officeart/2009/3/layout/HorizontalOrganizationChart"/>
    <dgm:cxn modelId="{A4F76DD6-0060-44A3-A411-7A7EFE23C111}" type="presParOf" srcId="{3AB9870F-2D0A-4C7B-A53D-BF440B46A4FF}" destId="{2BB26BA9-AD0D-4DF4-9947-FFF7C3DAA711}" srcOrd="0" destOrd="0" presId="urn:microsoft.com/office/officeart/2009/3/layout/HorizontalOrganizationChart"/>
    <dgm:cxn modelId="{2F78117C-B9F9-4BCF-ABD3-384627F29BBF}" type="presParOf" srcId="{2BB26BA9-AD0D-4DF4-9947-FFF7C3DAA711}" destId="{36AB33B3-8594-427C-921F-DE1462558C04}" srcOrd="0" destOrd="0" presId="urn:microsoft.com/office/officeart/2009/3/layout/HorizontalOrganizationChart"/>
    <dgm:cxn modelId="{87935D52-5467-4166-B755-6B626E95B506}" type="presParOf" srcId="{2BB26BA9-AD0D-4DF4-9947-FFF7C3DAA711}" destId="{91DA9255-E982-4804-B5EC-67F1947DE0A1}" srcOrd="1" destOrd="0" presId="urn:microsoft.com/office/officeart/2009/3/layout/HorizontalOrganizationChart"/>
    <dgm:cxn modelId="{560D7BED-38BA-4B39-8C5C-82AA0224CEA3}" type="presParOf" srcId="{3AB9870F-2D0A-4C7B-A53D-BF440B46A4FF}" destId="{606F13D3-B135-4DE2-886B-70DFDF23E4A0}" srcOrd="1" destOrd="0" presId="urn:microsoft.com/office/officeart/2009/3/layout/HorizontalOrganizationChart"/>
    <dgm:cxn modelId="{23528891-1046-4F43-A4F1-D397B64A2C5E}" type="presParOf" srcId="{606F13D3-B135-4DE2-886B-70DFDF23E4A0}" destId="{453AF829-CE22-432B-8DB9-67B212AA41B8}" srcOrd="0" destOrd="0" presId="urn:microsoft.com/office/officeart/2009/3/layout/HorizontalOrganizationChart"/>
    <dgm:cxn modelId="{240FA60F-4634-472C-B864-A5DDB4BF8191}" type="presParOf" srcId="{606F13D3-B135-4DE2-886B-70DFDF23E4A0}" destId="{A4330784-364D-4599-AA50-74058B081B8D}" srcOrd="1" destOrd="0" presId="urn:microsoft.com/office/officeart/2009/3/layout/HorizontalOrganizationChart"/>
    <dgm:cxn modelId="{5B62E24B-C1E6-474E-B782-A021775340AA}" type="presParOf" srcId="{A4330784-364D-4599-AA50-74058B081B8D}" destId="{A40C25EB-7D7D-4B59-AE87-848719A5D75C}" srcOrd="0" destOrd="0" presId="urn:microsoft.com/office/officeart/2009/3/layout/HorizontalOrganizationChart"/>
    <dgm:cxn modelId="{A6D0791E-225A-4492-A370-5E78392F0889}" type="presParOf" srcId="{A40C25EB-7D7D-4B59-AE87-848719A5D75C}" destId="{5B557EFD-4F53-4FE1-A98D-1E35D5670582}" srcOrd="0" destOrd="0" presId="urn:microsoft.com/office/officeart/2009/3/layout/HorizontalOrganizationChart"/>
    <dgm:cxn modelId="{E48C3872-B4F0-4ECB-A395-07B4E41DC8EE}" type="presParOf" srcId="{A40C25EB-7D7D-4B59-AE87-848719A5D75C}" destId="{9B810D6C-6317-4588-94A7-9F0FA4BCF0EF}" srcOrd="1" destOrd="0" presId="urn:microsoft.com/office/officeart/2009/3/layout/HorizontalOrganizationChart"/>
    <dgm:cxn modelId="{D9C7384C-A42F-457F-BE23-3194406E7D55}" type="presParOf" srcId="{A4330784-364D-4599-AA50-74058B081B8D}" destId="{99BB21FD-EEBE-4AD7-9B7C-3FAF673F6F4E}" srcOrd="1" destOrd="0" presId="urn:microsoft.com/office/officeart/2009/3/layout/HorizontalOrganizationChart"/>
    <dgm:cxn modelId="{1EDBC228-4F55-4934-9363-0FB2CC3F1C9D}" type="presParOf" srcId="{A4330784-364D-4599-AA50-74058B081B8D}" destId="{49A81C62-B4E6-4BD1-B13B-5C237B609985}" srcOrd="2" destOrd="0" presId="urn:microsoft.com/office/officeart/2009/3/layout/HorizontalOrganizationChart"/>
    <dgm:cxn modelId="{17D8C081-674D-4D64-BFF9-D897B06E7D96}" type="presParOf" srcId="{606F13D3-B135-4DE2-886B-70DFDF23E4A0}" destId="{E4F34BD5-FEE2-4949-8E2A-E20D97B32F86}" srcOrd="2" destOrd="0" presId="urn:microsoft.com/office/officeart/2009/3/layout/HorizontalOrganizationChart"/>
    <dgm:cxn modelId="{DE91CB36-22C6-432C-A54E-BE3364557727}" type="presParOf" srcId="{606F13D3-B135-4DE2-886B-70DFDF23E4A0}" destId="{A131F472-606E-42E4-9CFD-D440BEE36E8F}" srcOrd="3" destOrd="0" presId="urn:microsoft.com/office/officeart/2009/3/layout/HorizontalOrganizationChart"/>
    <dgm:cxn modelId="{C3755705-1CFB-4AF8-ABE9-8AF2CD49F9FA}" type="presParOf" srcId="{A131F472-606E-42E4-9CFD-D440BEE36E8F}" destId="{06352BD0-9E45-4EC8-AE2D-521BC67611CA}" srcOrd="0" destOrd="0" presId="urn:microsoft.com/office/officeart/2009/3/layout/HorizontalOrganizationChart"/>
    <dgm:cxn modelId="{91847E1F-6B6A-40A3-B2CD-C451E6B0C775}" type="presParOf" srcId="{06352BD0-9E45-4EC8-AE2D-521BC67611CA}" destId="{4E355039-5B43-40FA-ABD4-FB9DA19ABF06}" srcOrd="0" destOrd="0" presId="urn:microsoft.com/office/officeart/2009/3/layout/HorizontalOrganizationChart"/>
    <dgm:cxn modelId="{4CFDFFA7-D347-4047-9ABA-BC3C7BE7D243}" type="presParOf" srcId="{06352BD0-9E45-4EC8-AE2D-521BC67611CA}" destId="{67BA1276-DFC3-4527-B3B4-6A77D55653EF}" srcOrd="1" destOrd="0" presId="urn:microsoft.com/office/officeart/2009/3/layout/HorizontalOrganizationChart"/>
    <dgm:cxn modelId="{15A8B073-C678-4C60-9C3D-7130393D295B}" type="presParOf" srcId="{A131F472-606E-42E4-9CFD-D440BEE36E8F}" destId="{75A05951-F3ED-425D-BD2D-325575694EBE}" srcOrd="1" destOrd="0" presId="urn:microsoft.com/office/officeart/2009/3/layout/HorizontalOrganizationChart"/>
    <dgm:cxn modelId="{8E04D140-5FD1-43A7-A378-1143272B3ABA}" type="presParOf" srcId="{A131F472-606E-42E4-9CFD-D440BEE36E8F}" destId="{F6FEA933-5ADB-441E-8AD2-C7743FAC634E}" srcOrd="2" destOrd="0" presId="urn:microsoft.com/office/officeart/2009/3/layout/HorizontalOrganizationChart"/>
    <dgm:cxn modelId="{7DBA08DE-61E0-47F3-A576-8FFACAE51FD7}" type="presParOf" srcId="{606F13D3-B135-4DE2-886B-70DFDF23E4A0}" destId="{4E6EF348-C074-4008-8143-418741205ACF}" srcOrd="4" destOrd="0" presId="urn:microsoft.com/office/officeart/2009/3/layout/HorizontalOrganizationChart"/>
    <dgm:cxn modelId="{C5DCD9D8-E8CE-4B19-AE4E-C323A7219779}" type="presParOf" srcId="{606F13D3-B135-4DE2-886B-70DFDF23E4A0}" destId="{C827ED8D-02B0-43B3-91E8-C5EA51A2D47D}" srcOrd="5" destOrd="0" presId="urn:microsoft.com/office/officeart/2009/3/layout/HorizontalOrganizationChart"/>
    <dgm:cxn modelId="{81FBB095-C0E9-47C3-9752-03075BA087C1}" type="presParOf" srcId="{C827ED8D-02B0-43B3-91E8-C5EA51A2D47D}" destId="{F443370F-DB1C-44EF-9D7F-781ED1AE4C16}" srcOrd="0" destOrd="0" presId="urn:microsoft.com/office/officeart/2009/3/layout/HorizontalOrganizationChart"/>
    <dgm:cxn modelId="{15057A9D-ED7D-4A8A-8C56-EA26C4141848}" type="presParOf" srcId="{F443370F-DB1C-44EF-9D7F-781ED1AE4C16}" destId="{817768AC-B585-47AE-9045-3A22EE3A484C}" srcOrd="0" destOrd="0" presId="urn:microsoft.com/office/officeart/2009/3/layout/HorizontalOrganizationChart"/>
    <dgm:cxn modelId="{2CD69E26-EB83-4D19-A748-66589F2EF923}" type="presParOf" srcId="{F443370F-DB1C-44EF-9D7F-781ED1AE4C16}" destId="{A8F06B9D-A2A9-466C-AE2A-EE5D4A2D65DE}" srcOrd="1" destOrd="0" presId="urn:microsoft.com/office/officeart/2009/3/layout/HorizontalOrganizationChart"/>
    <dgm:cxn modelId="{FB724772-4CE1-4330-906C-3150CB300752}" type="presParOf" srcId="{C827ED8D-02B0-43B3-91E8-C5EA51A2D47D}" destId="{9B47BC08-352C-4218-AFC0-0B4590A8AD7A}" srcOrd="1" destOrd="0" presId="urn:microsoft.com/office/officeart/2009/3/layout/HorizontalOrganizationChart"/>
    <dgm:cxn modelId="{BEEC821E-33A3-4AE1-B9D5-C8D91E4C3BA6}" type="presParOf" srcId="{C827ED8D-02B0-43B3-91E8-C5EA51A2D47D}" destId="{85AB44F7-DFF1-4CF5-AE95-C3C5B7CB42EA}" srcOrd="2" destOrd="0" presId="urn:microsoft.com/office/officeart/2009/3/layout/HorizontalOrganizationChart"/>
    <dgm:cxn modelId="{9691C4E1-5BEC-4C6B-88FA-C7D749ECAE66}" type="presParOf" srcId="{606F13D3-B135-4DE2-886B-70DFDF23E4A0}" destId="{7516501D-0864-41E0-B4E2-597D0D7BFF8A}" srcOrd="6" destOrd="0" presId="urn:microsoft.com/office/officeart/2009/3/layout/HorizontalOrganizationChart"/>
    <dgm:cxn modelId="{38B07156-E23B-4DC3-AE58-72E08DEB1C4A}" type="presParOf" srcId="{606F13D3-B135-4DE2-886B-70DFDF23E4A0}" destId="{2A9FA8AC-897B-42E7-940B-46C795E2A745}" srcOrd="7" destOrd="0" presId="urn:microsoft.com/office/officeart/2009/3/layout/HorizontalOrganizationChart"/>
    <dgm:cxn modelId="{13B52D07-1E55-4C3F-9430-A755C1E80E76}" type="presParOf" srcId="{2A9FA8AC-897B-42E7-940B-46C795E2A745}" destId="{037B35A3-4747-4EDF-B83A-1AC4E8306142}" srcOrd="0" destOrd="0" presId="urn:microsoft.com/office/officeart/2009/3/layout/HorizontalOrganizationChart"/>
    <dgm:cxn modelId="{502720E6-A860-4413-8191-40ABC65CAFAC}" type="presParOf" srcId="{037B35A3-4747-4EDF-B83A-1AC4E8306142}" destId="{49FE0FEA-56E3-484A-9845-7F0421AC4DB2}" srcOrd="0" destOrd="0" presId="urn:microsoft.com/office/officeart/2009/3/layout/HorizontalOrganizationChart"/>
    <dgm:cxn modelId="{BC5F5951-EAD0-41BF-9CE9-41C2470DAF0F}" type="presParOf" srcId="{037B35A3-4747-4EDF-B83A-1AC4E8306142}" destId="{1E37ED54-9A4D-4828-9325-934C363C8E35}" srcOrd="1" destOrd="0" presId="urn:microsoft.com/office/officeart/2009/3/layout/HorizontalOrganizationChart"/>
    <dgm:cxn modelId="{BD1D6127-9813-4C4F-820F-636FEFE6C79C}" type="presParOf" srcId="{2A9FA8AC-897B-42E7-940B-46C795E2A745}" destId="{82CB2263-523B-47BB-A402-FFB63A46691B}" srcOrd="1" destOrd="0" presId="urn:microsoft.com/office/officeart/2009/3/layout/HorizontalOrganizationChart"/>
    <dgm:cxn modelId="{C47F4407-0193-4195-A346-4B5E44D6DF4A}" type="presParOf" srcId="{2A9FA8AC-897B-42E7-940B-46C795E2A745}" destId="{09E46D50-A8BE-4ECD-9096-A4FAFB16C11A}" srcOrd="2" destOrd="0" presId="urn:microsoft.com/office/officeart/2009/3/layout/HorizontalOrganizationChart"/>
    <dgm:cxn modelId="{AFAABF31-8712-4356-A9B0-C3962B2A614F}" type="presParOf" srcId="{606F13D3-B135-4DE2-886B-70DFDF23E4A0}" destId="{4909C496-E1DF-4F07-95B7-63341708F457}" srcOrd="8" destOrd="0" presId="urn:microsoft.com/office/officeart/2009/3/layout/HorizontalOrganizationChart"/>
    <dgm:cxn modelId="{A387E8FE-0F7E-4939-9ADA-C895973D62DE}" type="presParOf" srcId="{606F13D3-B135-4DE2-886B-70DFDF23E4A0}" destId="{8952015C-9E05-430B-89AD-D3CEED51BCEC}" srcOrd="9" destOrd="0" presId="urn:microsoft.com/office/officeart/2009/3/layout/HorizontalOrganizationChart"/>
    <dgm:cxn modelId="{F93E7513-A01D-455D-AC97-9A0B4C412B3B}" type="presParOf" srcId="{8952015C-9E05-430B-89AD-D3CEED51BCEC}" destId="{DA7C6B09-2CFA-43B7-9F02-BB600B6422C9}" srcOrd="0" destOrd="0" presId="urn:microsoft.com/office/officeart/2009/3/layout/HorizontalOrganizationChart"/>
    <dgm:cxn modelId="{DC847DBC-20D7-4C0B-9540-45B42C9049E0}" type="presParOf" srcId="{DA7C6B09-2CFA-43B7-9F02-BB600B6422C9}" destId="{86BB4AA0-6C53-417A-9822-C0B199418F0A}" srcOrd="0" destOrd="0" presId="urn:microsoft.com/office/officeart/2009/3/layout/HorizontalOrganizationChart"/>
    <dgm:cxn modelId="{1C2838AD-628E-4416-A7B6-192F7C83F77C}" type="presParOf" srcId="{DA7C6B09-2CFA-43B7-9F02-BB600B6422C9}" destId="{EA7A37C8-FACA-4A5D-B398-D0A7AB5A5260}" srcOrd="1" destOrd="0" presId="urn:microsoft.com/office/officeart/2009/3/layout/HorizontalOrganizationChart"/>
    <dgm:cxn modelId="{6D1668DA-9A89-4BB5-A32F-91A33536F00B}" type="presParOf" srcId="{8952015C-9E05-430B-89AD-D3CEED51BCEC}" destId="{B23BF7DD-1124-42C1-92B3-E3F0CD171380}" srcOrd="1" destOrd="0" presId="urn:microsoft.com/office/officeart/2009/3/layout/HorizontalOrganizationChart"/>
    <dgm:cxn modelId="{BCF56767-F91D-4595-896A-044656460E9D}" type="presParOf" srcId="{8952015C-9E05-430B-89AD-D3CEED51BCEC}" destId="{E2586762-32AE-4018-8FB0-ED7E6FC2685D}" srcOrd="2" destOrd="0" presId="urn:microsoft.com/office/officeart/2009/3/layout/HorizontalOrganizationChart"/>
    <dgm:cxn modelId="{2EF892FB-BBE0-4C68-B12F-2B950527EF25}" type="presParOf" srcId="{606F13D3-B135-4DE2-886B-70DFDF23E4A0}" destId="{2899AACA-2A3F-4D8D-A421-E394F8CBDF5F}" srcOrd="10" destOrd="0" presId="urn:microsoft.com/office/officeart/2009/3/layout/HorizontalOrganizationChart"/>
    <dgm:cxn modelId="{28460632-BA54-40BF-83ED-A2CD90DA3634}" type="presParOf" srcId="{606F13D3-B135-4DE2-886B-70DFDF23E4A0}" destId="{BD51BD60-B5BF-475A-B088-56E6D081A3D1}" srcOrd="11" destOrd="0" presId="urn:microsoft.com/office/officeart/2009/3/layout/HorizontalOrganizationChart"/>
    <dgm:cxn modelId="{A06CBC2E-0902-4ABD-90D0-257993EBB7AD}" type="presParOf" srcId="{BD51BD60-B5BF-475A-B088-56E6D081A3D1}" destId="{0FE8CAD4-94E8-43B0-8647-5794D553DC49}" srcOrd="0" destOrd="0" presId="urn:microsoft.com/office/officeart/2009/3/layout/HorizontalOrganizationChart"/>
    <dgm:cxn modelId="{800ACCDA-DEDE-400B-BD0F-367F6DEF9DB9}" type="presParOf" srcId="{0FE8CAD4-94E8-43B0-8647-5794D553DC49}" destId="{F2E970E3-CDAA-406B-84BE-4E4306815EC7}" srcOrd="0" destOrd="0" presId="urn:microsoft.com/office/officeart/2009/3/layout/HorizontalOrganizationChart"/>
    <dgm:cxn modelId="{DE74F428-B7E9-4B74-8E28-4719C409E58A}" type="presParOf" srcId="{0FE8CAD4-94E8-43B0-8647-5794D553DC49}" destId="{30BFC020-8B6F-4799-A7BB-23912200B3EA}" srcOrd="1" destOrd="0" presId="urn:microsoft.com/office/officeart/2009/3/layout/HorizontalOrganizationChart"/>
    <dgm:cxn modelId="{BE70028D-1A53-444F-BF57-5BE7504A541A}" type="presParOf" srcId="{BD51BD60-B5BF-475A-B088-56E6D081A3D1}" destId="{F2B4A97B-DBBD-446D-B701-1740F3ACE7A0}" srcOrd="1" destOrd="0" presId="urn:microsoft.com/office/officeart/2009/3/layout/HorizontalOrganizationChart"/>
    <dgm:cxn modelId="{3C3DE4CE-F1F9-439D-8802-06A335D8A53C}" type="presParOf" srcId="{BD51BD60-B5BF-475A-B088-56E6D081A3D1}" destId="{599A63A4-A171-4C94-8627-0B9EEE68A7D0}" srcOrd="2" destOrd="0" presId="urn:microsoft.com/office/officeart/2009/3/layout/HorizontalOrganizationChart"/>
    <dgm:cxn modelId="{68B10461-5782-41D5-A8C4-A4608685695E}" type="presParOf" srcId="{606F13D3-B135-4DE2-886B-70DFDF23E4A0}" destId="{C0821DFC-3ED2-4E96-B1A0-B451D7714FA9}" srcOrd="12" destOrd="0" presId="urn:microsoft.com/office/officeart/2009/3/layout/HorizontalOrganizationChart"/>
    <dgm:cxn modelId="{E8ABEEEF-7722-482B-985B-497788F44A22}" type="presParOf" srcId="{606F13D3-B135-4DE2-886B-70DFDF23E4A0}" destId="{4B947986-0BE9-420D-8A7A-A4EC56654934}" srcOrd="13" destOrd="0" presId="urn:microsoft.com/office/officeart/2009/3/layout/HorizontalOrganizationChart"/>
    <dgm:cxn modelId="{CBD4CAD8-DACD-46F2-A522-412DC80B8AC7}" type="presParOf" srcId="{4B947986-0BE9-420D-8A7A-A4EC56654934}" destId="{F1D9F36A-704D-451E-80AD-7F30911A6A4C}" srcOrd="0" destOrd="0" presId="urn:microsoft.com/office/officeart/2009/3/layout/HorizontalOrganizationChart"/>
    <dgm:cxn modelId="{E5FCEDE6-6079-47EF-854A-EC4E8B39E0C4}" type="presParOf" srcId="{F1D9F36A-704D-451E-80AD-7F30911A6A4C}" destId="{D5C8BD53-1D65-40C4-9BBF-96D57DF95030}" srcOrd="0" destOrd="0" presId="urn:microsoft.com/office/officeart/2009/3/layout/HorizontalOrganizationChart"/>
    <dgm:cxn modelId="{65CCFCCE-BABA-4CB9-AF51-BA94B8F97B54}" type="presParOf" srcId="{F1D9F36A-704D-451E-80AD-7F30911A6A4C}" destId="{3A1E14FB-5EAB-4547-B328-73F58783A8A6}" srcOrd="1" destOrd="0" presId="urn:microsoft.com/office/officeart/2009/3/layout/HorizontalOrganizationChart"/>
    <dgm:cxn modelId="{F4FF1D28-5B86-4CAE-B7C1-921F9E6B4B63}" type="presParOf" srcId="{4B947986-0BE9-420D-8A7A-A4EC56654934}" destId="{B8FBC219-DA08-47DB-8827-33437890B39D}" srcOrd="1" destOrd="0" presId="urn:microsoft.com/office/officeart/2009/3/layout/HorizontalOrganizationChart"/>
    <dgm:cxn modelId="{3D2DDEF4-5EC7-46E8-8FF0-ABEB809486A2}" type="presParOf" srcId="{4B947986-0BE9-420D-8A7A-A4EC56654934}" destId="{D2B3A53E-4F08-4380-9DC4-2940C55C200D}" srcOrd="2" destOrd="0" presId="urn:microsoft.com/office/officeart/2009/3/layout/HorizontalOrganizationChart"/>
    <dgm:cxn modelId="{534985D4-2A17-44BB-BE63-6546D040BD9B}" type="presParOf" srcId="{606F13D3-B135-4DE2-886B-70DFDF23E4A0}" destId="{DEFB82F6-8DA5-4AB0-924A-F24F97D7DEB5}" srcOrd="14" destOrd="0" presId="urn:microsoft.com/office/officeart/2009/3/layout/HorizontalOrganizationChart"/>
    <dgm:cxn modelId="{18D1507D-7202-4DFA-B4EC-8ACB86B32371}" type="presParOf" srcId="{606F13D3-B135-4DE2-886B-70DFDF23E4A0}" destId="{452395D8-C017-4C8B-809A-28C358E92793}" srcOrd="15" destOrd="0" presId="urn:microsoft.com/office/officeart/2009/3/layout/HorizontalOrganizationChart"/>
    <dgm:cxn modelId="{87C6C7C2-4539-40A2-8997-D7692FECC68C}" type="presParOf" srcId="{452395D8-C017-4C8B-809A-28C358E92793}" destId="{0B9025E8-E5CD-494D-B4B8-30DAEA49A568}" srcOrd="0" destOrd="0" presId="urn:microsoft.com/office/officeart/2009/3/layout/HorizontalOrganizationChart"/>
    <dgm:cxn modelId="{5859781E-490F-4556-8682-01E9FBEEB1AD}" type="presParOf" srcId="{0B9025E8-E5CD-494D-B4B8-30DAEA49A568}" destId="{E6666DCB-114C-48C3-B885-92CC1562D968}" srcOrd="0" destOrd="0" presId="urn:microsoft.com/office/officeart/2009/3/layout/HorizontalOrganizationChart"/>
    <dgm:cxn modelId="{3A3C5952-6F2B-4BB2-A29F-37BB54CCA9B6}" type="presParOf" srcId="{0B9025E8-E5CD-494D-B4B8-30DAEA49A568}" destId="{91CD4484-DF98-4C9E-9F3A-06F8419A60EF}" srcOrd="1" destOrd="0" presId="urn:microsoft.com/office/officeart/2009/3/layout/HorizontalOrganizationChart"/>
    <dgm:cxn modelId="{C62206B1-6107-4455-BD8D-4BFDD3D59A4C}" type="presParOf" srcId="{452395D8-C017-4C8B-809A-28C358E92793}" destId="{727F4297-8E50-40A6-B504-2555D684C6C1}" srcOrd="1" destOrd="0" presId="urn:microsoft.com/office/officeart/2009/3/layout/HorizontalOrganizationChart"/>
    <dgm:cxn modelId="{EE612B16-70AD-45F4-9031-102B554D9913}" type="presParOf" srcId="{452395D8-C017-4C8B-809A-28C358E92793}" destId="{1C61A99A-ED14-4AB5-863B-B658E8A30C32}" srcOrd="2" destOrd="0" presId="urn:microsoft.com/office/officeart/2009/3/layout/HorizontalOrganizationChart"/>
    <dgm:cxn modelId="{6A75994A-95AC-4CB1-8D37-8C4BE46D15BA}" type="presParOf" srcId="{606F13D3-B135-4DE2-886B-70DFDF23E4A0}" destId="{1FB11BFC-DB0D-4266-A14C-571F9C595B70}" srcOrd="16" destOrd="0" presId="urn:microsoft.com/office/officeart/2009/3/layout/HorizontalOrganizationChart"/>
    <dgm:cxn modelId="{27939CAE-08F7-4818-8F46-B672E3CA96FD}" type="presParOf" srcId="{606F13D3-B135-4DE2-886B-70DFDF23E4A0}" destId="{6005FE08-3313-4956-A46E-3CBCD4716C81}" srcOrd="17" destOrd="0" presId="urn:microsoft.com/office/officeart/2009/3/layout/HorizontalOrganizationChart"/>
    <dgm:cxn modelId="{2E8A9D06-6A5F-4BF4-B6AE-0D4ABBF3E81A}" type="presParOf" srcId="{6005FE08-3313-4956-A46E-3CBCD4716C81}" destId="{5C5A3BB8-C475-4ED6-8273-055BACEA7223}" srcOrd="0" destOrd="0" presId="urn:microsoft.com/office/officeart/2009/3/layout/HorizontalOrganizationChart"/>
    <dgm:cxn modelId="{C0E102A2-5944-42AB-B693-EF03F1DFBF5C}" type="presParOf" srcId="{5C5A3BB8-C475-4ED6-8273-055BACEA7223}" destId="{7B9F3A5A-5E64-4628-A39D-FA46F789E028}" srcOrd="0" destOrd="0" presId="urn:microsoft.com/office/officeart/2009/3/layout/HorizontalOrganizationChart"/>
    <dgm:cxn modelId="{0FFDEEB7-2442-4058-8C2A-60E00F21BD73}" type="presParOf" srcId="{5C5A3BB8-C475-4ED6-8273-055BACEA7223}" destId="{42ACE584-1E59-4AD0-9019-879F3FC41116}" srcOrd="1" destOrd="0" presId="urn:microsoft.com/office/officeart/2009/3/layout/HorizontalOrganizationChart"/>
    <dgm:cxn modelId="{933550EF-9479-4849-BA07-8D6A226ADD1F}" type="presParOf" srcId="{6005FE08-3313-4956-A46E-3CBCD4716C81}" destId="{0C8675C4-1740-467C-A32A-4561FEDCCD07}" srcOrd="1" destOrd="0" presId="urn:microsoft.com/office/officeart/2009/3/layout/HorizontalOrganizationChart"/>
    <dgm:cxn modelId="{DE63A870-001F-4A04-BB82-C2C06E2364A2}" type="presParOf" srcId="{6005FE08-3313-4956-A46E-3CBCD4716C81}" destId="{B8665DBC-8784-44CA-B651-B847ACEAEDC4}" srcOrd="2" destOrd="0" presId="urn:microsoft.com/office/officeart/2009/3/layout/HorizontalOrganizationChart"/>
    <dgm:cxn modelId="{741FE779-D447-45FE-A8FD-131A67D7279A}" type="presParOf" srcId="{606F13D3-B135-4DE2-886B-70DFDF23E4A0}" destId="{581C8D9F-C323-402C-92CF-99EAD5FF21DE}" srcOrd="18" destOrd="0" presId="urn:microsoft.com/office/officeart/2009/3/layout/HorizontalOrganizationChart"/>
    <dgm:cxn modelId="{A7AD81BB-274C-4CAA-9606-710A05514934}" type="presParOf" srcId="{606F13D3-B135-4DE2-886B-70DFDF23E4A0}" destId="{40CD2456-54B5-4200-A535-4BD1B39D0FC8}" srcOrd="19" destOrd="0" presId="urn:microsoft.com/office/officeart/2009/3/layout/HorizontalOrganizationChart"/>
    <dgm:cxn modelId="{03875192-A118-424D-B6C5-903E2962A69E}" type="presParOf" srcId="{40CD2456-54B5-4200-A535-4BD1B39D0FC8}" destId="{062D101D-2DEB-4AC8-BCBF-2DAFF0E3F27D}" srcOrd="0" destOrd="0" presId="urn:microsoft.com/office/officeart/2009/3/layout/HorizontalOrganizationChart"/>
    <dgm:cxn modelId="{67CCA720-E283-4687-B362-592D277086D1}" type="presParOf" srcId="{062D101D-2DEB-4AC8-BCBF-2DAFF0E3F27D}" destId="{B376C6D9-55EA-4D36-BAC9-C093E91752FF}" srcOrd="0" destOrd="0" presId="urn:microsoft.com/office/officeart/2009/3/layout/HorizontalOrganizationChart"/>
    <dgm:cxn modelId="{E819F1E9-1CF6-46F4-824B-545EE3EAD4EF}" type="presParOf" srcId="{062D101D-2DEB-4AC8-BCBF-2DAFF0E3F27D}" destId="{E59308DD-6B7A-4C68-BEF3-5611E4B82E95}" srcOrd="1" destOrd="0" presId="urn:microsoft.com/office/officeart/2009/3/layout/HorizontalOrganizationChart"/>
    <dgm:cxn modelId="{6AF63C9D-4F48-4357-8291-7857A0E14D7F}" type="presParOf" srcId="{40CD2456-54B5-4200-A535-4BD1B39D0FC8}" destId="{81A8D194-4170-4C66-A092-25401C5791A1}" srcOrd="1" destOrd="0" presId="urn:microsoft.com/office/officeart/2009/3/layout/HorizontalOrganizationChart"/>
    <dgm:cxn modelId="{630F3112-1F75-4194-BDA5-A2960F696C6D}" type="presParOf" srcId="{40CD2456-54B5-4200-A535-4BD1B39D0FC8}" destId="{AC9EF684-B1DC-4E03-85B7-C44B47F7859B}" srcOrd="2" destOrd="0" presId="urn:microsoft.com/office/officeart/2009/3/layout/HorizontalOrganizationChart"/>
    <dgm:cxn modelId="{09D7EA85-2D04-48D8-8504-76C9E38FF951}" type="presParOf" srcId="{606F13D3-B135-4DE2-886B-70DFDF23E4A0}" destId="{4EFB3D6C-1B87-4DFC-BDB2-1156BB2A63D9}" srcOrd="20" destOrd="0" presId="urn:microsoft.com/office/officeart/2009/3/layout/HorizontalOrganizationChart"/>
    <dgm:cxn modelId="{3BD11BC8-AFF4-4C71-B8AC-B58A08645E7A}" type="presParOf" srcId="{606F13D3-B135-4DE2-886B-70DFDF23E4A0}" destId="{16AC90A5-F46D-4610-A9C9-E6C419A7F88C}" srcOrd="21" destOrd="0" presId="urn:microsoft.com/office/officeart/2009/3/layout/HorizontalOrganizationChart"/>
    <dgm:cxn modelId="{F0F47681-AA47-4140-BB7B-267C0F56C7E0}" type="presParOf" srcId="{16AC90A5-F46D-4610-A9C9-E6C419A7F88C}" destId="{4C796FF7-BCCF-4F67-A597-B580B469B3BF}" srcOrd="0" destOrd="0" presId="urn:microsoft.com/office/officeart/2009/3/layout/HorizontalOrganizationChart"/>
    <dgm:cxn modelId="{2B5966C4-2B3A-47AA-B51E-AE97CDDB094A}" type="presParOf" srcId="{4C796FF7-BCCF-4F67-A597-B580B469B3BF}" destId="{CA3ABEF2-36E9-4158-A83A-CE77749D37F4}" srcOrd="0" destOrd="0" presId="urn:microsoft.com/office/officeart/2009/3/layout/HorizontalOrganizationChart"/>
    <dgm:cxn modelId="{90CEF377-2CFC-4AB3-85DA-8099B9EE99F2}" type="presParOf" srcId="{4C796FF7-BCCF-4F67-A597-B580B469B3BF}" destId="{1B2F389F-773E-4C90-BECA-F1471094EBB1}" srcOrd="1" destOrd="0" presId="urn:microsoft.com/office/officeart/2009/3/layout/HorizontalOrganizationChart"/>
    <dgm:cxn modelId="{E05923B5-74AA-40F0-8C93-D87AFF7D9243}" type="presParOf" srcId="{16AC90A5-F46D-4610-A9C9-E6C419A7F88C}" destId="{389088CE-0345-4BDC-8DC7-931591B0688F}" srcOrd="1" destOrd="0" presId="urn:microsoft.com/office/officeart/2009/3/layout/HorizontalOrganizationChart"/>
    <dgm:cxn modelId="{E07711C8-3BF2-43D1-A792-C21D85F09AD0}" type="presParOf" srcId="{16AC90A5-F46D-4610-A9C9-E6C419A7F88C}" destId="{D4B8E0AB-852F-4554-9720-DB5C4DC01EBF}" srcOrd="2" destOrd="0" presId="urn:microsoft.com/office/officeart/2009/3/layout/HorizontalOrganizationChart"/>
    <dgm:cxn modelId="{D859A09B-4FA0-4C8C-9D13-2E9759BB1A39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>
        <a:solidFill>
          <a:srgbClr val="E20000"/>
        </a:solidFill>
      </dgm:spPr>
      <dgm:t>
        <a:bodyPr/>
        <a:lstStyle/>
        <a:p>
          <a:r>
            <a:rPr lang="es-ES" b="1" dirty="0" smtClean="0">
              <a:solidFill>
                <a:srgbClr val="F9FBFD"/>
              </a:solidFill>
            </a:rPr>
            <a:t>Predecesoras</a:t>
          </a:r>
          <a:endParaRPr lang="es-ES" b="1" dirty="0">
            <a:solidFill>
              <a:srgbClr val="F9FBFD"/>
            </a:solidFill>
          </a:endParaRPr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B3D47E60-6DC4-4D0E-A636-361449B52A54}" type="presOf" srcId="{2C005542-C527-4601-B9BD-3C0A8A5CDF0D}" destId="{4EFB3D6C-1B87-4DFC-BDB2-1156BB2A63D9}" srcOrd="0" destOrd="0" presId="urn:microsoft.com/office/officeart/2009/3/layout/HorizontalOrganizationChart"/>
    <dgm:cxn modelId="{C25D182D-0F4D-4845-A406-A61D9F295CEC}" type="presOf" srcId="{A2134FC1-8864-4D88-92BB-DFA883E57F1F}" destId="{2899AACA-2A3F-4D8D-A421-E394F8CBDF5F}" srcOrd="0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04924F5E-9EBA-4C77-89B5-05EB17621A3B}" type="presOf" srcId="{3E4A8BE5-ACC3-40D1-8D4A-FB2D247DB3B0}" destId="{E6666DCB-114C-48C3-B885-92CC1562D968}" srcOrd="0" destOrd="0" presId="urn:microsoft.com/office/officeart/2009/3/layout/HorizontalOrganizationChart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9FC4F887-5A89-427A-8364-F951C2C8AA5E}" type="presOf" srcId="{AE2262F9-67D3-429E-84B9-034E0CA8E281}" destId="{C0821DFC-3ED2-4E96-B1A0-B451D7714FA9}" srcOrd="0" destOrd="0" presId="urn:microsoft.com/office/officeart/2009/3/layout/HorizontalOrganizationChart"/>
    <dgm:cxn modelId="{0A41AB3E-84AC-4B0B-8E00-AC34CC6C138C}" type="presOf" srcId="{CD92F085-053F-44DF-8DFA-E090E8FD946F}" destId="{1B2F389F-773E-4C90-BECA-F1471094EBB1}" srcOrd="1" destOrd="0" presId="urn:microsoft.com/office/officeart/2009/3/layout/HorizontalOrganizationChart"/>
    <dgm:cxn modelId="{D0B59325-A644-4E71-B122-01D11EA8AF39}" type="presOf" srcId="{21EF1D45-1F1D-4EDB-A824-2050FCF17D64}" destId="{4E6EF348-C074-4008-8143-418741205ACF}" srcOrd="0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D0B09043-A77D-4BF6-BF4F-49A8BA6935DE}" type="presOf" srcId="{8FF4585A-BD84-4A99-A1CA-E097F8E78286}" destId="{E59308DD-6B7A-4C68-BEF3-5611E4B82E95}" srcOrd="1" destOrd="0" presId="urn:microsoft.com/office/officeart/2009/3/layout/HorizontalOrganizationChart"/>
    <dgm:cxn modelId="{92B19A78-84C0-476D-89D5-2BBACAA9BB5D}" type="presOf" srcId="{AB8146DB-2DBD-4AC3-A7C6-B5C652AB9001}" destId="{3A1E14FB-5EAB-4547-B328-73F58783A8A6}" srcOrd="1" destOrd="0" presId="urn:microsoft.com/office/officeart/2009/3/layout/HorizontalOrganizationChart"/>
    <dgm:cxn modelId="{8CABEFA9-6455-4F5B-A126-B7CE32934CC2}" type="presOf" srcId="{8FF4585A-BD84-4A99-A1CA-E097F8E78286}" destId="{B376C6D9-55EA-4D36-BAC9-C093E91752FF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87CD289A-DF15-4E47-A809-510C8461C2F9}" type="presOf" srcId="{68FD6DB0-530C-4E54-A083-D0C9AB848818}" destId="{30BFC020-8B6F-4799-A7BB-23912200B3EA}" srcOrd="1" destOrd="0" presId="urn:microsoft.com/office/officeart/2009/3/layout/HorizontalOrganizationChart"/>
    <dgm:cxn modelId="{A00E3443-7C30-44C8-9AA0-CD51C5517B5C}" type="presOf" srcId="{98F3B87E-B84C-430B-9372-EDE3AA8C45EC}" destId="{86BB4AA0-6C53-417A-9822-C0B199418F0A}" srcOrd="0" destOrd="0" presId="urn:microsoft.com/office/officeart/2009/3/layout/HorizontalOrganizationChart"/>
    <dgm:cxn modelId="{E72006DD-0CDA-4BC4-8874-6591702B72F1}" type="presOf" srcId="{CF14934A-701B-4257-B1DE-21D119100AF7}" destId="{4E355039-5B43-40FA-ABD4-FB9DA19ABF06}" srcOrd="0" destOrd="0" presId="urn:microsoft.com/office/officeart/2009/3/layout/HorizontalOrganizationChart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50CC6CBF-CADF-4B92-9400-74B56C6A346B}" type="presOf" srcId="{CC3C3831-5C55-46B4-B7BF-07F30996BD5A}" destId="{7516501D-0864-41E0-B4E2-597D0D7BFF8A}" srcOrd="0" destOrd="0" presId="urn:microsoft.com/office/officeart/2009/3/layout/HorizontalOrganizationChart"/>
    <dgm:cxn modelId="{629A937C-20F3-4283-8BA4-F438CD0CE8B6}" type="presOf" srcId="{CD92F085-053F-44DF-8DFA-E090E8FD946F}" destId="{CA3ABEF2-36E9-4158-A83A-CE77749D37F4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B8DD640D-07DA-4EFA-A43E-FE42C696A07C}" type="presOf" srcId="{A80C6F10-6E63-4E5A-A7C7-F1B1BE647AF8}" destId="{42ACE584-1E59-4AD0-9019-879F3FC41116}" srcOrd="1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380680EB-5B79-4FA5-8DD8-8AD13ECF408B}" type="presOf" srcId="{F0103574-980D-44C0-B65E-607D7E252077}" destId="{1E37ED54-9A4D-4828-9325-934C363C8E35}" srcOrd="1" destOrd="0" presId="urn:microsoft.com/office/officeart/2009/3/layout/HorizontalOrganizationChart"/>
    <dgm:cxn modelId="{940F2EE9-2166-4280-B8C4-3C8FC73509F8}" type="presOf" srcId="{5DA1624E-2025-4E02-9C7E-7F739CEAA773}" destId="{DEFB82F6-8DA5-4AB0-924A-F24F97D7DEB5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E467FC8D-2EAE-4F33-B4AB-FA6606545B07}" type="presOf" srcId="{3E4A8BE5-ACC3-40D1-8D4A-FB2D247DB3B0}" destId="{91CD4484-DF98-4C9E-9F3A-06F8419A60EF}" srcOrd="1" destOrd="0" presId="urn:microsoft.com/office/officeart/2009/3/layout/HorizontalOrganizationChart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37C8EBA1-F8A3-4193-8036-CAAD6814EB97}" type="presOf" srcId="{A80C6F10-6E63-4E5A-A7C7-F1B1BE647AF8}" destId="{7B9F3A5A-5E64-4628-A39D-FA46F789E028}" srcOrd="0" destOrd="0" presId="urn:microsoft.com/office/officeart/2009/3/layout/HorizontalOrganizationChart"/>
    <dgm:cxn modelId="{499E3224-5C00-4EDA-9BA1-6F3B21D0E87D}" type="presOf" srcId="{68FD6DB0-530C-4E54-A083-D0C9AB848818}" destId="{F2E970E3-CDAA-406B-84BE-4E4306815EC7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B9731DFE-DB63-417C-A24F-DC838DA306EB}" type="presOf" srcId="{AF136378-637A-4A2C-B8D6-97AB6ADC12E2}" destId="{453AF829-CE22-432B-8DB9-67B212AA41B8}" srcOrd="0" destOrd="0" presId="urn:microsoft.com/office/officeart/2009/3/layout/HorizontalOrganizationChart"/>
    <dgm:cxn modelId="{237E7F01-48F7-4AE4-9287-395DCB4D5B4C}" type="presOf" srcId="{A4C4D06E-6E97-458F-9751-E115EF6AE96A}" destId="{91DA9255-E982-4804-B5EC-67F1947DE0A1}" srcOrd="1" destOrd="0" presId="urn:microsoft.com/office/officeart/2009/3/layout/HorizontalOrganizationChart"/>
    <dgm:cxn modelId="{397A387E-9509-4288-8DC0-351BD1FAAF5B}" type="presOf" srcId="{CF14934A-701B-4257-B1DE-21D119100AF7}" destId="{67BA1276-DFC3-4527-B3B4-6A77D55653EF}" srcOrd="1" destOrd="0" presId="urn:microsoft.com/office/officeart/2009/3/layout/HorizontalOrganizationChart"/>
    <dgm:cxn modelId="{50E8AC6F-AF69-4DBD-B02D-7E9256CE5024}" type="presOf" srcId="{EF43A1F9-6FCF-491B-9243-07AB2D075498}" destId="{E4F34BD5-FEE2-4949-8E2A-E20D97B32F86}" srcOrd="0" destOrd="0" presId="urn:microsoft.com/office/officeart/2009/3/layout/HorizontalOrganizationChart"/>
    <dgm:cxn modelId="{176C311E-A59B-48A5-AFB1-01442EE8FF09}" type="presOf" srcId="{AB8146DB-2DBD-4AC3-A7C6-B5C652AB9001}" destId="{D5C8BD53-1D65-40C4-9BBF-96D57DF95030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4B1E6611-BBFB-4D64-B3D3-71D41F13597F}" type="presOf" srcId="{B2177D58-A249-4409-8346-EC237A184987}" destId="{581C8D9F-C323-402C-92CF-99EAD5FF21DE}" srcOrd="0" destOrd="0" presId="urn:microsoft.com/office/officeart/2009/3/layout/HorizontalOrganizationChart"/>
    <dgm:cxn modelId="{71ECC713-D398-4D52-88FE-1FB396D63AE7}" type="presOf" srcId="{A4C4D06E-6E97-458F-9751-E115EF6AE96A}" destId="{36AB33B3-8594-427C-921F-DE1462558C04}" srcOrd="0" destOrd="0" presId="urn:microsoft.com/office/officeart/2009/3/layout/HorizontalOrganizationChart"/>
    <dgm:cxn modelId="{1B9495FD-EEE5-439E-A30D-78E46643586D}" type="presOf" srcId="{F0103574-980D-44C0-B65E-607D7E252077}" destId="{49FE0FEA-56E3-484A-9845-7F0421AC4DB2}" srcOrd="0" destOrd="0" presId="urn:microsoft.com/office/officeart/2009/3/layout/HorizontalOrganizationChart"/>
    <dgm:cxn modelId="{0F43C21A-2E32-47DC-A1D5-2C0C8F17121E}" type="presOf" srcId="{FC53F778-C2B4-496F-8E18-0572A49EDB96}" destId="{4909C496-E1DF-4F07-95B7-63341708F457}" srcOrd="0" destOrd="0" presId="urn:microsoft.com/office/officeart/2009/3/layout/HorizontalOrganizationChart"/>
    <dgm:cxn modelId="{50828957-FC10-44DA-AFD8-0DAA470CA741}" type="presOf" srcId="{32E9E5F0-6609-4535-AC19-4D3EE6A0B30A}" destId="{9036CB3D-933B-48BE-94E8-350578A0987D}" srcOrd="0" destOrd="0" presId="urn:microsoft.com/office/officeart/2009/3/layout/HorizontalOrganizationChart"/>
    <dgm:cxn modelId="{7D735957-0EB6-4C4E-BC36-E2EC867ED2CB}" type="presOf" srcId="{2B30BADE-F6BB-4F31-8652-E7809B824A1A}" destId="{5B557EFD-4F53-4FE1-A98D-1E35D5670582}" srcOrd="0" destOrd="0" presId="urn:microsoft.com/office/officeart/2009/3/layout/HorizontalOrganizationChart"/>
    <dgm:cxn modelId="{226729FC-5A4D-4548-A45C-2D373DE65013}" type="presOf" srcId="{7137C1A6-A071-49D3-9863-B2B1FEC79BD2}" destId="{817768AC-B585-47AE-9045-3A22EE3A484C}" srcOrd="0" destOrd="0" presId="urn:microsoft.com/office/officeart/2009/3/layout/HorizontalOrganizationChart"/>
    <dgm:cxn modelId="{03749001-91D0-46C4-A25F-EF493C1FFA3B}" type="presOf" srcId="{98F3B87E-B84C-430B-9372-EDE3AA8C45EC}" destId="{EA7A37C8-FACA-4A5D-B398-D0A7AB5A5260}" srcOrd="1" destOrd="0" presId="urn:microsoft.com/office/officeart/2009/3/layout/HorizontalOrganizationChart"/>
    <dgm:cxn modelId="{5028C3ED-872B-4EAD-92B3-4C80ECA8694C}" type="presOf" srcId="{7137C1A6-A071-49D3-9863-B2B1FEC79BD2}" destId="{A8F06B9D-A2A9-466C-AE2A-EE5D4A2D65DE}" srcOrd="1" destOrd="0" presId="urn:microsoft.com/office/officeart/2009/3/layout/HorizontalOrganizationChart"/>
    <dgm:cxn modelId="{E4E181B7-90AB-4450-B02D-26BBADEC732B}" type="presOf" srcId="{6F53D91C-E693-49AF-914A-E5B0E9BB1228}" destId="{1FB11BFC-DB0D-4266-A14C-571F9C595B70}" srcOrd="0" destOrd="0" presId="urn:microsoft.com/office/officeart/2009/3/layout/HorizontalOrganizationChart"/>
    <dgm:cxn modelId="{0F0DD1F6-E424-49DE-847B-4AACD0533F11}" type="presOf" srcId="{2B30BADE-F6BB-4F31-8652-E7809B824A1A}" destId="{9B810D6C-6317-4588-94A7-9F0FA4BCF0EF}" srcOrd="1" destOrd="0" presId="urn:microsoft.com/office/officeart/2009/3/layout/HorizontalOrganizationChart"/>
    <dgm:cxn modelId="{ED1242CB-8EAC-470A-8A99-039E7C66156F}" type="presParOf" srcId="{9036CB3D-933B-48BE-94E8-350578A0987D}" destId="{3AB9870F-2D0A-4C7B-A53D-BF440B46A4FF}" srcOrd="0" destOrd="0" presId="urn:microsoft.com/office/officeart/2009/3/layout/HorizontalOrganizationChart"/>
    <dgm:cxn modelId="{1712BCF3-AD9E-4FDC-B133-3F6C93065619}" type="presParOf" srcId="{3AB9870F-2D0A-4C7B-A53D-BF440B46A4FF}" destId="{2BB26BA9-AD0D-4DF4-9947-FFF7C3DAA711}" srcOrd="0" destOrd="0" presId="urn:microsoft.com/office/officeart/2009/3/layout/HorizontalOrganizationChart"/>
    <dgm:cxn modelId="{0816AD9C-19BA-4B6B-A526-0CE91A5CC101}" type="presParOf" srcId="{2BB26BA9-AD0D-4DF4-9947-FFF7C3DAA711}" destId="{36AB33B3-8594-427C-921F-DE1462558C04}" srcOrd="0" destOrd="0" presId="urn:microsoft.com/office/officeart/2009/3/layout/HorizontalOrganizationChart"/>
    <dgm:cxn modelId="{A3904DB3-948E-4FD0-A8AB-793F3B9EE2CE}" type="presParOf" srcId="{2BB26BA9-AD0D-4DF4-9947-FFF7C3DAA711}" destId="{91DA9255-E982-4804-B5EC-67F1947DE0A1}" srcOrd="1" destOrd="0" presId="urn:microsoft.com/office/officeart/2009/3/layout/HorizontalOrganizationChart"/>
    <dgm:cxn modelId="{6855EB4D-AABA-4076-96A8-019091EBE272}" type="presParOf" srcId="{3AB9870F-2D0A-4C7B-A53D-BF440B46A4FF}" destId="{606F13D3-B135-4DE2-886B-70DFDF23E4A0}" srcOrd="1" destOrd="0" presId="urn:microsoft.com/office/officeart/2009/3/layout/HorizontalOrganizationChart"/>
    <dgm:cxn modelId="{E9C8BBDC-4656-41B5-962C-340CECC038AE}" type="presParOf" srcId="{606F13D3-B135-4DE2-886B-70DFDF23E4A0}" destId="{453AF829-CE22-432B-8DB9-67B212AA41B8}" srcOrd="0" destOrd="0" presId="urn:microsoft.com/office/officeart/2009/3/layout/HorizontalOrganizationChart"/>
    <dgm:cxn modelId="{8E6E6459-78C3-41E9-80AF-E84A786E0E34}" type="presParOf" srcId="{606F13D3-B135-4DE2-886B-70DFDF23E4A0}" destId="{A4330784-364D-4599-AA50-74058B081B8D}" srcOrd="1" destOrd="0" presId="urn:microsoft.com/office/officeart/2009/3/layout/HorizontalOrganizationChart"/>
    <dgm:cxn modelId="{A024E941-80C7-4D1A-B0D5-C318E0040421}" type="presParOf" srcId="{A4330784-364D-4599-AA50-74058B081B8D}" destId="{A40C25EB-7D7D-4B59-AE87-848719A5D75C}" srcOrd="0" destOrd="0" presId="urn:microsoft.com/office/officeart/2009/3/layout/HorizontalOrganizationChart"/>
    <dgm:cxn modelId="{01B146E3-F772-46D6-B9F9-480143F1351E}" type="presParOf" srcId="{A40C25EB-7D7D-4B59-AE87-848719A5D75C}" destId="{5B557EFD-4F53-4FE1-A98D-1E35D5670582}" srcOrd="0" destOrd="0" presId="urn:microsoft.com/office/officeart/2009/3/layout/HorizontalOrganizationChart"/>
    <dgm:cxn modelId="{3B3FA553-6D3C-4866-BF77-E6B4C9B48F7E}" type="presParOf" srcId="{A40C25EB-7D7D-4B59-AE87-848719A5D75C}" destId="{9B810D6C-6317-4588-94A7-9F0FA4BCF0EF}" srcOrd="1" destOrd="0" presId="urn:microsoft.com/office/officeart/2009/3/layout/HorizontalOrganizationChart"/>
    <dgm:cxn modelId="{5B0DF7C3-5EC7-4CFF-B7C7-B7F8D234E3A9}" type="presParOf" srcId="{A4330784-364D-4599-AA50-74058B081B8D}" destId="{99BB21FD-EEBE-4AD7-9B7C-3FAF673F6F4E}" srcOrd="1" destOrd="0" presId="urn:microsoft.com/office/officeart/2009/3/layout/HorizontalOrganizationChart"/>
    <dgm:cxn modelId="{B593D5B9-82D9-428C-BD2C-99740DCB091B}" type="presParOf" srcId="{A4330784-364D-4599-AA50-74058B081B8D}" destId="{49A81C62-B4E6-4BD1-B13B-5C237B609985}" srcOrd="2" destOrd="0" presId="urn:microsoft.com/office/officeart/2009/3/layout/HorizontalOrganizationChart"/>
    <dgm:cxn modelId="{FE4C80F7-7967-4FF7-84D6-1AA7AC90A05B}" type="presParOf" srcId="{606F13D3-B135-4DE2-886B-70DFDF23E4A0}" destId="{E4F34BD5-FEE2-4949-8E2A-E20D97B32F86}" srcOrd="2" destOrd="0" presId="urn:microsoft.com/office/officeart/2009/3/layout/HorizontalOrganizationChart"/>
    <dgm:cxn modelId="{5058BCA0-A76F-462E-BE2A-EE48B8E681CA}" type="presParOf" srcId="{606F13D3-B135-4DE2-886B-70DFDF23E4A0}" destId="{A131F472-606E-42E4-9CFD-D440BEE36E8F}" srcOrd="3" destOrd="0" presId="urn:microsoft.com/office/officeart/2009/3/layout/HorizontalOrganizationChart"/>
    <dgm:cxn modelId="{6A67FCA3-B143-4CF6-B0DE-B21A7FD2920E}" type="presParOf" srcId="{A131F472-606E-42E4-9CFD-D440BEE36E8F}" destId="{06352BD0-9E45-4EC8-AE2D-521BC67611CA}" srcOrd="0" destOrd="0" presId="urn:microsoft.com/office/officeart/2009/3/layout/HorizontalOrganizationChart"/>
    <dgm:cxn modelId="{AFE3FDAE-D882-4DAA-B59B-F516B5DF2B0E}" type="presParOf" srcId="{06352BD0-9E45-4EC8-AE2D-521BC67611CA}" destId="{4E355039-5B43-40FA-ABD4-FB9DA19ABF06}" srcOrd="0" destOrd="0" presId="urn:microsoft.com/office/officeart/2009/3/layout/HorizontalOrganizationChart"/>
    <dgm:cxn modelId="{FC5F8113-EA0A-498F-8B72-E42553696F0B}" type="presParOf" srcId="{06352BD0-9E45-4EC8-AE2D-521BC67611CA}" destId="{67BA1276-DFC3-4527-B3B4-6A77D55653EF}" srcOrd="1" destOrd="0" presId="urn:microsoft.com/office/officeart/2009/3/layout/HorizontalOrganizationChart"/>
    <dgm:cxn modelId="{AA426753-C499-4C87-BD84-163A2D3D974B}" type="presParOf" srcId="{A131F472-606E-42E4-9CFD-D440BEE36E8F}" destId="{75A05951-F3ED-425D-BD2D-325575694EBE}" srcOrd="1" destOrd="0" presId="urn:microsoft.com/office/officeart/2009/3/layout/HorizontalOrganizationChart"/>
    <dgm:cxn modelId="{8983735E-C16A-4AEB-BB93-6A170C9B55A3}" type="presParOf" srcId="{A131F472-606E-42E4-9CFD-D440BEE36E8F}" destId="{F6FEA933-5ADB-441E-8AD2-C7743FAC634E}" srcOrd="2" destOrd="0" presId="urn:microsoft.com/office/officeart/2009/3/layout/HorizontalOrganizationChart"/>
    <dgm:cxn modelId="{C838F6D4-E500-418D-B767-D8335F1A92C3}" type="presParOf" srcId="{606F13D3-B135-4DE2-886B-70DFDF23E4A0}" destId="{4E6EF348-C074-4008-8143-418741205ACF}" srcOrd="4" destOrd="0" presId="urn:microsoft.com/office/officeart/2009/3/layout/HorizontalOrganizationChart"/>
    <dgm:cxn modelId="{AE200E7F-AF2A-4734-97F1-ADB912E127A1}" type="presParOf" srcId="{606F13D3-B135-4DE2-886B-70DFDF23E4A0}" destId="{C827ED8D-02B0-43B3-91E8-C5EA51A2D47D}" srcOrd="5" destOrd="0" presId="urn:microsoft.com/office/officeart/2009/3/layout/HorizontalOrganizationChart"/>
    <dgm:cxn modelId="{B1B3EFD4-8CD5-42F2-B634-F7D3411C5097}" type="presParOf" srcId="{C827ED8D-02B0-43B3-91E8-C5EA51A2D47D}" destId="{F443370F-DB1C-44EF-9D7F-781ED1AE4C16}" srcOrd="0" destOrd="0" presId="urn:microsoft.com/office/officeart/2009/3/layout/HorizontalOrganizationChart"/>
    <dgm:cxn modelId="{22F64F86-3125-4ABE-AD20-B4CE3C668B58}" type="presParOf" srcId="{F443370F-DB1C-44EF-9D7F-781ED1AE4C16}" destId="{817768AC-B585-47AE-9045-3A22EE3A484C}" srcOrd="0" destOrd="0" presId="urn:microsoft.com/office/officeart/2009/3/layout/HorizontalOrganizationChart"/>
    <dgm:cxn modelId="{180D33C5-74D9-482E-A46D-DBE109E51215}" type="presParOf" srcId="{F443370F-DB1C-44EF-9D7F-781ED1AE4C16}" destId="{A8F06B9D-A2A9-466C-AE2A-EE5D4A2D65DE}" srcOrd="1" destOrd="0" presId="urn:microsoft.com/office/officeart/2009/3/layout/HorizontalOrganizationChart"/>
    <dgm:cxn modelId="{4EDB2056-D9A6-46CE-9A13-E9371AEE4041}" type="presParOf" srcId="{C827ED8D-02B0-43B3-91E8-C5EA51A2D47D}" destId="{9B47BC08-352C-4218-AFC0-0B4590A8AD7A}" srcOrd="1" destOrd="0" presId="urn:microsoft.com/office/officeart/2009/3/layout/HorizontalOrganizationChart"/>
    <dgm:cxn modelId="{EE10788F-CD86-4330-94FD-081574B41E7D}" type="presParOf" srcId="{C827ED8D-02B0-43B3-91E8-C5EA51A2D47D}" destId="{85AB44F7-DFF1-4CF5-AE95-C3C5B7CB42EA}" srcOrd="2" destOrd="0" presId="urn:microsoft.com/office/officeart/2009/3/layout/HorizontalOrganizationChart"/>
    <dgm:cxn modelId="{022DCBDB-D9F0-41A0-B671-8B7A41A93303}" type="presParOf" srcId="{606F13D3-B135-4DE2-886B-70DFDF23E4A0}" destId="{7516501D-0864-41E0-B4E2-597D0D7BFF8A}" srcOrd="6" destOrd="0" presId="urn:microsoft.com/office/officeart/2009/3/layout/HorizontalOrganizationChart"/>
    <dgm:cxn modelId="{31E2D58F-A791-43AF-B2BC-0A32B06BE6CC}" type="presParOf" srcId="{606F13D3-B135-4DE2-886B-70DFDF23E4A0}" destId="{2A9FA8AC-897B-42E7-940B-46C795E2A745}" srcOrd="7" destOrd="0" presId="urn:microsoft.com/office/officeart/2009/3/layout/HorizontalOrganizationChart"/>
    <dgm:cxn modelId="{0D08F369-A755-4A5E-90F7-08A44BE12F98}" type="presParOf" srcId="{2A9FA8AC-897B-42E7-940B-46C795E2A745}" destId="{037B35A3-4747-4EDF-B83A-1AC4E8306142}" srcOrd="0" destOrd="0" presId="urn:microsoft.com/office/officeart/2009/3/layout/HorizontalOrganizationChart"/>
    <dgm:cxn modelId="{CDB4A935-C16E-4988-8A92-C02A3840B8A4}" type="presParOf" srcId="{037B35A3-4747-4EDF-B83A-1AC4E8306142}" destId="{49FE0FEA-56E3-484A-9845-7F0421AC4DB2}" srcOrd="0" destOrd="0" presId="urn:microsoft.com/office/officeart/2009/3/layout/HorizontalOrganizationChart"/>
    <dgm:cxn modelId="{D954EC95-EBEA-4787-974E-63125FE5DF01}" type="presParOf" srcId="{037B35A3-4747-4EDF-B83A-1AC4E8306142}" destId="{1E37ED54-9A4D-4828-9325-934C363C8E35}" srcOrd="1" destOrd="0" presId="urn:microsoft.com/office/officeart/2009/3/layout/HorizontalOrganizationChart"/>
    <dgm:cxn modelId="{3D1709F7-A65A-4737-9DEB-E4EF28FCC35F}" type="presParOf" srcId="{2A9FA8AC-897B-42E7-940B-46C795E2A745}" destId="{82CB2263-523B-47BB-A402-FFB63A46691B}" srcOrd="1" destOrd="0" presId="urn:microsoft.com/office/officeart/2009/3/layout/HorizontalOrganizationChart"/>
    <dgm:cxn modelId="{E165FA36-A658-4BCC-8F1B-9DB955BC5DB7}" type="presParOf" srcId="{2A9FA8AC-897B-42E7-940B-46C795E2A745}" destId="{09E46D50-A8BE-4ECD-9096-A4FAFB16C11A}" srcOrd="2" destOrd="0" presId="urn:microsoft.com/office/officeart/2009/3/layout/HorizontalOrganizationChart"/>
    <dgm:cxn modelId="{8BC6EC0E-59CF-487D-B76A-6233F0CC7D9A}" type="presParOf" srcId="{606F13D3-B135-4DE2-886B-70DFDF23E4A0}" destId="{4909C496-E1DF-4F07-95B7-63341708F457}" srcOrd="8" destOrd="0" presId="urn:microsoft.com/office/officeart/2009/3/layout/HorizontalOrganizationChart"/>
    <dgm:cxn modelId="{928C7657-ED46-4C30-99A7-C8E14379B868}" type="presParOf" srcId="{606F13D3-B135-4DE2-886B-70DFDF23E4A0}" destId="{8952015C-9E05-430B-89AD-D3CEED51BCEC}" srcOrd="9" destOrd="0" presId="urn:microsoft.com/office/officeart/2009/3/layout/HorizontalOrganizationChart"/>
    <dgm:cxn modelId="{CCB3D062-5E47-47FF-8787-1C82359A44AC}" type="presParOf" srcId="{8952015C-9E05-430B-89AD-D3CEED51BCEC}" destId="{DA7C6B09-2CFA-43B7-9F02-BB600B6422C9}" srcOrd="0" destOrd="0" presId="urn:microsoft.com/office/officeart/2009/3/layout/HorizontalOrganizationChart"/>
    <dgm:cxn modelId="{88C65212-1CC8-427B-B553-F684A65A6D06}" type="presParOf" srcId="{DA7C6B09-2CFA-43B7-9F02-BB600B6422C9}" destId="{86BB4AA0-6C53-417A-9822-C0B199418F0A}" srcOrd="0" destOrd="0" presId="urn:microsoft.com/office/officeart/2009/3/layout/HorizontalOrganizationChart"/>
    <dgm:cxn modelId="{C96C329E-6EC5-4065-85EA-1972A8109E9F}" type="presParOf" srcId="{DA7C6B09-2CFA-43B7-9F02-BB600B6422C9}" destId="{EA7A37C8-FACA-4A5D-B398-D0A7AB5A5260}" srcOrd="1" destOrd="0" presId="urn:microsoft.com/office/officeart/2009/3/layout/HorizontalOrganizationChart"/>
    <dgm:cxn modelId="{F2B6FA98-2254-445D-8A54-ED3C3B01C3CD}" type="presParOf" srcId="{8952015C-9E05-430B-89AD-D3CEED51BCEC}" destId="{B23BF7DD-1124-42C1-92B3-E3F0CD171380}" srcOrd="1" destOrd="0" presId="urn:microsoft.com/office/officeart/2009/3/layout/HorizontalOrganizationChart"/>
    <dgm:cxn modelId="{BB1AD31A-0619-4929-AC8D-5A8918D48580}" type="presParOf" srcId="{8952015C-9E05-430B-89AD-D3CEED51BCEC}" destId="{E2586762-32AE-4018-8FB0-ED7E6FC2685D}" srcOrd="2" destOrd="0" presId="urn:microsoft.com/office/officeart/2009/3/layout/HorizontalOrganizationChart"/>
    <dgm:cxn modelId="{EEF6CF9F-0693-4303-885F-CA7D2893512A}" type="presParOf" srcId="{606F13D3-B135-4DE2-886B-70DFDF23E4A0}" destId="{2899AACA-2A3F-4D8D-A421-E394F8CBDF5F}" srcOrd="10" destOrd="0" presId="urn:microsoft.com/office/officeart/2009/3/layout/HorizontalOrganizationChart"/>
    <dgm:cxn modelId="{1CE1F96D-2F16-4623-B4E8-310627386A50}" type="presParOf" srcId="{606F13D3-B135-4DE2-886B-70DFDF23E4A0}" destId="{BD51BD60-B5BF-475A-B088-56E6D081A3D1}" srcOrd="11" destOrd="0" presId="urn:microsoft.com/office/officeart/2009/3/layout/HorizontalOrganizationChart"/>
    <dgm:cxn modelId="{5CA0DFE6-F92C-4CE8-A957-041C037CFF63}" type="presParOf" srcId="{BD51BD60-B5BF-475A-B088-56E6D081A3D1}" destId="{0FE8CAD4-94E8-43B0-8647-5794D553DC49}" srcOrd="0" destOrd="0" presId="urn:microsoft.com/office/officeart/2009/3/layout/HorizontalOrganizationChart"/>
    <dgm:cxn modelId="{4CDF4352-1C48-47FA-A65E-BED43214A488}" type="presParOf" srcId="{0FE8CAD4-94E8-43B0-8647-5794D553DC49}" destId="{F2E970E3-CDAA-406B-84BE-4E4306815EC7}" srcOrd="0" destOrd="0" presId="urn:microsoft.com/office/officeart/2009/3/layout/HorizontalOrganizationChart"/>
    <dgm:cxn modelId="{476EAF8E-D861-46E1-8266-18DD4296328B}" type="presParOf" srcId="{0FE8CAD4-94E8-43B0-8647-5794D553DC49}" destId="{30BFC020-8B6F-4799-A7BB-23912200B3EA}" srcOrd="1" destOrd="0" presId="urn:microsoft.com/office/officeart/2009/3/layout/HorizontalOrganizationChart"/>
    <dgm:cxn modelId="{21BCDF68-75BA-4821-A210-CB803D66AD60}" type="presParOf" srcId="{BD51BD60-B5BF-475A-B088-56E6D081A3D1}" destId="{F2B4A97B-DBBD-446D-B701-1740F3ACE7A0}" srcOrd="1" destOrd="0" presId="urn:microsoft.com/office/officeart/2009/3/layout/HorizontalOrganizationChart"/>
    <dgm:cxn modelId="{D4E7E9B0-7051-49E0-A435-7E15AEDF3A08}" type="presParOf" srcId="{BD51BD60-B5BF-475A-B088-56E6D081A3D1}" destId="{599A63A4-A171-4C94-8627-0B9EEE68A7D0}" srcOrd="2" destOrd="0" presId="urn:microsoft.com/office/officeart/2009/3/layout/HorizontalOrganizationChart"/>
    <dgm:cxn modelId="{4E4B6BAB-EA74-41F7-90FB-DCD23ABAF438}" type="presParOf" srcId="{606F13D3-B135-4DE2-886B-70DFDF23E4A0}" destId="{C0821DFC-3ED2-4E96-B1A0-B451D7714FA9}" srcOrd="12" destOrd="0" presId="urn:microsoft.com/office/officeart/2009/3/layout/HorizontalOrganizationChart"/>
    <dgm:cxn modelId="{22C9E402-EEE6-4EB0-BC6F-3545DC666E08}" type="presParOf" srcId="{606F13D3-B135-4DE2-886B-70DFDF23E4A0}" destId="{4B947986-0BE9-420D-8A7A-A4EC56654934}" srcOrd="13" destOrd="0" presId="urn:microsoft.com/office/officeart/2009/3/layout/HorizontalOrganizationChart"/>
    <dgm:cxn modelId="{1B941BB3-92F2-422A-9922-AC6154147911}" type="presParOf" srcId="{4B947986-0BE9-420D-8A7A-A4EC56654934}" destId="{F1D9F36A-704D-451E-80AD-7F30911A6A4C}" srcOrd="0" destOrd="0" presId="urn:microsoft.com/office/officeart/2009/3/layout/HorizontalOrganizationChart"/>
    <dgm:cxn modelId="{BA14E59C-6E49-40AB-9A34-624D3B109175}" type="presParOf" srcId="{F1D9F36A-704D-451E-80AD-7F30911A6A4C}" destId="{D5C8BD53-1D65-40C4-9BBF-96D57DF95030}" srcOrd="0" destOrd="0" presId="urn:microsoft.com/office/officeart/2009/3/layout/HorizontalOrganizationChart"/>
    <dgm:cxn modelId="{97BC21AE-CB95-471F-982C-205E48A56BF5}" type="presParOf" srcId="{F1D9F36A-704D-451E-80AD-7F30911A6A4C}" destId="{3A1E14FB-5EAB-4547-B328-73F58783A8A6}" srcOrd="1" destOrd="0" presId="urn:microsoft.com/office/officeart/2009/3/layout/HorizontalOrganizationChart"/>
    <dgm:cxn modelId="{219A03A5-C4D9-48BD-934A-9314D2203B18}" type="presParOf" srcId="{4B947986-0BE9-420D-8A7A-A4EC56654934}" destId="{B8FBC219-DA08-47DB-8827-33437890B39D}" srcOrd="1" destOrd="0" presId="urn:microsoft.com/office/officeart/2009/3/layout/HorizontalOrganizationChart"/>
    <dgm:cxn modelId="{87638BB9-54C2-495B-831D-8296D7BAAEBE}" type="presParOf" srcId="{4B947986-0BE9-420D-8A7A-A4EC56654934}" destId="{D2B3A53E-4F08-4380-9DC4-2940C55C200D}" srcOrd="2" destOrd="0" presId="urn:microsoft.com/office/officeart/2009/3/layout/HorizontalOrganizationChart"/>
    <dgm:cxn modelId="{FA5994E8-8EC1-43DF-9E0E-5C5CB576B88C}" type="presParOf" srcId="{606F13D3-B135-4DE2-886B-70DFDF23E4A0}" destId="{DEFB82F6-8DA5-4AB0-924A-F24F97D7DEB5}" srcOrd="14" destOrd="0" presId="urn:microsoft.com/office/officeart/2009/3/layout/HorizontalOrganizationChart"/>
    <dgm:cxn modelId="{E3BD29F1-4479-4DA5-A349-DF40B528D819}" type="presParOf" srcId="{606F13D3-B135-4DE2-886B-70DFDF23E4A0}" destId="{452395D8-C017-4C8B-809A-28C358E92793}" srcOrd="15" destOrd="0" presId="urn:microsoft.com/office/officeart/2009/3/layout/HorizontalOrganizationChart"/>
    <dgm:cxn modelId="{8FCEEF1C-44AF-4BB9-AC11-A87DF80503B4}" type="presParOf" srcId="{452395D8-C017-4C8B-809A-28C358E92793}" destId="{0B9025E8-E5CD-494D-B4B8-30DAEA49A568}" srcOrd="0" destOrd="0" presId="urn:microsoft.com/office/officeart/2009/3/layout/HorizontalOrganizationChart"/>
    <dgm:cxn modelId="{964782D0-D014-40F9-8A33-9A856E261556}" type="presParOf" srcId="{0B9025E8-E5CD-494D-B4B8-30DAEA49A568}" destId="{E6666DCB-114C-48C3-B885-92CC1562D968}" srcOrd="0" destOrd="0" presId="urn:microsoft.com/office/officeart/2009/3/layout/HorizontalOrganizationChart"/>
    <dgm:cxn modelId="{B7D84471-58FB-49AE-9684-0AECABB8E83A}" type="presParOf" srcId="{0B9025E8-E5CD-494D-B4B8-30DAEA49A568}" destId="{91CD4484-DF98-4C9E-9F3A-06F8419A60EF}" srcOrd="1" destOrd="0" presId="urn:microsoft.com/office/officeart/2009/3/layout/HorizontalOrganizationChart"/>
    <dgm:cxn modelId="{5C295B6E-D427-4362-B76D-D8334CF07B93}" type="presParOf" srcId="{452395D8-C017-4C8B-809A-28C358E92793}" destId="{727F4297-8E50-40A6-B504-2555D684C6C1}" srcOrd="1" destOrd="0" presId="urn:microsoft.com/office/officeart/2009/3/layout/HorizontalOrganizationChart"/>
    <dgm:cxn modelId="{62255D9B-2D5A-4757-8259-BB768EE4D034}" type="presParOf" srcId="{452395D8-C017-4C8B-809A-28C358E92793}" destId="{1C61A99A-ED14-4AB5-863B-B658E8A30C32}" srcOrd="2" destOrd="0" presId="urn:microsoft.com/office/officeart/2009/3/layout/HorizontalOrganizationChart"/>
    <dgm:cxn modelId="{1963FB87-0828-4A9A-8A91-4D307AE966C6}" type="presParOf" srcId="{606F13D3-B135-4DE2-886B-70DFDF23E4A0}" destId="{1FB11BFC-DB0D-4266-A14C-571F9C595B70}" srcOrd="16" destOrd="0" presId="urn:microsoft.com/office/officeart/2009/3/layout/HorizontalOrganizationChart"/>
    <dgm:cxn modelId="{9E2F3389-98F3-4CAF-B686-16EB7EE8EC6E}" type="presParOf" srcId="{606F13D3-B135-4DE2-886B-70DFDF23E4A0}" destId="{6005FE08-3313-4956-A46E-3CBCD4716C81}" srcOrd="17" destOrd="0" presId="urn:microsoft.com/office/officeart/2009/3/layout/HorizontalOrganizationChart"/>
    <dgm:cxn modelId="{9FD5094D-37AF-4A98-8757-1E6F6E5FE663}" type="presParOf" srcId="{6005FE08-3313-4956-A46E-3CBCD4716C81}" destId="{5C5A3BB8-C475-4ED6-8273-055BACEA7223}" srcOrd="0" destOrd="0" presId="urn:microsoft.com/office/officeart/2009/3/layout/HorizontalOrganizationChart"/>
    <dgm:cxn modelId="{F1765A9C-B83D-47B2-94C3-209DC8ED8B6E}" type="presParOf" srcId="{5C5A3BB8-C475-4ED6-8273-055BACEA7223}" destId="{7B9F3A5A-5E64-4628-A39D-FA46F789E028}" srcOrd="0" destOrd="0" presId="urn:microsoft.com/office/officeart/2009/3/layout/HorizontalOrganizationChart"/>
    <dgm:cxn modelId="{741B935C-6375-4E9E-BA0E-DF9E9D8D26E5}" type="presParOf" srcId="{5C5A3BB8-C475-4ED6-8273-055BACEA7223}" destId="{42ACE584-1E59-4AD0-9019-879F3FC41116}" srcOrd="1" destOrd="0" presId="urn:microsoft.com/office/officeart/2009/3/layout/HorizontalOrganizationChart"/>
    <dgm:cxn modelId="{B56AC145-AB28-45C6-8C06-1B33A0AF8195}" type="presParOf" srcId="{6005FE08-3313-4956-A46E-3CBCD4716C81}" destId="{0C8675C4-1740-467C-A32A-4561FEDCCD07}" srcOrd="1" destOrd="0" presId="urn:microsoft.com/office/officeart/2009/3/layout/HorizontalOrganizationChart"/>
    <dgm:cxn modelId="{7BD7FB74-C563-4FC2-A832-7B4A3EF79116}" type="presParOf" srcId="{6005FE08-3313-4956-A46E-3CBCD4716C81}" destId="{B8665DBC-8784-44CA-B651-B847ACEAEDC4}" srcOrd="2" destOrd="0" presId="urn:microsoft.com/office/officeart/2009/3/layout/HorizontalOrganizationChart"/>
    <dgm:cxn modelId="{ED158B75-A705-44E8-A378-CA95A44CE447}" type="presParOf" srcId="{606F13D3-B135-4DE2-886B-70DFDF23E4A0}" destId="{581C8D9F-C323-402C-92CF-99EAD5FF21DE}" srcOrd="18" destOrd="0" presId="urn:microsoft.com/office/officeart/2009/3/layout/HorizontalOrganizationChart"/>
    <dgm:cxn modelId="{11F1A4BC-8F67-46C5-992A-92AAFF727708}" type="presParOf" srcId="{606F13D3-B135-4DE2-886B-70DFDF23E4A0}" destId="{40CD2456-54B5-4200-A535-4BD1B39D0FC8}" srcOrd="19" destOrd="0" presId="urn:microsoft.com/office/officeart/2009/3/layout/HorizontalOrganizationChart"/>
    <dgm:cxn modelId="{B7BBB323-227B-43AE-A8BA-D852CF68068A}" type="presParOf" srcId="{40CD2456-54B5-4200-A535-4BD1B39D0FC8}" destId="{062D101D-2DEB-4AC8-BCBF-2DAFF0E3F27D}" srcOrd="0" destOrd="0" presId="urn:microsoft.com/office/officeart/2009/3/layout/HorizontalOrganizationChart"/>
    <dgm:cxn modelId="{EFBDD5D7-2305-465F-B6DD-55E9DBC30667}" type="presParOf" srcId="{062D101D-2DEB-4AC8-BCBF-2DAFF0E3F27D}" destId="{B376C6D9-55EA-4D36-BAC9-C093E91752FF}" srcOrd="0" destOrd="0" presId="urn:microsoft.com/office/officeart/2009/3/layout/HorizontalOrganizationChart"/>
    <dgm:cxn modelId="{FD98C4EA-AC8E-49EC-895F-EB2BC4EFBD32}" type="presParOf" srcId="{062D101D-2DEB-4AC8-BCBF-2DAFF0E3F27D}" destId="{E59308DD-6B7A-4C68-BEF3-5611E4B82E95}" srcOrd="1" destOrd="0" presId="urn:microsoft.com/office/officeart/2009/3/layout/HorizontalOrganizationChart"/>
    <dgm:cxn modelId="{DD88BB52-FEB3-4458-BD9A-0F22B649236F}" type="presParOf" srcId="{40CD2456-54B5-4200-A535-4BD1B39D0FC8}" destId="{81A8D194-4170-4C66-A092-25401C5791A1}" srcOrd="1" destOrd="0" presId="urn:microsoft.com/office/officeart/2009/3/layout/HorizontalOrganizationChart"/>
    <dgm:cxn modelId="{A3170A9A-85B5-40F1-9D28-791C047ECD0B}" type="presParOf" srcId="{40CD2456-54B5-4200-A535-4BD1B39D0FC8}" destId="{AC9EF684-B1DC-4E03-85B7-C44B47F7859B}" srcOrd="2" destOrd="0" presId="urn:microsoft.com/office/officeart/2009/3/layout/HorizontalOrganizationChart"/>
    <dgm:cxn modelId="{A66E76A1-3D13-40F1-8FA5-1F6BA49221ED}" type="presParOf" srcId="{606F13D3-B135-4DE2-886B-70DFDF23E4A0}" destId="{4EFB3D6C-1B87-4DFC-BDB2-1156BB2A63D9}" srcOrd="20" destOrd="0" presId="urn:microsoft.com/office/officeart/2009/3/layout/HorizontalOrganizationChart"/>
    <dgm:cxn modelId="{F14EEF7B-BDD3-4177-8DB8-1D2C983E086C}" type="presParOf" srcId="{606F13D3-B135-4DE2-886B-70DFDF23E4A0}" destId="{16AC90A5-F46D-4610-A9C9-E6C419A7F88C}" srcOrd="21" destOrd="0" presId="urn:microsoft.com/office/officeart/2009/3/layout/HorizontalOrganizationChart"/>
    <dgm:cxn modelId="{7B645EFD-F031-411A-9C0E-7BD24F2BCD66}" type="presParOf" srcId="{16AC90A5-F46D-4610-A9C9-E6C419A7F88C}" destId="{4C796FF7-BCCF-4F67-A597-B580B469B3BF}" srcOrd="0" destOrd="0" presId="urn:microsoft.com/office/officeart/2009/3/layout/HorizontalOrganizationChart"/>
    <dgm:cxn modelId="{A7370438-CD1D-4656-9FEA-34BB1D5F92FE}" type="presParOf" srcId="{4C796FF7-BCCF-4F67-A597-B580B469B3BF}" destId="{CA3ABEF2-36E9-4158-A83A-CE77749D37F4}" srcOrd="0" destOrd="0" presId="urn:microsoft.com/office/officeart/2009/3/layout/HorizontalOrganizationChart"/>
    <dgm:cxn modelId="{955C10D8-43F5-4D4E-A017-D69A558AC284}" type="presParOf" srcId="{4C796FF7-BCCF-4F67-A597-B580B469B3BF}" destId="{1B2F389F-773E-4C90-BECA-F1471094EBB1}" srcOrd="1" destOrd="0" presId="urn:microsoft.com/office/officeart/2009/3/layout/HorizontalOrganizationChart"/>
    <dgm:cxn modelId="{5F683913-0302-4D18-9E2F-A69B1E4E75AF}" type="presParOf" srcId="{16AC90A5-F46D-4610-A9C9-E6C419A7F88C}" destId="{389088CE-0345-4BDC-8DC7-931591B0688F}" srcOrd="1" destOrd="0" presId="urn:microsoft.com/office/officeart/2009/3/layout/HorizontalOrganizationChart"/>
    <dgm:cxn modelId="{91B4E89D-1AF7-4ED1-8E26-C052F11ECD6A}" type="presParOf" srcId="{16AC90A5-F46D-4610-A9C9-E6C419A7F88C}" destId="{D4B8E0AB-852F-4554-9720-DB5C4DC01EBF}" srcOrd="2" destOrd="0" presId="urn:microsoft.com/office/officeart/2009/3/layout/HorizontalOrganizationChart"/>
    <dgm:cxn modelId="{3F506F4F-5CF4-449E-8D01-83CD2FBFFF2B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2B06B6-A86B-4FEA-AEE6-DB1000920B27}" type="doc">
      <dgm:prSet loTypeId="urn:microsoft.com/office/officeart/2005/8/layout/vList5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7CFB72AE-B9FC-4D7A-B0BB-EF60C8AF5C79}">
      <dgm:prSet phldrT="[Texto]" custT="1"/>
      <dgm:spPr/>
      <dgm:t>
        <a:bodyPr/>
        <a:lstStyle/>
        <a:p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Sistema de Control Interno:</a:t>
          </a:r>
          <a:endParaRPr lang="es-EC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971507-6602-4835-ACFA-8F22DAB4618A}" type="parTrans" cxnId="{EF3C8D97-EDB4-4F4B-9126-58676DB60DFC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CF97C-F912-4C6D-88E8-BC23D931D578}" type="sibTrans" cxnId="{EF3C8D97-EDB4-4F4B-9126-58676DB60DFC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C38ECD-8420-4699-B2F5-EB134ADD21FE}">
      <dgm:prSet phldrT="[Texto]" custT="1"/>
      <dgm:spPr/>
      <dgm:t>
        <a:bodyPr/>
        <a:lstStyle/>
        <a:p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Auditorías </a:t>
          </a:r>
          <a:endParaRPr lang="es-EC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292A17-3ECC-416E-9048-DF439381F887}" type="parTrans" cxnId="{29E71C18-B45B-4681-9049-CEBAC8B9A0E2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C558C9-4456-45D5-95D3-B0D4A3CBC861}" type="sibTrans" cxnId="{29E71C18-B45B-4681-9049-CEBAC8B9A0E2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614A90-A5B7-4835-A6C8-E6A62F51B0F9}">
      <dgm:prSet phldrT="[Texto]" custT="1"/>
      <dgm:spPr/>
      <dgm:t>
        <a:bodyPr/>
        <a:lstStyle/>
        <a:p>
          <a:pPr algn="just"/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 Art. 227: Entidades del sistema financiero nacional deberán contar con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sistemas de control interno 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para asegurar la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efectividad y eficiencia 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de sus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actividades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, la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confiabilidad de la información</a:t>
          </a:r>
          <a:r>
            <a:rPr lang="es-EC" sz="1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y el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cumplimiento de las leyes y regulaciones 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aplicables.</a:t>
          </a:r>
          <a:endParaRPr lang="es-EC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6CFFF1-5736-4E39-BC6B-9BD6F43BBED9}" type="parTrans" cxnId="{42CC3B92-FED4-4F5D-AEC7-F121C49D3887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CABA6A-4C8F-4AB4-8050-82E137E64C9A}" type="sibTrans" cxnId="{42CC3B92-FED4-4F5D-AEC7-F121C49D3887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C5A8C2-DBE4-4A13-83D8-720783AA2957}">
      <dgm:prSet phldrT="[Texto]" custT="1"/>
      <dgm:spPr/>
      <dgm:t>
        <a:bodyPr/>
        <a:lstStyle/>
        <a:p>
          <a:pPr algn="just"/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Art. 228: </a:t>
          </a:r>
          <a:r>
            <a:rPr lang="es-ES" sz="1600" b="1" dirty="0" smtClean="0">
              <a:latin typeface="Arial" panose="020B0604020202020204" pitchFamily="34" charset="0"/>
              <a:cs typeface="Arial" panose="020B0604020202020204" pitchFamily="34" charset="0"/>
            </a:rPr>
            <a:t>Los auditores internos y externos serán </a:t>
          </a:r>
          <a:r>
            <a:rPr lang="es-ES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responsables administrativa, civil y penalmente por los informes y dictámenes que emitan.</a:t>
          </a:r>
          <a:endParaRPr lang="es-EC" sz="1600" b="1" dirty="0">
            <a:solidFill>
              <a:schemeClr val="accent6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06FB27-3BDB-4713-964C-D8A63CB31E7E}" type="parTrans" cxnId="{112767E1-FECD-4FC3-89DC-73B650AE26CB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7E32C5-DB4E-4FDD-8B1A-0E483BEB4E42}" type="sibTrans" cxnId="{112767E1-FECD-4FC3-89DC-73B650AE26CB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3951CB-012D-4E01-B32B-8EAE93CDEA3C}">
      <dgm:prSet phldrT="[Texto]" custT="1"/>
      <dgm:spPr/>
      <dgm:t>
        <a:bodyPr/>
        <a:lstStyle/>
        <a:p>
          <a:pPr algn="just"/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Art. 229: …. y podrá ser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removido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 en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cualquier tiempo 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por el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organismo que lo designó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, por las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causas determinadas </a:t>
          </a:r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por las </a:t>
          </a:r>
          <a:r>
            <a:rPr lang="es-EC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superintendencias. </a:t>
          </a:r>
          <a:endParaRPr lang="es-EC" sz="1600" b="1" dirty="0">
            <a:solidFill>
              <a:schemeClr val="accent6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18C063-8796-4826-8DCE-1C6E98F18BF5}" type="parTrans" cxnId="{8DDE822F-8B14-4E8A-B179-207A34EE679F}">
      <dgm:prSet/>
      <dgm:spPr/>
      <dgm:t>
        <a:bodyPr/>
        <a:lstStyle/>
        <a:p>
          <a:endParaRPr lang="es-EC" b="1"/>
        </a:p>
      </dgm:t>
    </dgm:pt>
    <dgm:pt modelId="{8D8806D9-214C-4C55-8104-1333DBA9FB15}" type="sibTrans" cxnId="{8DDE822F-8B14-4E8A-B179-207A34EE679F}">
      <dgm:prSet/>
      <dgm:spPr/>
      <dgm:t>
        <a:bodyPr/>
        <a:lstStyle/>
        <a:p>
          <a:endParaRPr lang="es-EC" b="1"/>
        </a:p>
      </dgm:t>
    </dgm:pt>
    <dgm:pt modelId="{F440F565-576D-46AE-BEE6-7AB522D10098}" type="pres">
      <dgm:prSet presAssocID="{AB2B06B6-A86B-4FEA-AEE6-DB1000920B2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7BE70210-B5B8-4708-B10F-D8B8B4120A13}" type="pres">
      <dgm:prSet presAssocID="{7CFB72AE-B9FC-4D7A-B0BB-EF60C8AF5C79}" presName="linNode" presStyleCnt="0"/>
      <dgm:spPr/>
    </dgm:pt>
    <dgm:pt modelId="{A3189AF0-024C-4F03-B904-B17A400B99AE}" type="pres">
      <dgm:prSet presAssocID="{7CFB72AE-B9FC-4D7A-B0BB-EF60C8AF5C79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1D0C6CB-F107-447D-8E17-3047E0ACEC71}" type="pres">
      <dgm:prSet presAssocID="{7CFB72AE-B9FC-4D7A-B0BB-EF60C8AF5C79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05D68CF-99DA-4A24-8F92-EED4D86F5CEF}" type="pres">
      <dgm:prSet presAssocID="{C3CCF97C-F912-4C6D-88E8-BC23D931D578}" presName="sp" presStyleCnt="0"/>
      <dgm:spPr/>
    </dgm:pt>
    <dgm:pt modelId="{07E94A14-03A4-472D-9CD7-31B1079D6EA6}" type="pres">
      <dgm:prSet presAssocID="{4FC38ECD-8420-4699-B2F5-EB134ADD21FE}" presName="linNode" presStyleCnt="0"/>
      <dgm:spPr/>
    </dgm:pt>
    <dgm:pt modelId="{9268746A-F871-4EBF-A275-9006B2ACF9AF}" type="pres">
      <dgm:prSet presAssocID="{4FC38ECD-8420-4699-B2F5-EB134ADD21FE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341A258-A76F-4DAE-923B-C2B84E29B206}" type="pres">
      <dgm:prSet presAssocID="{4FC38ECD-8420-4699-B2F5-EB134ADD21FE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EF3C8D97-EDB4-4F4B-9126-58676DB60DFC}" srcId="{AB2B06B6-A86B-4FEA-AEE6-DB1000920B27}" destId="{7CFB72AE-B9FC-4D7A-B0BB-EF60C8AF5C79}" srcOrd="0" destOrd="0" parTransId="{9A971507-6602-4835-ACFA-8F22DAB4618A}" sibTransId="{C3CCF97C-F912-4C6D-88E8-BC23D931D578}"/>
    <dgm:cxn modelId="{65225B7F-7467-444B-B913-35434AA730B2}" type="presOf" srcId="{343951CB-012D-4E01-B32B-8EAE93CDEA3C}" destId="{4341A258-A76F-4DAE-923B-C2B84E29B206}" srcOrd="0" destOrd="1" presId="urn:microsoft.com/office/officeart/2005/8/layout/vList5"/>
    <dgm:cxn modelId="{29E71C18-B45B-4681-9049-CEBAC8B9A0E2}" srcId="{AB2B06B6-A86B-4FEA-AEE6-DB1000920B27}" destId="{4FC38ECD-8420-4699-B2F5-EB134ADD21FE}" srcOrd="1" destOrd="0" parTransId="{F3292A17-3ECC-416E-9048-DF439381F887}" sibTransId="{B4C558C9-4456-45D5-95D3-B0D4A3CBC861}"/>
    <dgm:cxn modelId="{615DB2A4-139D-4A2C-A11D-ADB97269AB7C}" type="presOf" srcId="{4FC38ECD-8420-4699-B2F5-EB134ADD21FE}" destId="{9268746A-F871-4EBF-A275-9006B2ACF9AF}" srcOrd="0" destOrd="0" presId="urn:microsoft.com/office/officeart/2005/8/layout/vList5"/>
    <dgm:cxn modelId="{81A4FECE-64E2-4A9D-9BF0-7FF2C365F22F}" type="presOf" srcId="{AD614A90-A5B7-4835-A6C8-E6A62F51B0F9}" destId="{B1D0C6CB-F107-447D-8E17-3047E0ACEC71}" srcOrd="0" destOrd="0" presId="urn:microsoft.com/office/officeart/2005/8/layout/vList5"/>
    <dgm:cxn modelId="{42CC3B92-FED4-4F5D-AEC7-F121C49D3887}" srcId="{7CFB72AE-B9FC-4D7A-B0BB-EF60C8AF5C79}" destId="{AD614A90-A5B7-4835-A6C8-E6A62F51B0F9}" srcOrd="0" destOrd="0" parTransId="{3F6CFFF1-5736-4E39-BC6B-9BD6F43BBED9}" sibTransId="{D2CABA6A-4C8F-4AB4-8050-82E137E64C9A}"/>
    <dgm:cxn modelId="{C40F864C-01AC-4963-BB90-00518A632A7E}" type="presOf" srcId="{02C5A8C2-DBE4-4A13-83D8-720783AA2957}" destId="{4341A258-A76F-4DAE-923B-C2B84E29B206}" srcOrd="0" destOrd="0" presId="urn:microsoft.com/office/officeart/2005/8/layout/vList5"/>
    <dgm:cxn modelId="{8DDE822F-8B14-4E8A-B179-207A34EE679F}" srcId="{4FC38ECD-8420-4699-B2F5-EB134ADD21FE}" destId="{343951CB-012D-4E01-B32B-8EAE93CDEA3C}" srcOrd="1" destOrd="0" parTransId="{B718C063-8796-4826-8DCE-1C6E98F18BF5}" sibTransId="{8D8806D9-214C-4C55-8104-1333DBA9FB15}"/>
    <dgm:cxn modelId="{685C8874-1214-4229-AF47-357DCD391552}" type="presOf" srcId="{AB2B06B6-A86B-4FEA-AEE6-DB1000920B27}" destId="{F440F565-576D-46AE-BEE6-7AB522D10098}" srcOrd="0" destOrd="0" presId="urn:microsoft.com/office/officeart/2005/8/layout/vList5"/>
    <dgm:cxn modelId="{3F8E4640-9860-4B92-9938-84EB9C989B2F}" type="presOf" srcId="{7CFB72AE-B9FC-4D7A-B0BB-EF60C8AF5C79}" destId="{A3189AF0-024C-4F03-B904-B17A400B99AE}" srcOrd="0" destOrd="0" presId="urn:microsoft.com/office/officeart/2005/8/layout/vList5"/>
    <dgm:cxn modelId="{112767E1-FECD-4FC3-89DC-73B650AE26CB}" srcId="{4FC38ECD-8420-4699-B2F5-EB134ADD21FE}" destId="{02C5A8C2-DBE4-4A13-83D8-720783AA2957}" srcOrd="0" destOrd="0" parTransId="{5506FB27-3BDB-4713-964C-D8A63CB31E7E}" sibTransId="{BA7E32C5-DB4E-4FDD-8B1A-0E483BEB4E42}"/>
    <dgm:cxn modelId="{674FA08B-07D7-4291-AE2B-29E9A2B68D7C}" type="presParOf" srcId="{F440F565-576D-46AE-BEE6-7AB522D10098}" destId="{7BE70210-B5B8-4708-B10F-D8B8B4120A13}" srcOrd="0" destOrd="0" presId="urn:microsoft.com/office/officeart/2005/8/layout/vList5"/>
    <dgm:cxn modelId="{10C5F426-5E45-4DE6-AD1D-C8E53C4C23EE}" type="presParOf" srcId="{7BE70210-B5B8-4708-B10F-D8B8B4120A13}" destId="{A3189AF0-024C-4F03-B904-B17A400B99AE}" srcOrd="0" destOrd="0" presId="urn:microsoft.com/office/officeart/2005/8/layout/vList5"/>
    <dgm:cxn modelId="{AE33A8D9-ACB4-489A-8E54-4AE1E8569C9A}" type="presParOf" srcId="{7BE70210-B5B8-4708-B10F-D8B8B4120A13}" destId="{B1D0C6CB-F107-447D-8E17-3047E0ACEC71}" srcOrd="1" destOrd="0" presId="urn:microsoft.com/office/officeart/2005/8/layout/vList5"/>
    <dgm:cxn modelId="{8764C195-8C6A-468C-BDFB-72EADF39BACF}" type="presParOf" srcId="{F440F565-576D-46AE-BEE6-7AB522D10098}" destId="{B05D68CF-99DA-4A24-8F92-EED4D86F5CEF}" srcOrd="1" destOrd="0" presId="urn:microsoft.com/office/officeart/2005/8/layout/vList5"/>
    <dgm:cxn modelId="{DC02FC3F-C8E9-494F-AAAB-8DE9A93571DC}" type="presParOf" srcId="{F440F565-576D-46AE-BEE6-7AB522D10098}" destId="{07E94A14-03A4-472D-9CD7-31B1079D6EA6}" srcOrd="2" destOrd="0" presId="urn:microsoft.com/office/officeart/2005/8/layout/vList5"/>
    <dgm:cxn modelId="{066B206D-68A4-48D6-B5C6-CDFFA39A091A}" type="presParOf" srcId="{07E94A14-03A4-472D-9CD7-31B1079D6EA6}" destId="{9268746A-F871-4EBF-A275-9006B2ACF9AF}" srcOrd="0" destOrd="0" presId="urn:microsoft.com/office/officeart/2005/8/layout/vList5"/>
    <dgm:cxn modelId="{E9D7028F-C268-4468-BE30-7FA9E5401D36}" type="presParOf" srcId="{07E94A14-03A4-472D-9CD7-31B1079D6EA6}" destId="{4341A258-A76F-4DAE-923B-C2B84E29B20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>
        <a:solidFill>
          <a:srgbClr val="E20000"/>
        </a:solidFill>
      </dgm:spPr>
      <dgm:t>
        <a:bodyPr/>
        <a:lstStyle/>
        <a:p>
          <a:r>
            <a:rPr lang="es-ES" b="1" dirty="0" smtClean="0">
              <a:solidFill>
                <a:srgbClr val="F9FBFD"/>
              </a:solidFill>
            </a:rPr>
            <a:t>Diagrama de Gantt</a:t>
          </a:r>
          <a:endParaRPr lang="es-ES" b="1" dirty="0">
            <a:solidFill>
              <a:srgbClr val="F9FBFD"/>
            </a:solidFill>
          </a:endParaRPr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F7A125FB-79CC-47F8-AF05-FF349EB75044}" type="presOf" srcId="{FC53F778-C2B4-496F-8E18-0572A49EDB96}" destId="{4909C496-E1DF-4F07-95B7-63341708F457}" srcOrd="0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0E0D6355-4DA0-45C8-BCDF-DEF8EA35AA21}" type="presOf" srcId="{98F3B87E-B84C-430B-9372-EDE3AA8C45EC}" destId="{86BB4AA0-6C53-417A-9822-C0B199418F0A}" srcOrd="0" destOrd="0" presId="urn:microsoft.com/office/officeart/2009/3/layout/HorizontalOrganizationChart"/>
    <dgm:cxn modelId="{FE6FC07D-2D7B-4D5E-B2D8-1646BA0F990E}" type="presOf" srcId="{B2177D58-A249-4409-8346-EC237A184987}" destId="{581C8D9F-C323-402C-92CF-99EAD5FF21DE}" srcOrd="0" destOrd="0" presId="urn:microsoft.com/office/officeart/2009/3/layout/HorizontalOrganizationChart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C54EB490-3FB9-4EEB-94FB-E35533F3E58F}" type="presOf" srcId="{F0103574-980D-44C0-B65E-607D7E252077}" destId="{1E37ED54-9A4D-4828-9325-934C363C8E35}" srcOrd="1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3A53CF53-6E0A-4F6D-9CC4-EBD564DA58E1}" type="presOf" srcId="{AF136378-637A-4A2C-B8D6-97AB6ADC12E2}" destId="{453AF829-CE22-432B-8DB9-67B212AA41B8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50477E4D-63C8-49AE-9522-4F1EDFF8B408}" type="presOf" srcId="{7137C1A6-A071-49D3-9863-B2B1FEC79BD2}" destId="{A8F06B9D-A2A9-466C-AE2A-EE5D4A2D65DE}" srcOrd="1" destOrd="0" presId="urn:microsoft.com/office/officeart/2009/3/layout/HorizontalOrganizationChart"/>
    <dgm:cxn modelId="{F0633082-FCBE-45C0-9CC0-8D455D2E2498}" type="presOf" srcId="{CD92F085-053F-44DF-8DFA-E090E8FD946F}" destId="{1B2F389F-773E-4C90-BECA-F1471094EBB1}" srcOrd="1" destOrd="0" presId="urn:microsoft.com/office/officeart/2009/3/layout/HorizontalOrganizationChart"/>
    <dgm:cxn modelId="{EB6D71E1-5547-44AC-B49F-84F65ECA62B5}" type="presOf" srcId="{21EF1D45-1F1D-4EDB-A824-2050FCF17D64}" destId="{4E6EF348-C074-4008-8143-418741205ACF}" srcOrd="0" destOrd="0" presId="urn:microsoft.com/office/officeart/2009/3/layout/HorizontalOrganizationChart"/>
    <dgm:cxn modelId="{802734F8-390D-4458-85AF-3E0DEDC66EBA}" type="presOf" srcId="{CF14934A-701B-4257-B1DE-21D119100AF7}" destId="{4E355039-5B43-40FA-ABD4-FB9DA19ABF06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E4BEA509-3C42-46B0-8A08-208D83935F2C}" type="presOf" srcId="{F0103574-980D-44C0-B65E-607D7E252077}" destId="{49FE0FEA-56E3-484A-9845-7F0421AC4DB2}" srcOrd="0" destOrd="0" presId="urn:microsoft.com/office/officeart/2009/3/layout/HorizontalOrganizationChart"/>
    <dgm:cxn modelId="{BC5A6421-8E4F-4140-9708-B22489CF9523}" type="presOf" srcId="{CD92F085-053F-44DF-8DFA-E090E8FD946F}" destId="{CA3ABEF2-36E9-4158-A83A-CE77749D37F4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E0C76E79-7E29-4775-83C9-22D156E52836}" type="presOf" srcId="{A2134FC1-8864-4D88-92BB-DFA883E57F1F}" destId="{2899AACA-2A3F-4D8D-A421-E394F8CBDF5F}" srcOrd="0" destOrd="0" presId="urn:microsoft.com/office/officeart/2009/3/layout/HorizontalOrganizationChart"/>
    <dgm:cxn modelId="{7BB7C91E-8D9C-4D52-90B4-BB8120E108D1}" type="presOf" srcId="{EF43A1F9-6FCF-491B-9243-07AB2D075498}" destId="{E4F34BD5-FEE2-4949-8E2A-E20D97B32F86}" srcOrd="0" destOrd="0" presId="urn:microsoft.com/office/officeart/2009/3/layout/HorizontalOrganizationChart"/>
    <dgm:cxn modelId="{547073B3-23D8-4E1A-A42A-61687335D552}" type="presOf" srcId="{2C005542-C527-4601-B9BD-3C0A8A5CDF0D}" destId="{4EFB3D6C-1B87-4DFC-BDB2-1156BB2A63D9}" srcOrd="0" destOrd="0" presId="urn:microsoft.com/office/officeart/2009/3/layout/HorizontalOrganizationChart"/>
    <dgm:cxn modelId="{CFE38D56-6524-48F8-A238-C92BC5F764B9}" type="presOf" srcId="{AB8146DB-2DBD-4AC3-A7C6-B5C652AB9001}" destId="{3A1E14FB-5EAB-4547-B328-73F58783A8A6}" srcOrd="1" destOrd="0" presId="urn:microsoft.com/office/officeart/2009/3/layout/HorizontalOrganizationChart"/>
    <dgm:cxn modelId="{F73BC8B1-49D1-4778-863A-A2120F591C82}" type="presOf" srcId="{8FF4585A-BD84-4A99-A1CA-E097F8E78286}" destId="{B376C6D9-55EA-4D36-BAC9-C093E91752FF}" srcOrd="0" destOrd="0" presId="urn:microsoft.com/office/officeart/2009/3/layout/HorizontalOrganizationChart"/>
    <dgm:cxn modelId="{7FC08AD6-EB4E-4D2E-B778-A5341EA8A69B}" type="presOf" srcId="{CC3C3831-5C55-46B4-B7BF-07F30996BD5A}" destId="{7516501D-0864-41E0-B4E2-597D0D7BFF8A}" srcOrd="0" destOrd="0" presId="urn:microsoft.com/office/officeart/2009/3/layout/HorizontalOrganizationChart"/>
    <dgm:cxn modelId="{8FF70206-AF78-44A3-8F1B-973C6AA33AEF}" type="presOf" srcId="{A4C4D06E-6E97-458F-9751-E115EF6AE96A}" destId="{91DA9255-E982-4804-B5EC-67F1947DE0A1}" srcOrd="1" destOrd="0" presId="urn:microsoft.com/office/officeart/2009/3/layout/HorizontalOrganizationChart"/>
    <dgm:cxn modelId="{F4BCCAC4-4CE4-4699-B81D-D8431CA4D349}" type="presOf" srcId="{A4C4D06E-6E97-458F-9751-E115EF6AE96A}" destId="{36AB33B3-8594-427C-921F-DE1462558C04}" srcOrd="0" destOrd="0" presId="urn:microsoft.com/office/officeart/2009/3/layout/HorizontalOrganizationChart"/>
    <dgm:cxn modelId="{B2DAA66F-6468-4DF4-99EF-2FAD98885F4A}" type="presOf" srcId="{2B30BADE-F6BB-4F31-8652-E7809B824A1A}" destId="{9B810D6C-6317-4588-94A7-9F0FA4BCF0EF}" srcOrd="1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BFFBDE2D-8124-4C19-8A81-68D9ED9E2A55}" type="presOf" srcId="{68FD6DB0-530C-4E54-A083-D0C9AB848818}" destId="{F2E970E3-CDAA-406B-84BE-4E4306815EC7}" srcOrd="0" destOrd="0" presId="urn:microsoft.com/office/officeart/2009/3/layout/HorizontalOrganizationChart"/>
    <dgm:cxn modelId="{03239EA9-6D5E-4F8D-B52D-46E5A7369B9A}" type="presOf" srcId="{AE2262F9-67D3-429E-84B9-034E0CA8E281}" destId="{C0821DFC-3ED2-4E96-B1A0-B451D7714FA9}" srcOrd="0" destOrd="0" presId="urn:microsoft.com/office/officeart/2009/3/layout/HorizontalOrganizationChart"/>
    <dgm:cxn modelId="{8B8B8CA9-267F-42C1-8659-A4CC60769EBD}" type="presOf" srcId="{AB8146DB-2DBD-4AC3-A7C6-B5C652AB9001}" destId="{D5C8BD53-1D65-40C4-9BBF-96D57DF95030}" srcOrd="0" destOrd="0" presId="urn:microsoft.com/office/officeart/2009/3/layout/HorizontalOrganizationChart"/>
    <dgm:cxn modelId="{A2D1B98C-172D-40CD-A23A-623B42BCF539}" type="presOf" srcId="{32E9E5F0-6609-4535-AC19-4D3EE6A0B30A}" destId="{9036CB3D-933B-48BE-94E8-350578A0987D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926911DB-1666-41EF-9EC7-2C4356AFEC50}" type="presOf" srcId="{7137C1A6-A071-49D3-9863-B2B1FEC79BD2}" destId="{817768AC-B585-47AE-9045-3A22EE3A484C}" srcOrd="0" destOrd="0" presId="urn:microsoft.com/office/officeart/2009/3/layout/HorizontalOrganizationChart"/>
    <dgm:cxn modelId="{712F3E7D-E82C-4F76-A0BF-CF041776C559}" type="presOf" srcId="{A80C6F10-6E63-4E5A-A7C7-F1B1BE647AF8}" destId="{42ACE584-1E59-4AD0-9019-879F3FC41116}" srcOrd="1" destOrd="0" presId="urn:microsoft.com/office/officeart/2009/3/layout/HorizontalOrganizationChart"/>
    <dgm:cxn modelId="{5B30D24C-7A8C-443A-8420-C3AEBF1CF0C7}" type="presOf" srcId="{6F53D91C-E693-49AF-914A-E5B0E9BB1228}" destId="{1FB11BFC-DB0D-4266-A14C-571F9C595B70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E3CA81FE-40E8-4876-A29E-6F0855788915}" type="presOf" srcId="{CF14934A-701B-4257-B1DE-21D119100AF7}" destId="{67BA1276-DFC3-4527-B3B4-6A77D55653EF}" srcOrd="1" destOrd="0" presId="urn:microsoft.com/office/officeart/2009/3/layout/HorizontalOrganizationChart"/>
    <dgm:cxn modelId="{A73DE8D1-10E6-4E04-9307-74EA84A8DB60}" type="presOf" srcId="{98F3B87E-B84C-430B-9372-EDE3AA8C45EC}" destId="{EA7A37C8-FACA-4A5D-B398-D0A7AB5A5260}" srcOrd="1" destOrd="0" presId="urn:microsoft.com/office/officeart/2009/3/layout/HorizontalOrganizationChart"/>
    <dgm:cxn modelId="{FBC30B49-3A93-4417-932D-8BADBB6D2B11}" type="presOf" srcId="{5DA1624E-2025-4E02-9C7E-7F739CEAA773}" destId="{DEFB82F6-8DA5-4AB0-924A-F24F97D7DEB5}" srcOrd="0" destOrd="0" presId="urn:microsoft.com/office/officeart/2009/3/layout/HorizontalOrganizationChart"/>
    <dgm:cxn modelId="{6D7E10D5-903C-41D1-8AF4-7E1DD6F8216B}" type="presOf" srcId="{68FD6DB0-530C-4E54-A083-D0C9AB848818}" destId="{30BFC020-8B6F-4799-A7BB-23912200B3EA}" srcOrd="1" destOrd="0" presId="urn:microsoft.com/office/officeart/2009/3/layout/HorizontalOrganizationChart"/>
    <dgm:cxn modelId="{5F90E976-DC9F-42AB-B7FF-9F4F781121E8}" type="presOf" srcId="{2B30BADE-F6BB-4F31-8652-E7809B824A1A}" destId="{5B557EFD-4F53-4FE1-A98D-1E35D5670582}" srcOrd="0" destOrd="0" presId="urn:microsoft.com/office/officeart/2009/3/layout/HorizontalOrganizationChart"/>
    <dgm:cxn modelId="{9287A6F3-4499-4D26-B4BB-59B5F0AE1467}" type="presOf" srcId="{3E4A8BE5-ACC3-40D1-8D4A-FB2D247DB3B0}" destId="{91CD4484-DF98-4C9E-9F3A-06F8419A60EF}" srcOrd="1" destOrd="0" presId="urn:microsoft.com/office/officeart/2009/3/layout/HorizontalOrganizationChart"/>
    <dgm:cxn modelId="{F2765148-B5C5-4AB7-AC48-54F0B2AD33F6}" type="presOf" srcId="{8FF4585A-BD84-4A99-A1CA-E097F8E78286}" destId="{E59308DD-6B7A-4C68-BEF3-5611E4B82E95}" srcOrd="1" destOrd="0" presId="urn:microsoft.com/office/officeart/2009/3/layout/HorizontalOrganizationChart"/>
    <dgm:cxn modelId="{8ED0F957-2A3D-40E5-9E71-365EF1D58017}" type="presOf" srcId="{A80C6F10-6E63-4E5A-A7C7-F1B1BE647AF8}" destId="{7B9F3A5A-5E64-4628-A39D-FA46F789E028}" srcOrd="0" destOrd="0" presId="urn:microsoft.com/office/officeart/2009/3/layout/HorizontalOrganizationChart"/>
    <dgm:cxn modelId="{E060757E-7672-4D89-9884-0EE26850AD6D}" type="presOf" srcId="{3E4A8BE5-ACC3-40D1-8D4A-FB2D247DB3B0}" destId="{E6666DCB-114C-48C3-B885-92CC1562D968}" srcOrd="0" destOrd="0" presId="urn:microsoft.com/office/officeart/2009/3/layout/HorizontalOrganizationChart"/>
    <dgm:cxn modelId="{AE02116E-195D-42AB-9A70-2780C101A0F3}" type="presParOf" srcId="{9036CB3D-933B-48BE-94E8-350578A0987D}" destId="{3AB9870F-2D0A-4C7B-A53D-BF440B46A4FF}" srcOrd="0" destOrd="0" presId="urn:microsoft.com/office/officeart/2009/3/layout/HorizontalOrganizationChart"/>
    <dgm:cxn modelId="{B77AA3DB-F37B-462C-AFC3-8A0E84849925}" type="presParOf" srcId="{3AB9870F-2D0A-4C7B-A53D-BF440B46A4FF}" destId="{2BB26BA9-AD0D-4DF4-9947-FFF7C3DAA711}" srcOrd="0" destOrd="0" presId="urn:microsoft.com/office/officeart/2009/3/layout/HorizontalOrganizationChart"/>
    <dgm:cxn modelId="{3519498A-808D-46FB-B16A-04C4632083F8}" type="presParOf" srcId="{2BB26BA9-AD0D-4DF4-9947-FFF7C3DAA711}" destId="{36AB33B3-8594-427C-921F-DE1462558C04}" srcOrd="0" destOrd="0" presId="urn:microsoft.com/office/officeart/2009/3/layout/HorizontalOrganizationChart"/>
    <dgm:cxn modelId="{FE3641F4-F95E-43DC-AC0A-EFAF615189AB}" type="presParOf" srcId="{2BB26BA9-AD0D-4DF4-9947-FFF7C3DAA711}" destId="{91DA9255-E982-4804-B5EC-67F1947DE0A1}" srcOrd="1" destOrd="0" presId="urn:microsoft.com/office/officeart/2009/3/layout/HorizontalOrganizationChart"/>
    <dgm:cxn modelId="{62A78AA5-FB9E-49E5-9CD9-9F47B54C9035}" type="presParOf" srcId="{3AB9870F-2D0A-4C7B-A53D-BF440B46A4FF}" destId="{606F13D3-B135-4DE2-886B-70DFDF23E4A0}" srcOrd="1" destOrd="0" presId="urn:microsoft.com/office/officeart/2009/3/layout/HorizontalOrganizationChart"/>
    <dgm:cxn modelId="{D2C14E87-8DE5-4B69-A017-40C1BE23C557}" type="presParOf" srcId="{606F13D3-B135-4DE2-886B-70DFDF23E4A0}" destId="{453AF829-CE22-432B-8DB9-67B212AA41B8}" srcOrd="0" destOrd="0" presId="urn:microsoft.com/office/officeart/2009/3/layout/HorizontalOrganizationChart"/>
    <dgm:cxn modelId="{D621FBD9-43FB-4C67-807D-DD744CDC40A9}" type="presParOf" srcId="{606F13D3-B135-4DE2-886B-70DFDF23E4A0}" destId="{A4330784-364D-4599-AA50-74058B081B8D}" srcOrd="1" destOrd="0" presId="urn:microsoft.com/office/officeart/2009/3/layout/HorizontalOrganizationChart"/>
    <dgm:cxn modelId="{29DA3987-214F-4D2B-A91D-EF8CAB342189}" type="presParOf" srcId="{A4330784-364D-4599-AA50-74058B081B8D}" destId="{A40C25EB-7D7D-4B59-AE87-848719A5D75C}" srcOrd="0" destOrd="0" presId="urn:microsoft.com/office/officeart/2009/3/layout/HorizontalOrganizationChart"/>
    <dgm:cxn modelId="{C0273499-19A4-4187-B5B6-2E541B5B0D91}" type="presParOf" srcId="{A40C25EB-7D7D-4B59-AE87-848719A5D75C}" destId="{5B557EFD-4F53-4FE1-A98D-1E35D5670582}" srcOrd="0" destOrd="0" presId="urn:microsoft.com/office/officeart/2009/3/layout/HorizontalOrganizationChart"/>
    <dgm:cxn modelId="{66A8CF17-5970-4DB3-A0AD-8440E8E5F547}" type="presParOf" srcId="{A40C25EB-7D7D-4B59-AE87-848719A5D75C}" destId="{9B810D6C-6317-4588-94A7-9F0FA4BCF0EF}" srcOrd="1" destOrd="0" presId="urn:microsoft.com/office/officeart/2009/3/layout/HorizontalOrganizationChart"/>
    <dgm:cxn modelId="{5FEA295C-AAD8-4438-8FF8-E552C5285C15}" type="presParOf" srcId="{A4330784-364D-4599-AA50-74058B081B8D}" destId="{99BB21FD-EEBE-4AD7-9B7C-3FAF673F6F4E}" srcOrd="1" destOrd="0" presId="urn:microsoft.com/office/officeart/2009/3/layout/HorizontalOrganizationChart"/>
    <dgm:cxn modelId="{0B01591B-01F1-43D9-93A3-58A4CD957E72}" type="presParOf" srcId="{A4330784-364D-4599-AA50-74058B081B8D}" destId="{49A81C62-B4E6-4BD1-B13B-5C237B609985}" srcOrd="2" destOrd="0" presId="urn:microsoft.com/office/officeart/2009/3/layout/HorizontalOrganizationChart"/>
    <dgm:cxn modelId="{CACBEB36-15AA-46C8-8CD2-E5F230E60240}" type="presParOf" srcId="{606F13D3-B135-4DE2-886B-70DFDF23E4A0}" destId="{E4F34BD5-FEE2-4949-8E2A-E20D97B32F86}" srcOrd="2" destOrd="0" presId="urn:microsoft.com/office/officeart/2009/3/layout/HorizontalOrganizationChart"/>
    <dgm:cxn modelId="{66015FF3-A46A-44E4-A452-DE0502201328}" type="presParOf" srcId="{606F13D3-B135-4DE2-886B-70DFDF23E4A0}" destId="{A131F472-606E-42E4-9CFD-D440BEE36E8F}" srcOrd="3" destOrd="0" presId="urn:microsoft.com/office/officeart/2009/3/layout/HorizontalOrganizationChart"/>
    <dgm:cxn modelId="{C1FCD6F6-A9C9-4D59-967D-A412EAFAE7FF}" type="presParOf" srcId="{A131F472-606E-42E4-9CFD-D440BEE36E8F}" destId="{06352BD0-9E45-4EC8-AE2D-521BC67611CA}" srcOrd="0" destOrd="0" presId="urn:microsoft.com/office/officeart/2009/3/layout/HorizontalOrganizationChart"/>
    <dgm:cxn modelId="{22F8CFF4-EB5C-4E9C-B038-6DDAEAEE4D11}" type="presParOf" srcId="{06352BD0-9E45-4EC8-AE2D-521BC67611CA}" destId="{4E355039-5B43-40FA-ABD4-FB9DA19ABF06}" srcOrd="0" destOrd="0" presId="urn:microsoft.com/office/officeart/2009/3/layout/HorizontalOrganizationChart"/>
    <dgm:cxn modelId="{1EDA3FA3-5B5C-422C-9E39-00C41993B1E8}" type="presParOf" srcId="{06352BD0-9E45-4EC8-AE2D-521BC67611CA}" destId="{67BA1276-DFC3-4527-B3B4-6A77D55653EF}" srcOrd="1" destOrd="0" presId="urn:microsoft.com/office/officeart/2009/3/layout/HorizontalOrganizationChart"/>
    <dgm:cxn modelId="{A9196B80-E40A-4D20-A8E1-69481FD4E6EC}" type="presParOf" srcId="{A131F472-606E-42E4-9CFD-D440BEE36E8F}" destId="{75A05951-F3ED-425D-BD2D-325575694EBE}" srcOrd="1" destOrd="0" presId="urn:microsoft.com/office/officeart/2009/3/layout/HorizontalOrganizationChart"/>
    <dgm:cxn modelId="{9FAB287E-6984-41B3-AA09-478134F214F9}" type="presParOf" srcId="{A131F472-606E-42E4-9CFD-D440BEE36E8F}" destId="{F6FEA933-5ADB-441E-8AD2-C7743FAC634E}" srcOrd="2" destOrd="0" presId="urn:microsoft.com/office/officeart/2009/3/layout/HorizontalOrganizationChart"/>
    <dgm:cxn modelId="{FFAD792B-D9EB-42D0-9AEB-5FAEF2ACB79E}" type="presParOf" srcId="{606F13D3-B135-4DE2-886B-70DFDF23E4A0}" destId="{4E6EF348-C074-4008-8143-418741205ACF}" srcOrd="4" destOrd="0" presId="urn:microsoft.com/office/officeart/2009/3/layout/HorizontalOrganizationChart"/>
    <dgm:cxn modelId="{E179A7DC-BB54-4C94-8BC1-AF2FC5293362}" type="presParOf" srcId="{606F13D3-B135-4DE2-886B-70DFDF23E4A0}" destId="{C827ED8D-02B0-43B3-91E8-C5EA51A2D47D}" srcOrd="5" destOrd="0" presId="urn:microsoft.com/office/officeart/2009/3/layout/HorizontalOrganizationChart"/>
    <dgm:cxn modelId="{840EC4EC-FAEF-44AE-9025-D90ED24EDF59}" type="presParOf" srcId="{C827ED8D-02B0-43B3-91E8-C5EA51A2D47D}" destId="{F443370F-DB1C-44EF-9D7F-781ED1AE4C16}" srcOrd="0" destOrd="0" presId="urn:microsoft.com/office/officeart/2009/3/layout/HorizontalOrganizationChart"/>
    <dgm:cxn modelId="{D9AEBB0F-7239-4683-9488-0EBCF64866F0}" type="presParOf" srcId="{F443370F-DB1C-44EF-9D7F-781ED1AE4C16}" destId="{817768AC-B585-47AE-9045-3A22EE3A484C}" srcOrd="0" destOrd="0" presId="urn:microsoft.com/office/officeart/2009/3/layout/HorizontalOrganizationChart"/>
    <dgm:cxn modelId="{BE8FB1A0-F346-4C82-AAB2-37D166FF62B6}" type="presParOf" srcId="{F443370F-DB1C-44EF-9D7F-781ED1AE4C16}" destId="{A8F06B9D-A2A9-466C-AE2A-EE5D4A2D65DE}" srcOrd="1" destOrd="0" presId="urn:microsoft.com/office/officeart/2009/3/layout/HorizontalOrganizationChart"/>
    <dgm:cxn modelId="{7938377C-5C0C-4A78-B212-DC884B3D7838}" type="presParOf" srcId="{C827ED8D-02B0-43B3-91E8-C5EA51A2D47D}" destId="{9B47BC08-352C-4218-AFC0-0B4590A8AD7A}" srcOrd="1" destOrd="0" presId="urn:microsoft.com/office/officeart/2009/3/layout/HorizontalOrganizationChart"/>
    <dgm:cxn modelId="{F607392A-C67D-44B7-8CCC-72D681848CE4}" type="presParOf" srcId="{C827ED8D-02B0-43B3-91E8-C5EA51A2D47D}" destId="{85AB44F7-DFF1-4CF5-AE95-C3C5B7CB42EA}" srcOrd="2" destOrd="0" presId="urn:microsoft.com/office/officeart/2009/3/layout/HorizontalOrganizationChart"/>
    <dgm:cxn modelId="{0955CDE1-A48D-4046-81EF-6B40FEE5FCCF}" type="presParOf" srcId="{606F13D3-B135-4DE2-886B-70DFDF23E4A0}" destId="{7516501D-0864-41E0-B4E2-597D0D7BFF8A}" srcOrd="6" destOrd="0" presId="urn:microsoft.com/office/officeart/2009/3/layout/HorizontalOrganizationChart"/>
    <dgm:cxn modelId="{D68D9AAD-2235-4731-9085-DF436E76FABB}" type="presParOf" srcId="{606F13D3-B135-4DE2-886B-70DFDF23E4A0}" destId="{2A9FA8AC-897B-42E7-940B-46C795E2A745}" srcOrd="7" destOrd="0" presId="urn:microsoft.com/office/officeart/2009/3/layout/HorizontalOrganizationChart"/>
    <dgm:cxn modelId="{7C9B1905-7BE3-4787-A5B1-DBE6F4404DEC}" type="presParOf" srcId="{2A9FA8AC-897B-42E7-940B-46C795E2A745}" destId="{037B35A3-4747-4EDF-B83A-1AC4E8306142}" srcOrd="0" destOrd="0" presId="urn:microsoft.com/office/officeart/2009/3/layout/HorizontalOrganizationChart"/>
    <dgm:cxn modelId="{775DCD1F-12E8-4E11-850B-EABE5E9F9C9B}" type="presParOf" srcId="{037B35A3-4747-4EDF-B83A-1AC4E8306142}" destId="{49FE0FEA-56E3-484A-9845-7F0421AC4DB2}" srcOrd="0" destOrd="0" presId="urn:microsoft.com/office/officeart/2009/3/layout/HorizontalOrganizationChart"/>
    <dgm:cxn modelId="{A887A8B5-B37B-4F65-9CFC-31CA5A927F4A}" type="presParOf" srcId="{037B35A3-4747-4EDF-B83A-1AC4E8306142}" destId="{1E37ED54-9A4D-4828-9325-934C363C8E35}" srcOrd="1" destOrd="0" presId="urn:microsoft.com/office/officeart/2009/3/layout/HorizontalOrganizationChart"/>
    <dgm:cxn modelId="{D2881203-1159-414D-AAF5-745F797E71C0}" type="presParOf" srcId="{2A9FA8AC-897B-42E7-940B-46C795E2A745}" destId="{82CB2263-523B-47BB-A402-FFB63A46691B}" srcOrd="1" destOrd="0" presId="urn:microsoft.com/office/officeart/2009/3/layout/HorizontalOrganizationChart"/>
    <dgm:cxn modelId="{1AA59E18-56F5-4476-8427-7D668572970D}" type="presParOf" srcId="{2A9FA8AC-897B-42E7-940B-46C795E2A745}" destId="{09E46D50-A8BE-4ECD-9096-A4FAFB16C11A}" srcOrd="2" destOrd="0" presId="urn:microsoft.com/office/officeart/2009/3/layout/HorizontalOrganizationChart"/>
    <dgm:cxn modelId="{24F0E86D-EB0F-49F7-8D64-B883036555FA}" type="presParOf" srcId="{606F13D3-B135-4DE2-886B-70DFDF23E4A0}" destId="{4909C496-E1DF-4F07-95B7-63341708F457}" srcOrd="8" destOrd="0" presId="urn:microsoft.com/office/officeart/2009/3/layout/HorizontalOrganizationChart"/>
    <dgm:cxn modelId="{9167F510-AA33-4C51-9DD6-BBEAFCF62BD7}" type="presParOf" srcId="{606F13D3-B135-4DE2-886B-70DFDF23E4A0}" destId="{8952015C-9E05-430B-89AD-D3CEED51BCEC}" srcOrd="9" destOrd="0" presId="urn:microsoft.com/office/officeart/2009/3/layout/HorizontalOrganizationChart"/>
    <dgm:cxn modelId="{57DB6704-E85F-4ED3-9E26-56A41D1C43AA}" type="presParOf" srcId="{8952015C-9E05-430B-89AD-D3CEED51BCEC}" destId="{DA7C6B09-2CFA-43B7-9F02-BB600B6422C9}" srcOrd="0" destOrd="0" presId="urn:microsoft.com/office/officeart/2009/3/layout/HorizontalOrganizationChart"/>
    <dgm:cxn modelId="{E2325ABE-2470-4CF8-A8C7-B4421E325018}" type="presParOf" srcId="{DA7C6B09-2CFA-43B7-9F02-BB600B6422C9}" destId="{86BB4AA0-6C53-417A-9822-C0B199418F0A}" srcOrd="0" destOrd="0" presId="urn:microsoft.com/office/officeart/2009/3/layout/HorizontalOrganizationChart"/>
    <dgm:cxn modelId="{4B84CE21-92E4-48B4-A488-9D681A2183A9}" type="presParOf" srcId="{DA7C6B09-2CFA-43B7-9F02-BB600B6422C9}" destId="{EA7A37C8-FACA-4A5D-B398-D0A7AB5A5260}" srcOrd="1" destOrd="0" presId="urn:microsoft.com/office/officeart/2009/3/layout/HorizontalOrganizationChart"/>
    <dgm:cxn modelId="{0F5BBC3A-3637-4E8F-AE86-D775430C7CE0}" type="presParOf" srcId="{8952015C-9E05-430B-89AD-D3CEED51BCEC}" destId="{B23BF7DD-1124-42C1-92B3-E3F0CD171380}" srcOrd="1" destOrd="0" presId="urn:microsoft.com/office/officeart/2009/3/layout/HorizontalOrganizationChart"/>
    <dgm:cxn modelId="{B7A4963A-618B-4F43-95A5-7D83ACE0E0B4}" type="presParOf" srcId="{8952015C-9E05-430B-89AD-D3CEED51BCEC}" destId="{E2586762-32AE-4018-8FB0-ED7E6FC2685D}" srcOrd="2" destOrd="0" presId="urn:microsoft.com/office/officeart/2009/3/layout/HorizontalOrganizationChart"/>
    <dgm:cxn modelId="{359177A5-5225-4A90-88AC-8416BC57F9D3}" type="presParOf" srcId="{606F13D3-B135-4DE2-886B-70DFDF23E4A0}" destId="{2899AACA-2A3F-4D8D-A421-E394F8CBDF5F}" srcOrd="10" destOrd="0" presId="urn:microsoft.com/office/officeart/2009/3/layout/HorizontalOrganizationChart"/>
    <dgm:cxn modelId="{BA67F6BD-1B26-430B-A299-37F827062B8F}" type="presParOf" srcId="{606F13D3-B135-4DE2-886B-70DFDF23E4A0}" destId="{BD51BD60-B5BF-475A-B088-56E6D081A3D1}" srcOrd="11" destOrd="0" presId="urn:microsoft.com/office/officeart/2009/3/layout/HorizontalOrganizationChart"/>
    <dgm:cxn modelId="{CBFE709F-4A27-405E-8677-95CBD34E33F0}" type="presParOf" srcId="{BD51BD60-B5BF-475A-B088-56E6D081A3D1}" destId="{0FE8CAD4-94E8-43B0-8647-5794D553DC49}" srcOrd="0" destOrd="0" presId="urn:microsoft.com/office/officeart/2009/3/layout/HorizontalOrganizationChart"/>
    <dgm:cxn modelId="{7E5A922D-D286-4174-B6F8-AA6366EF8F28}" type="presParOf" srcId="{0FE8CAD4-94E8-43B0-8647-5794D553DC49}" destId="{F2E970E3-CDAA-406B-84BE-4E4306815EC7}" srcOrd="0" destOrd="0" presId="urn:microsoft.com/office/officeart/2009/3/layout/HorizontalOrganizationChart"/>
    <dgm:cxn modelId="{B41CCC86-09E1-4E60-8BAB-DF25D924DFEF}" type="presParOf" srcId="{0FE8CAD4-94E8-43B0-8647-5794D553DC49}" destId="{30BFC020-8B6F-4799-A7BB-23912200B3EA}" srcOrd="1" destOrd="0" presId="urn:microsoft.com/office/officeart/2009/3/layout/HorizontalOrganizationChart"/>
    <dgm:cxn modelId="{F9C68D04-B956-4AE4-9F11-2C5701FE9B9E}" type="presParOf" srcId="{BD51BD60-B5BF-475A-B088-56E6D081A3D1}" destId="{F2B4A97B-DBBD-446D-B701-1740F3ACE7A0}" srcOrd="1" destOrd="0" presId="urn:microsoft.com/office/officeart/2009/3/layout/HorizontalOrganizationChart"/>
    <dgm:cxn modelId="{15A69A63-120B-4CA9-A14C-F91C9091D6B8}" type="presParOf" srcId="{BD51BD60-B5BF-475A-B088-56E6D081A3D1}" destId="{599A63A4-A171-4C94-8627-0B9EEE68A7D0}" srcOrd="2" destOrd="0" presId="urn:microsoft.com/office/officeart/2009/3/layout/HorizontalOrganizationChart"/>
    <dgm:cxn modelId="{54C9E7A6-D5DE-403F-8812-4104C85C0485}" type="presParOf" srcId="{606F13D3-B135-4DE2-886B-70DFDF23E4A0}" destId="{C0821DFC-3ED2-4E96-B1A0-B451D7714FA9}" srcOrd="12" destOrd="0" presId="urn:microsoft.com/office/officeart/2009/3/layout/HorizontalOrganizationChart"/>
    <dgm:cxn modelId="{B3E44B68-7020-4E9F-AEF3-39FF6FC54F3F}" type="presParOf" srcId="{606F13D3-B135-4DE2-886B-70DFDF23E4A0}" destId="{4B947986-0BE9-420D-8A7A-A4EC56654934}" srcOrd="13" destOrd="0" presId="urn:microsoft.com/office/officeart/2009/3/layout/HorizontalOrganizationChart"/>
    <dgm:cxn modelId="{6FFAE676-D0C6-4926-918F-4D436BF926A8}" type="presParOf" srcId="{4B947986-0BE9-420D-8A7A-A4EC56654934}" destId="{F1D9F36A-704D-451E-80AD-7F30911A6A4C}" srcOrd="0" destOrd="0" presId="urn:microsoft.com/office/officeart/2009/3/layout/HorizontalOrganizationChart"/>
    <dgm:cxn modelId="{A39B65C5-BCE2-476C-B000-0D923B720C00}" type="presParOf" srcId="{F1D9F36A-704D-451E-80AD-7F30911A6A4C}" destId="{D5C8BD53-1D65-40C4-9BBF-96D57DF95030}" srcOrd="0" destOrd="0" presId="urn:microsoft.com/office/officeart/2009/3/layout/HorizontalOrganizationChart"/>
    <dgm:cxn modelId="{F89F4A0D-46B3-40D9-BA2A-946ED3A7B7E3}" type="presParOf" srcId="{F1D9F36A-704D-451E-80AD-7F30911A6A4C}" destId="{3A1E14FB-5EAB-4547-B328-73F58783A8A6}" srcOrd="1" destOrd="0" presId="urn:microsoft.com/office/officeart/2009/3/layout/HorizontalOrganizationChart"/>
    <dgm:cxn modelId="{8CC0B8F9-258F-46D4-8493-87A22A8BEDFC}" type="presParOf" srcId="{4B947986-0BE9-420D-8A7A-A4EC56654934}" destId="{B8FBC219-DA08-47DB-8827-33437890B39D}" srcOrd="1" destOrd="0" presId="urn:microsoft.com/office/officeart/2009/3/layout/HorizontalOrganizationChart"/>
    <dgm:cxn modelId="{42D26794-64A1-408C-94AE-F245A68630F2}" type="presParOf" srcId="{4B947986-0BE9-420D-8A7A-A4EC56654934}" destId="{D2B3A53E-4F08-4380-9DC4-2940C55C200D}" srcOrd="2" destOrd="0" presId="urn:microsoft.com/office/officeart/2009/3/layout/HorizontalOrganizationChart"/>
    <dgm:cxn modelId="{828D2D16-C43F-4EDB-9B2A-CEADE4F8BF61}" type="presParOf" srcId="{606F13D3-B135-4DE2-886B-70DFDF23E4A0}" destId="{DEFB82F6-8DA5-4AB0-924A-F24F97D7DEB5}" srcOrd="14" destOrd="0" presId="urn:microsoft.com/office/officeart/2009/3/layout/HorizontalOrganizationChart"/>
    <dgm:cxn modelId="{60F2C03F-59BD-48D0-B694-937403C5767C}" type="presParOf" srcId="{606F13D3-B135-4DE2-886B-70DFDF23E4A0}" destId="{452395D8-C017-4C8B-809A-28C358E92793}" srcOrd="15" destOrd="0" presId="urn:microsoft.com/office/officeart/2009/3/layout/HorizontalOrganizationChart"/>
    <dgm:cxn modelId="{178C0B7E-F8C6-4B15-BD0F-A06572900B14}" type="presParOf" srcId="{452395D8-C017-4C8B-809A-28C358E92793}" destId="{0B9025E8-E5CD-494D-B4B8-30DAEA49A568}" srcOrd="0" destOrd="0" presId="urn:microsoft.com/office/officeart/2009/3/layout/HorizontalOrganizationChart"/>
    <dgm:cxn modelId="{2FD27871-3D4D-4774-8777-3F48559644B1}" type="presParOf" srcId="{0B9025E8-E5CD-494D-B4B8-30DAEA49A568}" destId="{E6666DCB-114C-48C3-B885-92CC1562D968}" srcOrd="0" destOrd="0" presId="urn:microsoft.com/office/officeart/2009/3/layout/HorizontalOrganizationChart"/>
    <dgm:cxn modelId="{6CF88FAB-A53F-4A25-9238-6D1DF0DC96F1}" type="presParOf" srcId="{0B9025E8-E5CD-494D-B4B8-30DAEA49A568}" destId="{91CD4484-DF98-4C9E-9F3A-06F8419A60EF}" srcOrd="1" destOrd="0" presId="urn:microsoft.com/office/officeart/2009/3/layout/HorizontalOrganizationChart"/>
    <dgm:cxn modelId="{9497671E-A4E1-427F-B961-79E0E8D8746B}" type="presParOf" srcId="{452395D8-C017-4C8B-809A-28C358E92793}" destId="{727F4297-8E50-40A6-B504-2555D684C6C1}" srcOrd="1" destOrd="0" presId="urn:microsoft.com/office/officeart/2009/3/layout/HorizontalOrganizationChart"/>
    <dgm:cxn modelId="{D7F74F33-306B-4CEA-B46C-2566763E936F}" type="presParOf" srcId="{452395D8-C017-4C8B-809A-28C358E92793}" destId="{1C61A99A-ED14-4AB5-863B-B658E8A30C32}" srcOrd="2" destOrd="0" presId="urn:microsoft.com/office/officeart/2009/3/layout/HorizontalOrganizationChart"/>
    <dgm:cxn modelId="{E12E220B-9E3B-485A-80B2-48DFE9E3C606}" type="presParOf" srcId="{606F13D3-B135-4DE2-886B-70DFDF23E4A0}" destId="{1FB11BFC-DB0D-4266-A14C-571F9C595B70}" srcOrd="16" destOrd="0" presId="urn:microsoft.com/office/officeart/2009/3/layout/HorizontalOrganizationChart"/>
    <dgm:cxn modelId="{F4DE0F1E-BF67-47CF-9436-16AB29D13303}" type="presParOf" srcId="{606F13D3-B135-4DE2-886B-70DFDF23E4A0}" destId="{6005FE08-3313-4956-A46E-3CBCD4716C81}" srcOrd="17" destOrd="0" presId="urn:microsoft.com/office/officeart/2009/3/layout/HorizontalOrganizationChart"/>
    <dgm:cxn modelId="{EE5A3F63-C928-4EFF-9203-920649D28F13}" type="presParOf" srcId="{6005FE08-3313-4956-A46E-3CBCD4716C81}" destId="{5C5A3BB8-C475-4ED6-8273-055BACEA7223}" srcOrd="0" destOrd="0" presId="urn:microsoft.com/office/officeart/2009/3/layout/HorizontalOrganizationChart"/>
    <dgm:cxn modelId="{9F3339BB-CFBC-4621-87A4-C0194C032806}" type="presParOf" srcId="{5C5A3BB8-C475-4ED6-8273-055BACEA7223}" destId="{7B9F3A5A-5E64-4628-A39D-FA46F789E028}" srcOrd="0" destOrd="0" presId="urn:microsoft.com/office/officeart/2009/3/layout/HorizontalOrganizationChart"/>
    <dgm:cxn modelId="{2FE2D8D3-543C-41F4-A4BE-7537D4656537}" type="presParOf" srcId="{5C5A3BB8-C475-4ED6-8273-055BACEA7223}" destId="{42ACE584-1E59-4AD0-9019-879F3FC41116}" srcOrd="1" destOrd="0" presId="urn:microsoft.com/office/officeart/2009/3/layout/HorizontalOrganizationChart"/>
    <dgm:cxn modelId="{B7318212-6106-4069-A265-DE412299C4E0}" type="presParOf" srcId="{6005FE08-3313-4956-A46E-3CBCD4716C81}" destId="{0C8675C4-1740-467C-A32A-4561FEDCCD07}" srcOrd="1" destOrd="0" presId="urn:microsoft.com/office/officeart/2009/3/layout/HorizontalOrganizationChart"/>
    <dgm:cxn modelId="{408DDC8D-AC77-40A2-9D03-83697DE329BA}" type="presParOf" srcId="{6005FE08-3313-4956-A46E-3CBCD4716C81}" destId="{B8665DBC-8784-44CA-B651-B847ACEAEDC4}" srcOrd="2" destOrd="0" presId="urn:microsoft.com/office/officeart/2009/3/layout/HorizontalOrganizationChart"/>
    <dgm:cxn modelId="{A2C5CECB-04D5-42D6-A9B7-C955C1BC7268}" type="presParOf" srcId="{606F13D3-B135-4DE2-886B-70DFDF23E4A0}" destId="{581C8D9F-C323-402C-92CF-99EAD5FF21DE}" srcOrd="18" destOrd="0" presId="urn:microsoft.com/office/officeart/2009/3/layout/HorizontalOrganizationChart"/>
    <dgm:cxn modelId="{AF124E71-9D73-4B69-81DC-FBAA0C154CCE}" type="presParOf" srcId="{606F13D3-B135-4DE2-886B-70DFDF23E4A0}" destId="{40CD2456-54B5-4200-A535-4BD1B39D0FC8}" srcOrd="19" destOrd="0" presId="urn:microsoft.com/office/officeart/2009/3/layout/HorizontalOrganizationChart"/>
    <dgm:cxn modelId="{BB7F1E70-82CB-4BCD-BA6A-AA83F49DB08F}" type="presParOf" srcId="{40CD2456-54B5-4200-A535-4BD1B39D0FC8}" destId="{062D101D-2DEB-4AC8-BCBF-2DAFF0E3F27D}" srcOrd="0" destOrd="0" presId="urn:microsoft.com/office/officeart/2009/3/layout/HorizontalOrganizationChart"/>
    <dgm:cxn modelId="{75439582-7C7A-418E-9D96-8DD5EF85CD47}" type="presParOf" srcId="{062D101D-2DEB-4AC8-BCBF-2DAFF0E3F27D}" destId="{B376C6D9-55EA-4D36-BAC9-C093E91752FF}" srcOrd="0" destOrd="0" presId="urn:microsoft.com/office/officeart/2009/3/layout/HorizontalOrganizationChart"/>
    <dgm:cxn modelId="{CFB5E953-A4B1-4C86-874E-CFD5396D8E5A}" type="presParOf" srcId="{062D101D-2DEB-4AC8-BCBF-2DAFF0E3F27D}" destId="{E59308DD-6B7A-4C68-BEF3-5611E4B82E95}" srcOrd="1" destOrd="0" presId="urn:microsoft.com/office/officeart/2009/3/layout/HorizontalOrganizationChart"/>
    <dgm:cxn modelId="{611C611A-5A14-458F-BE1B-114BD5A503E6}" type="presParOf" srcId="{40CD2456-54B5-4200-A535-4BD1B39D0FC8}" destId="{81A8D194-4170-4C66-A092-25401C5791A1}" srcOrd="1" destOrd="0" presId="urn:microsoft.com/office/officeart/2009/3/layout/HorizontalOrganizationChart"/>
    <dgm:cxn modelId="{C8532B6D-09C7-4D4A-AED7-7B60FF9F2E05}" type="presParOf" srcId="{40CD2456-54B5-4200-A535-4BD1B39D0FC8}" destId="{AC9EF684-B1DC-4E03-85B7-C44B47F7859B}" srcOrd="2" destOrd="0" presId="urn:microsoft.com/office/officeart/2009/3/layout/HorizontalOrganizationChart"/>
    <dgm:cxn modelId="{18DA2F03-2332-4539-A31F-E8AB457F19DC}" type="presParOf" srcId="{606F13D3-B135-4DE2-886B-70DFDF23E4A0}" destId="{4EFB3D6C-1B87-4DFC-BDB2-1156BB2A63D9}" srcOrd="20" destOrd="0" presId="urn:microsoft.com/office/officeart/2009/3/layout/HorizontalOrganizationChart"/>
    <dgm:cxn modelId="{759FF12B-28DA-4068-AE0E-4A89DBD3C06B}" type="presParOf" srcId="{606F13D3-B135-4DE2-886B-70DFDF23E4A0}" destId="{16AC90A5-F46D-4610-A9C9-E6C419A7F88C}" srcOrd="21" destOrd="0" presId="urn:microsoft.com/office/officeart/2009/3/layout/HorizontalOrganizationChart"/>
    <dgm:cxn modelId="{36639652-2DEB-4074-9DAC-0F41FD965C46}" type="presParOf" srcId="{16AC90A5-F46D-4610-A9C9-E6C419A7F88C}" destId="{4C796FF7-BCCF-4F67-A597-B580B469B3BF}" srcOrd="0" destOrd="0" presId="urn:microsoft.com/office/officeart/2009/3/layout/HorizontalOrganizationChart"/>
    <dgm:cxn modelId="{FDD438E3-8728-4A39-80AF-875D34578AAF}" type="presParOf" srcId="{4C796FF7-BCCF-4F67-A597-B580B469B3BF}" destId="{CA3ABEF2-36E9-4158-A83A-CE77749D37F4}" srcOrd="0" destOrd="0" presId="urn:microsoft.com/office/officeart/2009/3/layout/HorizontalOrganizationChart"/>
    <dgm:cxn modelId="{91E7B5EB-4F80-4D6B-99D8-AE812EC9967D}" type="presParOf" srcId="{4C796FF7-BCCF-4F67-A597-B580B469B3BF}" destId="{1B2F389F-773E-4C90-BECA-F1471094EBB1}" srcOrd="1" destOrd="0" presId="urn:microsoft.com/office/officeart/2009/3/layout/HorizontalOrganizationChart"/>
    <dgm:cxn modelId="{72A207C0-7BA2-463A-B2E1-11A4F7FA4459}" type="presParOf" srcId="{16AC90A5-F46D-4610-A9C9-E6C419A7F88C}" destId="{389088CE-0345-4BDC-8DC7-931591B0688F}" srcOrd="1" destOrd="0" presId="urn:microsoft.com/office/officeart/2009/3/layout/HorizontalOrganizationChart"/>
    <dgm:cxn modelId="{4756CCED-001D-4E5F-8552-421B4853710F}" type="presParOf" srcId="{16AC90A5-F46D-4610-A9C9-E6C419A7F88C}" destId="{D4B8E0AB-852F-4554-9720-DB5C4DC01EBF}" srcOrd="2" destOrd="0" presId="urn:microsoft.com/office/officeart/2009/3/layout/HorizontalOrganizationChart"/>
    <dgm:cxn modelId="{1DF31661-BDA4-4716-8CE3-0A6637A7DAF6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58DE65E-155B-48FB-AA37-4A4FC0DA7593}" type="doc">
      <dgm:prSet loTypeId="urn:microsoft.com/office/officeart/2005/8/layout/StepDown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EC7B980-DB38-417C-820F-25997F57239C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Carga del Plan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D514EE-08F4-40DB-9A2A-A3E136D7B07E}" type="parTrans" cxnId="{EBAB0C69-91C7-44DE-B004-CBD23D092DB0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27401C-A794-4B07-B3F8-CB6B9B857468}" type="sibTrans" cxnId="{EBAB0C69-91C7-44DE-B004-CBD23D092DB0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15961F-D711-4421-AC7E-369B6C6BAC93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Auditor Interno 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06EE99-1C1D-44A0-9053-7F576E85770B}" type="parTrans" cxnId="{3A0AE04D-9AD9-43B2-8B75-50978EA282F9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AE3D69-0D40-4324-AAB1-7B7B45EA2180}" type="sibTrans" cxnId="{3A0AE04D-9AD9-43B2-8B75-50978EA282F9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9B8A80-DA4A-4767-BF21-0FA91688BA2D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Revisión Plan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32F694-4A38-45EB-A112-FEC5A05F5BB9}" type="parTrans" cxnId="{F4CF81AB-EEB7-44F6-BB79-C7FAEB141CEB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FCF447-3B8D-47CC-9488-CE1C6DDF4C6B}" type="sibTrans" cxnId="{F4CF81AB-EEB7-44F6-BB79-C7FAEB141CEB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F99CC9-6D1E-4BB2-AB08-04EDED8683DF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Consejo de Vigilancia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BBDACC-A902-4AD9-9277-C26E47D3903D}" type="parTrans" cxnId="{B00EAB58-9A32-4C72-A54F-76BC89EBA222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E3CD43-FDCD-4B86-A5A2-0C68CFF0CC51}" type="sibTrans" cxnId="{B00EAB58-9A32-4C72-A54F-76BC89EBA222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9E9DEF-8A5C-4850-B72D-37FC0CD2D675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Aprobación del Plan 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EC6787-A7D7-4ED3-A709-DAD830FE993A}" type="parTrans" cxnId="{D66178C2-CC62-4C8B-8B28-6442BBF9435E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371F26-1BA7-45F5-9AE7-FA028965CD1A}" type="sibTrans" cxnId="{D66178C2-CC62-4C8B-8B28-6442BBF9435E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EA03D5-8D18-4496-9E5E-B7043E1DFF5F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Envió del Plan 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8494D3-FF46-463A-94C4-1809E4D47CC9}" type="parTrans" cxnId="{114E49AE-B2CE-4F77-86BF-01529806AC4F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C6EC6D-BBF7-481C-B84E-8957896CA4E5}" type="sibTrans" cxnId="{114E49AE-B2CE-4F77-86BF-01529806AC4F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1AE046-EAB3-4851-82AF-DB76BC02665D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Consejo de Administración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E82E41-FC72-4A4F-BDB3-631CB3D5B3DA}" type="parTrans" cxnId="{A9200FAA-66C2-4043-9514-3576889D07C2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620F98D-793E-4CB5-B436-4A8CB28638E2}" type="sibTrans" cxnId="{A9200FAA-66C2-4043-9514-3576889D07C2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CB1B4A-2B55-4E2F-8FBB-52E32970D1BB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Validación del Plan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7F1146-4EF7-42CD-9443-E8B04AA1481E}" type="parTrans" cxnId="{D41CC8AA-77A3-4CEA-8780-266FFB014D2C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18E7F7-CBAC-4898-A7A9-A9C72A8C135F}" type="sibTrans" cxnId="{D41CC8AA-77A3-4CEA-8780-266FFB014D2C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BCF974-9A35-442F-8569-54607FCB74BA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SEPS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C19AE7-BD44-49EF-AD07-2AB4E0F24F40}" type="parTrans" cxnId="{6464681A-7FBF-4296-AFC0-0088638FDFD1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1B3C80-3090-4C4F-9894-53852D42E182}" type="sibTrans" cxnId="{6464681A-7FBF-4296-AFC0-0088638FDFD1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6E7DD3-9855-48E6-B507-833552E1DC76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Auditor Interno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A99B8F-5303-474A-A6EF-FEED0CCB531D}" type="parTrans" cxnId="{14E72CC4-478E-4234-B21A-A45E85D8F49F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CB403B-C52E-42A0-8D2C-6C1328F0395E}" type="sibTrans" cxnId="{14E72CC4-478E-4234-B21A-A45E85D8F49F}">
      <dgm:prSet/>
      <dgm:spPr/>
      <dgm:t>
        <a:bodyPr/>
        <a:lstStyle/>
        <a:p>
          <a:endParaRPr lang="es-ES" sz="1200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0311F7-436F-45D9-BFAE-A1105BF13068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Solicitud de Clave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157458-E033-4E4B-8355-FBBCDA70D66E}" type="parTrans" cxnId="{14FF3388-EBEE-457C-8557-8AC64C4DC23B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41B85F3F-0CEE-4A26-B442-3E813CC30BD3}" type="sibTrans" cxnId="{14FF3388-EBEE-457C-8557-8AC64C4DC23B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5FC3A722-25D6-4C24-B25A-904032C94E9B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Auditor Interno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C35F2F-C3B1-4E77-8466-A820A2851320}" type="parTrans" cxnId="{289729ED-83C5-4A87-BD0C-F063B372F3BE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103D84C4-4157-4E58-8908-E9C59A3B6B17}" type="sibTrans" cxnId="{289729ED-83C5-4A87-BD0C-F063B372F3BE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CAB7339A-F8AD-42D7-BF44-610C1B036678}">
      <dgm:prSet phldrT="[Texto]" custT="1"/>
      <dgm:spPr/>
      <dgm:t>
        <a:bodyPr/>
        <a:lstStyle/>
        <a:p>
          <a:r>
            <a:rPr lang="es-ES" sz="1200" b="1" dirty="0" smtClean="0">
              <a:latin typeface="Arial" panose="020B0604020202020204" pitchFamily="34" charset="0"/>
              <a:cs typeface="Arial" panose="020B0604020202020204" pitchFamily="34" charset="0"/>
            </a:rPr>
            <a:t>Gerente General </a:t>
          </a:r>
          <a:endParaRPr lang="es-ES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BD4862-A853-4490-BB71-EEA3A85C2FB7}" type="parTrans" cxnId="{40812B82-FFCB-4798-BFE4-7AAF7A8DC794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7D33DDFA-8D02-42AD-91B3-10D980466589}" type="sibTrans" cxnId="{40812B82-FFCB-4798-BFE4-7AAF7A8DC794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96506D9D-E25E-45FA-A870-0CF67DA3B0C1}" type="pres">
      <dgm:prSet presAssocID="{E58DE65E-155B-48FB-AA37-4A4FC0DA759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C"/>
        </a:p>
      </dgm:t>
    </dgm:pt>
    <dgm:pt modelId="{1D88A466-CF1D-42E1-A502-A57E540DC2B1}" type="pres">
      <dgm:prSet presAssocID="{0A0311F7-436F-45D9-BFAE-A1105BF13068}" presName="composite" presStyleCnt="0"/>
      <dgm:spPr/>
    </dgm:pt>
    <dgm:pt modelId="{931A3D6A-7D31-4F07-9886-2227D88A571B}" type="pres">
      <dgm:prSet presAssocID="{0A0311F7-436F-45D9-BFAE-A1105BF13068}" presName="bentUpArrow1" presStyleLbl="alignImgPlace1" presStyleIdx="0" presStyleCnt="5"/>
      <dgm:spPr/>
    </dgm:pt>
    <dgm:pt modelId="{E982D621-2664-4987-B2F7-6FE80F77783C}" type="pres">
      <dgm:prSet presAssocID="{0A0311F7-436F-45D9-BFAE-A1105BF13068}" presName="ParentText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8D848F-7040-46F2-9B2C-E6C698EC8AC8}" type="pres">
      <dgm:prSet presAssocID="{0A0311F7-436F-45D9-BFAE-A1105BF13068}" presName="ChildText" presStyleLbl="revTx" presStyleIdx="0" presStyleCnt="6" custScaleX="225072" custLinFactNeighborX="86577" custLinFactNeighborY="-4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6C6331-9647-4555-9DCD-B03197C8BC77}" type="pres">
      <dgm:prSet presAssocID="{41B85F3F-0CEE-4A26-B442-3E813CC30BD3}" presName="sibTrans" presStyleCnt="0"/>
      <dgm:spPr/>
    </dgm:pt>
    <dgm:pt modelId="{2833B475-7062-443E-971A-D850E44DEE1C}" type="pres">
      <dgm:prSet presAssocID="{CEC7B980-DB38-417C-820F-25997F57239C}" presName="composite" presStyleCnt="0"/>
      <dgm:spPr/>
    </dgm:pt>
    <dgm:pt modelId="{ADADC887-1188-4C5F-8635-0A21CB8D1D38}" type="pres">
      <dgm:prSet presAssocID="{CEC7B980-DB38-417C-820F-25997F57239C}" presName="bentUpArrow1" presStyleLbl="alignImgPlace1" presStyleIdx="1" presStyleCnt="5"/>
      <dgm:spPr/>
    </dgm:pt>
    <dgm:pt modelId="{9DA046C0-152E-4247-B8A9-E2803DD34047}" type="pres">
      <dgm:prSet presAssocID="{CEC7B980-DB38-417C-820F-25997F57239C}" presName="ParentText" presStyleLbl="node1" presStyleIdx="1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B10BED3-C154-434F-88D0-9F479A56B7AE}" type="pres">
      <dgm:prSet presAssocID="{CEC7B980-DB38-417C-820F-25997F57239C}" presName="ChildText" presStyleLbl="revTx" presStyleIdx="1" presStyleCnt="6" custScaleX="242234" custLinFactNeighborX="93495" custLinFactNeighborY="-19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7D208A8-B6A1-4E12-B4D6-9869328A4FED}" type="pres">
      <dgm:prSet presAssocID="{EF27401C-A794-4B07-B3F8-CB6B9B857468}" presName="sibTrans" presStyleCnt="0"/>
      <dgm:spPr/>
    </dgm:pt>
    <dgm:pt modelId="{51BDE805-0930-4F2B-AC82-5B898E9AD2F2}" type="pres">
      <dgm:prSet presAssocID="{569B8A80-DA4A-4767-BF21-0FA91688BA2D}" presName="composite" presStyleCnt="0"/>
      <dgm:spPr/>
    </dgm:pt>
    <dgm:pt modelId="{149DF92E-8262-48F6-8926-C250BFF8A9CD}" type="pres">
      <dgm:prSet presAssocID="{569B8A80-DA4A-4767-BF21-0FA91688BA2D}" presName="bentUpArrow1" presStyleLbl="alignImgPlace1" presStyleIdx="2" presStyleCnt="5"/>
      <dgm:spPr/>
    </dgm:pt>
    <dgm:pt modelId="{DFFEBD37-8126-4234-8497-5CCE65A8CCE6}" type="pres">
      <dgm:prSet presAssocID="{569B8A80-DA4A-4767-BF21-0FA91688BA2D}" presName="ParentText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4ED1FF-7662-4DAE-BF23-09F1CF600A79}" type="pres">
      <dgm:prSet presAssocID="{569B8A80-DA4A-4767-BF21-0FA91688BA2D}" presName="ChildText" presStyleLbl="revTx" presStyleIdx="2" presStyleCnt="6" custScaleX="350744" custLinFactX="36790" custLinFactNeighborX="100000" custLinFactNeighborY="-17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0E3EEDA-AFCB-4D42-9516-0C6BF0A67E47}" type="pres">
      <dgm:prSet presAssocID="{C1FCF447-3B8D-47CC-9488-CE1C6DDF4C6B}" presName="sibTrans" presStyleCnt="0"/>
      <dgm:spPr/>
    </dgm:pt>
    <dgm:pt modelId="{4C215092-474C-4DA4-98DF-760629ECD7A3}" type="pres">
      <dgm:prSet presAssocID="{7C9E9DEF-8A5C-4850-B72D-37FC0CD2D675}" presName="composite" presStyleCnt="0"/>
      <dgm:spPr/>
    </dgm:pt>
    <dgm:pt modelId="{F407DD1D-84E7-41BB-9A9F-F2E0C5EBDC89}" type="pres">
      <dgm:prSet presAssocID="{7C9E9DEF-8A5C-4850-B72D-37FC0CD2D675}" presName="bentUpArrow1" presStyleLbl="alignImgPlace1" presStyleIdx="3" presStyleCnt="5"/>
      <dgm:spPr/>
    </dgm:pt>
    <dgm:pt modelId="{CE791822-22B7-4FB9-B32F-F93B92532C2E}" type="pres">
      <dgm:prSet presAssocID="{7C9E9DEF-8A5C-4850-B72D-37FC0CD2D675}" presName="ParentText" presStyleLbl="node1" presStyleIdx="3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8C50195-F155-4F2C-9FDE-C1E01E2E6FE2}" type="pres">
      <dgm:prSet presAssocID="{7C9E9DEF-8A5C-4850-B72D-37FC0CD2D675}" presName="ChildText" presStyleLbl="revTx" presStyleIdx="3" presStyleCnt="6" custScaleX="344351" custLinFactX="29779" custLinFactNeighborX="100000" custLinFactNeighborY="-17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E92882-9DC3-4845-A1FB-DCBC4940FE8E}" type="pres">
      <dgm:prSet presAssocID="{32371F26-1BA7-45F5-9AE7-FA028965CD1A}" presName="sibTrans" presStyleCnt="0"/>
      <dgm:spPr/>
    </dgm:pt>
    <dgm:pt modelId="{AF8724D2-B899-4FC8-80DF-6C5AA2B4CC4D}" type="pres">
      <dgm:prSet presAssocID="{87EA03D5-8D18-4496-9E5E-B7043E1DFF5F}" presName="composite" presStyleCnt="0"/>
      <dgm:spPr/>
    </dgm:pt>
    <dgm:pt modelId="{81B31CBA-1AE3-4EF3-B709-C95EB66E2D62}" type="pres">
      <dgm:prSet presAssocID="{87EA03D5-8D18-4496-9E5E-B7043E1DFF5F}" presName="bentUpArrow1" presStyleLbl="alignImgPlace1" presStyleIdx="4" presStyleCnt="5"/>
      <dgm:spPr/>
    </dgm:pt>
    <dgm:pt modelId="{D2AD8CBA-5B83-4EE4-B516-5ED0632651D9}" type="pres">
      <dgm:prSet presAssocID="{87EA03D5-8D18-4496-9E5E-B7043E1DFF5F}" presName="ParentText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5F72A7-F5BD-4000-92B3-BA8DBBBE8F08}" type="pres">
      <dgm:prSet presAssocID="{87EA03D5-8D18-4496-9E5E-B7043E1DFF5F}" presName="ChildText" presStyleLbl="revTx" presStyleIdx="4" presStyleCnt="6" custScaleX="217581" custLinFactNeighborX="62924" custLinFactNeighborY="16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2AE77E7-6C19-4FED-B3AB-EB2068BFF71B}" type="pres">
      <dgm:prSet presAssocID="{AFC6EC6D-BBF7-481C-B84E-8957896CA4E5}" presName="sibTrans" presStyleCnt="0"/>
      <dgm:spPr/>
    </dgm:pt>
    <dgm:pt modelId="{B5465A6A-76DF-49C3-A2AE-35343042D12C}" type="pres">
      <dgm:prSet presAssocID="{F1CB1B4A-2B55-4E2F-8FBB-52E32970D1BB}" presName="composite" presStyleCnt="0"/>
      <dgm:spPr/>
    </dgm:pt>
    <dgm:pt modelId="{514F46A5-BE96-4707-91B2-5EA364424F99}" type="pres">
      <dgm:prSet presAssocID="{F1CB1B4A-2B55-4E2F-8FBB-52E32970D1BB}" presName="ParentText" presStyleLbl="node1" presStyleIdx="5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FC4013-7CC1-4A4A-9719-F0F10BDAFAEA}" type="pres">
      <dgm:prSet presAssocID="{F1CB1B4A-2B55-4E2F-8FBB-52E32970D1BB}" presName="FinalChild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C173A91-F0FE-4A3F-9D89-C65AE7AEA8BD}" type="presOf" srcId="{CAB7339A-F8AD-42D7-BF44-610C1B036678}" destId="{1D8D848F-7040-46F2-9B2C-E6C698EC8AC8}" srcOrd="0" destOrd="1" presId="urn:microsoft.com/office/officeart/2005/8/layout/StepDownProcess"/>
    <dgm:cxn modelId="{3154C244-69A8-499D-8933-79F47C9AAE0A}" type="presOf" srcId="{7C9E9DEF-8A5C-4850-B72D-37FC0CD2D675}" destId="{CE791822-22B7-4FB9-B32F-F93B92532C2E}" srcOrd="0" destOrd="0" presId="urn:microsoft.com/office/officeart/2005/8/layout/StepDownProcess"/>
    <dgm:cxn modelId="{5ED9E79A-D085-4694-89BE-BCB811203F28}" type="presOf" srcId="{5FC3A722-25D6-4C24-B25A-904032C94E9B}" destId="{1D8D848F-7040-46F2-9B2C-E6C698EC8AC8}" srcOrd="0" destOrd="0" presId="urn:microsoft.com/office/officeart/2005/8/layout/StepDownProcess"/>
    <dgm:cxn modelId="{D1367438-C871-4634-B176-D8E99A8FF57B}" type="presOf" srcId="{87EA03D5-8D18-4496-9E5E-B7043E1DFF5F}" destId="{D2AD8CBA-5B83-4EE4-B516-5ED0632651D9}" srcOrd="0" destOrd="0" presId="urn:microsoft.com/office/officeart/2005/8/layout/StepDownProcess"/>
    <dgm:cxn modelId="{B00EAB58-9A32-4C72-A54F-76BC89EBA222}" srcId="{569B8A80-DA4A-4767-BF21-0FA91688BA2D}" destId="{A0F99CC9-6D1E-4BB2-AB08-04EDED8683DF}" srcOrd="0" destOrd="0" parTransId="{37BBDACC-A902-4AD9-9277-C26E47D3903D}" sibTransId="{C9E3CD43-FDCD-4B86-A5A2-0C68CFF0CC51}"/>
    <dgm:cxn modelId="{289729ED-83C5-4A87-BD0C-F063B372F3BE}" srcId="{0A0311F7-436F-45D9-BFAE-A1105BF13068}" destId="{5FC3A722-25D6-4C24-B25A-904032C94E9B}" srcOrd="0" destOrd="0" parTransId="{68C35F2F-C3B1-4E77-8466-A820A2851320}" sibTransId="{103D84C4-4157-4E58-8908-E9C59A3B6B17}"/>
    <dgm:cxn modelId="{6464681A-7FBF-4296-AFC0-0088638FDFD1}" srcId="{F1CB1B4A-2B55-4E2F-8FBB-52E32970D1BB}" destId="{B0BCF974-9A35-442F-8569-54607FCB74BA}" srcOrd="0" destOrd="0" parTransId="{19C19AE7-BD44-49EF-AD07-2AB4E0F24F40}" sibTransId="{B41B3C80-3090-4C4F-9894-53852D42E182}"/>
    <dgm:cxn modelId="{D66178C2-CC62-4C8B-8B28-6442BBF9435E}" srcId="{E58DE65E-155B-48FB-AA37-4A4FC0DA7593}" destId="{7C9E9DEF-8A5C-4850-B72D-37FC0CD2D675}" srcOrd="3" destOrd="0" parTransId="{EAEC6787-A7D7-4ED3-A709-DAD830FE993A}" sibTransId="{32371F26-1BA7-45F5-9AE7-FA028965CD1A}"/>
    <dgm:cxn modelId="{885E2A81-7D2D-45EB-820B-5A5D53DFEDDD}" type="presOf" srcId="{CEC7B980-DB38-417C-820F-25997F57239C}" destId="{9DA046C0-152E-4247-B8A9-E2803DD34047}" srcOrd="0" destOrd="0" presId="urn:microsoft.com/office/officeart/2005/8/layout/StepDownProcess"/>
    <dgm:cxn modelId="{402C91F5-13B1-4145-A3F9-76CAE7AF1259}" type="presOf" srcId="{0A0311F7-436F-45D9-BFAE-A1105BF13068}" destId="{E982D621-2664-4987-B2F7-6FE80F77783C}" srcOrd="0" destOrd="0" presId="urn:microsoft.com/office/officeart/2005/8/layout/StepDownProcess"/>
    <dgm:cxn modelId="{14E72CC4-478E-4234-B21A-A45E85D8F49F}" srcId="{87EA03D5-8D18-4496-9E5E-B7043E1DFF5F}" destId="{176E7DD3-9855-48E6-B507-833552E1DC76}" srcOrd="0" destOrd="0" parTransId="{66A99B8F-5303-474A-A6EF-FEED0CCB531D}" sibTransId="{00CB403B-C52E-42A0-8D2C-6C1328F0395E}"/>
    <dgm:cxn modelId="{3A0AE04D-9AD9-43B2-8B75-50978EA282F9}" srcId="{CEC7B980-DB38-417C-820F-25997F57239C}" destId="{B315961F-D711-4421-AC7E-369B6C6BAC93}" srcOrd="0" destOrd="0" parTransId="{4706EE99-1C1D-44A0-9053-7F576E85770B}" sibTransId="{9CAE3D69-0D40-4324-AAB1-7B7B45EA2180}"/>
    <dgm:cxn modelId="{7853D310-1FCB-453C-B58F-B89CE47408DC}" type="presOf" srcId="{B0BCF974-9A35-442F-8569-54607FCB74BA}" destId="{6EFC4013-7CC1-4A4A-9719-F0F10BDAFAEA}" srcOrd="0" destOrd="0" presId="urn:microsoft.com/office/officeart/2005/8/layout/StepDownProcess"/>
    <dgm:cxn modelId="{0617F8B2-FBA2-4903-BBF6-ABEB1A830E4A}" type="presOf" srcId="{569B8A80-DA4A-4767-BF21-0FA91688BA2D}" destId="{DFFEBD37-8126-4234-8497-5CCE65A8CCE6}" srcOrd="0" destOrd="0" presId="urn:microsoft.com/office/officeart/2005/8/layout/StepDownProcess"/>
    <dgm:cxn modelId="{40812B82-FFCB-4798-BFE4-7AAF7A8DC794}" srcId="{0A0311F7-436F-45D9-BFAE-A1105BF13068}" destId="{CAB7339A-F8AD-42D7-BF44-610C1B036678}" srcOrd="1" destOrd="0" parTransId="{89BD4862-A853-4490-BB71-EEA3A85C2FB7}" sibTransId="{7D33DDFA-8D02-42AD-91B3-10D980466589}"/>
    <dgm:cxn modelId="{F4CF81AB-EEB7-44F6-BB79-C7FAEB141CEB}" srcId="{E58DE65E-155B-48FB-AA37-4A4FC0DA7593}" destId="{569B8A80-DA4A-4767-BF21-0FA91688BA2D}" srcOrd="2" destOrd="0" parTransId="{3A32F694-4A38-45EB-A112-FEC5A05F5BB9}" sibTransId="{C1FCF447-3B8D-47CC-9488-CE1C6DDF4C6B}"/>
    <dgm:cxn modelId="{C0DE1844-1AA7-41D1-9476-30C5851F38DF}" type="presOf" srcId="{A0F99CC9-6D1E-4BB2-AB08-04EDED8683DF}" destId="{AB4ED1FF-7662-4DAE-BF23-09F1CF600A79}" srcOrd="0" destOrd="0" presId="urn:microsoft.com/office/officeart/2005/8/layout/StepDownProcess"/>
    <dgm:cxn modelId="{794F7769-F77B-4117-A7E0-83621FC57A00}" type="presOf" srcId="{F1CB1B4A-2B55-4E2F-8FBB-52E32970D1BB}" destId="{514F46A5-BE96-4707-91B2-5EA364424F99}" srcOrd="0" destOrd="0" presId="urn:microsoft.com/office/officeart/2005/8/layout/StepDownProcess"/>
    <dgm:cxn modelId="{114E49AE-B2CE-4F77-86BF-01529806AC4F}" srcId="{E58DE65E-155B-48FB-AA37-4A4FC0DA7593}" destId="{87EA03D5-8D18-4496-9E5E-B7043E1DFF5F}" srcOrd="4" destOrd="0" parTransId="{E08494D3-FF46-463A-94C4-1809E4D47CC9}" sibTransId="{AFC6EC6D-BBF7-481C-B84E-8957896CA4E5}"/>
    <dgm:cxn modelId="{9614E4A9-2DB1-4DDB-9D57-744F43EF1ECD}" type="presOf" srcId="{B315961F-D711-4421-AC7E-369B6C6BAC93}" destId="{6B10BED3-C154-434F-88D0-9F479A56B7AE}" srcOrd="0" destOrd="0" presId="urn:microsoft.com/office/officeart/2005/8/layout/StepDownProcess"/>
    <dgm:cxn modelId="{55BFA44A-6C91-497C-9780-E2A6F4A27AF0}" type="presOf" srcId="{091AE046-EAB3-4851-82AF-DB76BC02665D}" destId="{68C50195-F155-4F2C-9FDE-C1E01E2E6FE2}" srcOrd="0" destOrd="0" presId="urn:microsoft.com/office/officeart/2005/8/layout/StepDownProcess"/>
    <dgm:cxn modelId="{A9200FAA-66C2-4043-9514-3576889D07C2}" srcId="{7C9E9DEF-8A5C-4850-B72D-37FC0CD2D675}" destId="{091AE046-EAB3-4851-82AF-DB76BC02665D}" srcOrd="0" destOrd="0" parTransId="{A2E82E41-FC72-4A4F-BDB3-631CB3D5B3DA}" sibTransId="{F620F98D-793E-4CB5-B436-4A8CB28638E2}"/>
    <dgm:cxn modelId="{D41CC8AA-77A3-4CEA-8780-266FFB014D2C}" srcId="{E58DE65E-155B-48FB-AA37-4A4FC0DA7593}" destId="{F1CB1B4A-2B55-4E2F-8FBB-52E32970D1BB}" srcOrd="5" destOrd="0" parTransId="{487F1146-4EF7-42CD-9443-E8B04AA1481E}" sibTransId="{F518E7F7-CBAC-4898-A7A9-A9C72A8C135F}"/>
    <dgm:cxn modelId="{CC0401F7-22E3-4DB9-8B1C-C246D5F671A5}" type="presOf" srcId="{E58DE65E-155B-48FB-AA37-4A4FC0DA7593}" destId="{96506D9D-E25E-45FA-A870-0CF67DA3B0C1}" srcOrd="0" destOrd="0" presId="urn:microsoft.com/office/officeart/2005/8/layout/StepDownProcess"/>
    <dgm:cxn modelId="{14FF3388-EBEE-457C-8557-8AC64C4DC23B}" srcId="{E58DE65E-155B-48FB-AA37-4A4FC0DA7593}" destId="{0A0311F7-436F-45D9-BFAE-A1105BF13068}" srcOrd="0" destOrd="0" parTransId="{49157458-E033-4E4B-8355-FBBCDA70D66E}" sibTransId="{41B85F3F-0CEE-4A26-B442-3E813CC30BD3}"/>
    <dgm:cxn modelId="{EBAB0C69-91C7-44DE-B004-CBD23D092DB0}" srcId="{E58DE65E-155B-48FB-AA37-4A4FC0DA7593}" destId="{CEC7B980-DB38-417C-820F-25997F57239C}" srcOrd="1" destOrd="0" parTransId="{9BD514EE-08F4-40DB-9A2A-A3E136D7B07E}" sibTransId="{EF27401C-A794-4B07-B3F8-CB6B9B857468}"/>
    <dgm:cxn modelId="{5705C70C-57C5-43DB-AB01-89A7800A1E0D}" type="presOf" srcId="{176E7DD3-9855-48E6-B507-833552E1DC76}" destId="{565F72A7-F5BD-4000-92B3-BA8DBBBE8F08}" srcOrd="0" destOrd="0" presId="urn:microsoft.com/office/officeart/2005/8/layout/StepDownProcess"/>
    <dgm:cxn modelId="{F97750E8-CE3C-4BFA-9B92-20E537C98681}" type="presParOf" srcId="{96506D9D-E25E-45FA-A870-0CF67DA3B0C1}" destId="{1D88A466-CF1D-42E1-A502-A57E540DC2B1}" srcOrd="0" destOrd="0" presId="urn:microsoft.com/office/officeart/2005/8/layout/StepDownProcess"/>
    <dgm:cxn modelId="{785A8BCD-8C97-4331-BEB8-2853F0E6F4AF}" type="presParOf" srcId="{1D88A466-CF1D-42E1-A502-A57E540DC2B1}" destId="{931A3D6A-7D31-4F07-9886-2227D88A571B}" srcOrd="0" destOrd="0" presId="urn:microsoft.com/office/officeart/2005/8/layout/StepDownProcess"/>
    <dgm:cxn modelId="{32F729B2-E924-4911-8AA2-F65AED30E84D}" type="presParOf" srcId="{1D88A466-CF1D-42E1-A502-A57E540DC2B1}" destId="{E982D621-2664-4987-B2F7-6FE80F77783C}" srcOrd="1" destOrd="0" presId="urn:microsoft.com/office/officeart/2005/8/layout/StepDownProcess"/>
    <dgm:cxn modelId="{7FC19F59-C3E4-4540-98C1-6D328B0EB514}" type="presParOf" srcId="{1D88A466-CF1D-42E1-A502-A57E540DC2B1}" destId="{1D8D848F-7040-46F2-9B2C-E6C698EC8AC8}" srcOrd="2" destOrd="0" presId="urn:microsoft.com/office/officeart/2005/8/layout/StepDownProcess"/>
    <dgm:cxn modelId="{684695EB-E7FE-4927-8B54-7B9F0F2DBAE8}" type="presParOf" srcId="{96506D9D-E25E-45FA-A870-0CF67DA3B0C1}" destId="{9A6C6331-9647-4555-9DCD-B03197C8BC77}" srcOrd="1" destOrd="0" presId="urn:microsoft.com/office/officeart/2005/8/layout/StepDownProcess"/>
    <dgm:cxn modelId="{E8B44481-0A9A-40F4-943F-B774D71A2A7B}" type="presParOf" srcId="{96506D9D-E25E-45FA-A870-0CF67DA3B0C1}" destId="{2833B475-7062-443E-971A-D850E44DEE1C}" srcOrd="2" destOrd="0" presId="urn:microsoft.com/office/officeart/2005/8/layout/StepDownProcess"/>
    <dgm:cxn modelId="{C18A94E0-2DD4-45AF-BFBE-C5C4BFEE6042}" type="presParOf" srcId="{2833B475-7062-443E-971A-D850E44DEE1C}" destId="{ADADC887-1188-4C5F-8635-0A21CB8D1D38}" srcOrd="0" destOrd="0" presId="urn:microsoft.com/office/officeart/2005/8/layout/StepDownProcess"/>
    <dgm:cxn modelId="{BE9B927D-FCC4-43D6-A4F0-B193B2F97872}" type="presParOf" srcId="{2833B475-7062-443E-971A-D850E44DEE1C}" destId="{9DA046C0-152E-4247-B8A9-E2803DD34047}" srcOrd="1" destOrd="0" presId="urn:microsoft.com/office/officeart/2005/8/layout/StepDownProcess"/>
    <dgm:cxn modelId="{30634F15-E76A-43FC-8786-8D9A86BF421C}" type="presParOf" srcId="{2833B475-7062-443E-971A-D850E44DEE1C}" destId="{6B10BED3-C154-434F-88D0-9F479A56B7AE}" srcOrd="2" destOrd="0" presId="urn:microsoft.com/office/officeart/2005/8/layout/StepDownProcess"/>
    <dgm:cxn modelId="{DD3783E3-D024-4AE6-BD55-745E7C494FE1}" type="presParOf" srcId="{96506D9D-E25E-45FA-A870-0CF67DA3B0C1}" destId="{77D208A8-B6A1-4E12-B4D6-9869328A4FED}" srcOrd="3" destOrd="0" presId="urn:microsoft.com/office/officeart/2005/8/layout/StepDownProcess"/>
    <dgm:cxn modelId="{81B0FDC4-9CC1-41CB-9C2A-4FC1672FF380}" type="presParOf" srcId="{96506D9D-E25E-45FA-A870-0CF67DA3B0C1}" destId="{51BDE805-0930-4F2B-AC82-5B898E9AD2F2}" srcOrd="4" destOrd="0" presId="urn:microsoft.com/office/officeart/2005/8/layout/StepDownProcess"/>
    <dgm:cxn modelId="{A3E0E5E5-659D-4208-B56B-A39E547A4F60}" type="presParOf" srcId="{51BDE805-0930-4F2B-AC82-5B898E9AD2F2}" destId="{149DF92E-8262-48F6-8926-C250BFF8A9CD}" srcOrd="0" destOrd="0" presId="urn:microsoft.com/office/officeart/2005/8/layout/StepDownProcess"/>
    <dgm:cxn modelId="{9DB3A583-087E-49E7-B273-6AD2ECF51282}" type="presParOf" srcId="{51BDE805-0930-4F2B-AC82-5B898E9AD2F2}" destId="{DFFEBD37-8126-4234-8497-5CCE65A8CCE6}" srcOrd="1" destOrd="0" presId="urn:microsoft.com/office/officeart/2005/8/layout/StepDownProcess"/>
    <dgm:cxn modelId="{9719651E-7084-4167-81B5-1E2B6057DC6E}" type="presParOf" srcId="{51BDE805-0930-4F2B-AC82-5B898E9AD2F2}" destId="{AB4ED1FF-7662-4DAE-BF23-09F1CF600A79}" srcOrd="2" destOrd="0" presId="urn:microsoft.com/office/officeart/2005/8/layout/StepDownProcess"/>
    <dgm:cxn modelId="{EB22F0EC-A70E-4CC2-A656-154E2474BFE7}" type="presParOf" srcId="{96506D9D-E25E-45FA-A870-0CF67DA3B0C1}" destId="{10E3EEDA-AFCB-4D42-9516-0C6BF0A67E47}" srcOrd="5" destOrd="0" presId="urn:microsoft.com/office/officeart/2005/8/layout/StepDownProcess"/>
    <dgm:cxn modelId="{72C0CD94-D0BE-4B0F-85BE-77B1EA01A563}" type="presParOf" srcId="{96506D9D-E25E-45FA-A870-0CF67DA3B0C1}" destId="{4C215092-474C-4DA4-98DF-760629ECD7A3}" srcOrd="6" destOrd="0" presId="urn:microsoft.com/office/officeart/2005/8/layout/StepDownProcess"/>
    <dgm:cxn modelId="{8FB3E890-880E-4CF1-8E80-D3281A0F7E7E}" type="presParOf" srcId="{4C215092-474C-4DA4-98DF-760629ECD7A3}" destId="{F407DD1D-84E7-41BB-9A9F-F2E0C5EBDC89}" srcOrd="0" destOrd="0" presId="urn:microsoft.com/office/officeart/2005/8/layout/StepDownProcess"/>
    <dgm:cxn modelId="{363FB5F5-E212-48BB-ABE1-875D4A453694}" type="presParOf" srcId="{4C215092-474C-4DA4-98DF-760629ECD7A3}" destId="{CE791822-22B7-4FB9-B32F-F93B92532C2E}" srcOrd="1" destOrd="0" presId="urn:microsoft.com/office/officeart/2005/8/layout/StepDownProcess"/>
    <dgm:cxn modelId="{E6241FE4-7074-451F-B469-7D5D087E88AD}" type="presParOf" srcId="{4C215092-474C-4DA4-98DF-760629ECD7A3}" destId="{68C50195-F155-4F2C-9FDE-C1E01E2E6FE2}" srcOrd="2" destOrd="0" presId="urn:microsoft.com/office/officeart/2005/8/layout/StepDownProcess"/>
    <dgm:cxn modelId="{32CEA40D-8998-4350-BF97-0BCC2B03C186}" type="presParOf" srcId="{96506D9D-E25E-45FA-A870-0CF67DA3B0C1}" destId="{44E92882-9DC3-4845-A1FB-DCBC4940FE8E}" srcOrd="7" destOrd="0" presId="urn:microsoft.com/office/officeart/2005/8/layout/StepDownProcess"/>
    <dgm:cxn modelId="{70CE39AF-2E4F-429E-93B9-D629377B627B}" type="presParOf" srcId="{96506D9D-E25E-45FA-A870-0CF67DA3B0C1}" destId="{AF8724D2-B899-4FC8-80DF-6C5AA2B4CC4D}" srcOrd="8" destOrd="0" presId="urn:microsoft.com/office/officeart/2005/8/layout/StepDownProcess"/>
    <dgm:cxn modelId="{7E89E405-06AF-451F-8760-1E2896B3D3BD}" type="presParOf" srcId="{AF8724D2-B899-4FC8-80DF-6C5AA2B4CC4D}" destId="{81B31CBA-1AE3-4EF3-B709-C95EB66E2D62}" srcOrd="0" destOrd="0" presId="urn:microsoft.com/office/officeart/2005/8/layout/StepDownProcess"/>
    <dgm:cxn modelId="{E5B4FB63-9156-48EF-8A85-848969C0A395}" type="presParOf" srcId="{AF8724D2-B899-4FC8-80DF-6C5AA2B4CC4D}" destId="{D2AD8CBA-5B83-4EE4-B516-5ED0632651D9}" srcOrd="1" destOrd="0" presId="urn:microsoft.com/office/officeart/2005/8/layout/StepDownProcess"/>
    <dgm:cxn modelId="{6D9DE594-D05C-41D1-904D-4832C31884CC}" type="presParOf" srcId="{AF8724D2-B899-4FC8-80DF-6C5AA2B4CC4D}" destId="{565F72A7-F5BD-4000-92B3-BA8DBBBE8F08}" srcOrd="2" destOrd="0" presId="urn:microsoft.com/office/officeart/2005/8/layout/StepDownProcess"/>
    <dgm:cxn modelId="{B610C552-E1DC-49CC-B183-09C6378E8035}" type="presParOf" srcId="{96506D9D-E25E-45FA-A870-0CF67DA3B0C1}" destId="{D2AE77E7-6C19-4FED-B3AB-EB2068BFF71B}" srcOrd="9" destOrd="0" presId="urn:microsoft.com/office/officeart/2005/8/layout/StepDownProcess"/>
    <dgm:cxn modelId="{69DFFB8F-DD7F-4A16-BED0-CA89E5CD9DA5}" type="presParOf" srcId="{96506D9D-E25E-45FA-A870-0CF67DA3B0C1}" destId="{B5465A6A-76DF-49C3-A2AE-35343042D12C}" srcOrd="10" destOrd="0" presId="urn:microsoft.com/office/officeart/2005/8/layout/StepDownProcess"/>
    <dgm:cxn modelId="{CCDDDF7C-4FE1-4D0C-BEBB-1699D557E737}" type="presParOf" srcId="{B5465A6A-76DF-49C3-A2AE-35343042D12C}" destId="{514F46A5-BE96-4707-91B2-5EA364424F99}" srcOrd="0" destOrd="0" presId="urn:microsoft.com/office/officeart/2005/8/layout/StepDownProcess"/>
    <dgm:cxn modelId="{B0D5C0E5-E7C6-4E86-AC4B-51B9C62E8C63}" type="presParOf" srcId="{B5465A6A-76DF-49C3-A2AE-35343042D12C}" destId="{6EFC4013-7CC1-4A4A-9719-F0F10BDAFAEA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0D9B88C-61EE-4352-855D-CB7117B95F9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6A546DCA-6434-4770-A745-DDE562A5E836}">
      <dgm:prSet phldrT="[Texto]" custT="1"/>
      <dgm:spPr>
        <a:solidFill>
          <a:schemeClr val="tx2"/>
        </a:solidFill>
      </dgm:spPr>
      <dgm:t>
        <a:bodyPr/>
        <a:lstStyle/>
        <a:p>
          <a:r>
            <a:rPr lang="es-MX" sz="1600" b="1" dirty="0" smtClean="0">
              <a:solidFill>
                <a:schemeClr val="bg1"/>
              </a:solidFill>
            </a:rPr>
            <a:t>1. Ingreso al Sistema</a:t>
          </a:r>
          <a:endParaRPr lang="es-EC" sz="1600" b="1" dirty="0">
            <a:solidFill>
              <a:schemeClr val="bg1"/>
            </a:solidFill>
          </a:endParaRPr>
        </a:p>
      </dgm:t>
    </dgm:pt>
    <dgm:pt modelId="{9AE76C97-BD62-4BC2-91F3-8BB39F96D326}" type="parTrans" cxnId="{5938CBFF-989E-433E-B2CB-1889FD29AB7B}">
      <dgm:prSet/>
      <dgm:spPr/>
      <dgm:t>
        <a:bodyPr/>
        <a:lstStyle/>
        <a:p>
          <a:endParaRPr lang="es-EC" sz="1600" b="1"/>
        </a:p>
      </dgm:t>
    </dgm:pt>
    <dgm:pt modelId="{2D7CE933-4C15-4EA7-B350-6F0B3126DDC9}" type="sibTrans" cxnId="{5938CBFF-989E-433E-B2CB-1889FD29AB7B}">
      <dgm:prSet custT="1"/>
      <dgm:spPr/>
      <dgm:t>
        <a:bodyPr/>
        <a:lstStyle/>
        <a:p>
          <a:endParaRPr lang="es-EC" sz="1600" b="1"/>
        </a:p>
      </dgm:t>
    </dgm:pt>
    <dgm:pt modelId="{A86680AA-BDCA-4E4A-8629-C17A55523C0B}">
      <dgm:prSet phldrT="[Texto]" custT="1"/>
      <dgm:spPr/>
      <dgm:t>
        <a:bodyPr/>
        <a:lstStyle/>
        <a:p>
          <a:r>
            <a:rPr lang="es-MX" sz="1600" b="1" dirty="0" smtClean="0"/>
            <a:t>2. Funcionalidades Generales</a:t>
          </a:r>
          <a:endParaRPr lang="es-EC" sz="1600" b="1" dirty="0"/>
        </a:p>
      </dgm:t>
    </dgm:pt>
    <dgm:pt modelId="{CD1E9223-E813-47E6-AF9F-1D649A0542D8}" type="parTrans" cxnId="{955C102D-CA89-49DF-8598-18D7AA2E931D}">
      <dgm:prSet/>
      <dgm:spPr/>
      <dgm:t>
        <a:bodyPr/>
        <a:lstStyle/>
        <a:p>
          <a:endParaRPr lang="es-EC"/>
        </a:p>
      </dgm:t>
    </dgm:pt>
    <dgm:pt modelId="{0F14A239-2D69-4DA0-B974-4420CDE95DB7}" type="sibTrans" cxnId="{955C102D-CA89-49DF-8598-18D7AA2E931D}">
      <dgm:prSet/>
      <dgm:spPr/>
      <dgm:t>
        <a:bodyPr/>
        <a:lstStyle/>
        <a:p>
          <a:endParaRPr lang="es-EC"/>
        </a:p>
      </dgm:t>
    </dgm:pt>
    <dgm:pt modelId="{DB1BE989-5E0B-4D2F-BC57-BA6819D50A0F}">
      <dgm:prSet phldrT="[Texto]" custT="1"/>
      <dgm:spPr/>
      <dgm:t>
        <a:bodyPr/>
        <a:lstStyle/>
        <a:p>
          <a:r>
            <a:rPr lang="es-MX" sz="1600" b="1" dirty="0" smtClean="0"/>
            <a:t>4. Validación de datos</a:t>
          </a:r>
          <a:endParaRPr lang="es-EC" sz="1600" b="1" dirty="0"/>
        </a:p>
      </dgm:t>
    </dgm:pt>
    <dgm:pt modelId="{99D6FBEF-ADCD-455A-9EB9-56C8CFF3706C}" type="parTrans" cxnId="{7C2F9708-F613-4EAE-998A-5DE5A79BA7CA}">
      <dgm:prSet/>
      <dgm:spPr/>
      <dgm:t>
        <a:bodyPr/>
        <a:lstStyle/>
        <a:p>
          <a:endParaRPr lang="es-EC"/>
        </a:p>
      </dgm:t>
    </dgm:pt>
    <dgm:pt modelId="{F94D77DA-C76B-4BA0-96B3-8968E7FED6C5}" type="sibTrans" cxnId="{7C2F9708-F613-4EAE-998A-5DE5A79BA7CA}">
      <dgm:prSet/>
      <dgm:spPr/>
      <dgm:t>
        <a:bodyPr/>
        <a:lstStyle/>
        <a:p>
          <a:endParaRPr lang="es-EC"/>
        </a:p>
      </dgm:t>
    </dgm:pt>
    <dgm:pt modelId="{1614B8B2-B178-4C48-8168-3E5C4A1BCDBF}">
      <dgm:prSet phldrT="[Texto]" custT="1"/>
      <dgm:spPr/>
      <dgm:t>
        <a:bodyPr/>
        <a:lstStyle/>
        <a:p>
          <a:r>
            <a:rPr lang="es-MX" sz="1600" b="1" dirty="0" smtClean="0"/>
            <a:t>5. Definición del Plan</a:t>
          </a:r>
          <a:endParaRPr lang="es-EC" sz="1600" b="1" dirty="0"/>
        </a:p>
      </dgm:t>
    </dgm:pt>
    <dgm:pt modelId="{8B150A44-5102-47A3-B04E-C7333D700C16}" type="parTrans" cxnId="{45C6CDE1-9F3B-490A-8EDA-AB4B137F57A9}">
      <dgm:prSet/>
      <dgm:spPr/>
      <dgm:t>
        <a:bodyPr/>
        <a:lstStyle/>
        <a:p>
          <a:endParaRPr lang="es-EC"/>
        </a:p>
      </dgm:t>
    </dgm:pt>
    <dgm:pt modelId="{E1716F13-D36C-4636-81F6-F904846A750D}" type="sibTrans" cxnId="{45C6CDE1-9F3B-490A-8EDA-AB4B137F57A9}">
      <dgm:prSet/>
      <dgm:spPr/>
      <dgm:t>
        <a:bodyPr/>
        <a:lstStyle/>
        <a:p>
          <a:endParaRPr lang="es-EC"/>
        </a:p>
      </dgm:t>
    </dgm:pt>
    <dgm:pt modelId="{36565EAA-9630-4BDB-B8B2-171A7609EA45}">
      <dgm:prSet phldrT="[Texto]" custT="1"/>
      <dgm:spPr/>
      <dgm:t>
        <a:bodyPr/>
        <a:lstStyle/>
        <a:p>
          <a:r>
            <a:rPr lang="es-MX" sz="1600" b="1" dirty="0" smtClean="0"/>
            <a:t>6. Revisión y validación del plan</a:t>
          </a:r>
          <a:endParaRPr lang="es-EC" sz="1600" b="1" dirty="0"/>
        </a:p>
      </dgm:t>
    </dgm:pt>
    <dgm:pt modelId="{7D0C85EF-AAC0-4475-B9EA-E47254DF68C2}" type="parTrans" cxnId="{9A23D6A1-AD3C-4F03-836F-3DFA39740F43}">
      <dgm:prSet/>
      <dgm:spPr/>
      <dgm:t>
        <a:bodyPr/>
        <a:lstStyle/>
        <a:p>
          <a:endParaRPr lang="es-EC"/>
        </a:p>
      </dgm:t>
    </dgm:pt>
    <dgm:pt modelId="{C3C621E5-7F09-48FB-8458-2904F4213F7C}" type="sibTrans" cxnId="{9A23D6A1-AD3C-4F03-836F-3DFA39740F43}">
      <dgm:prSet/>
      <dgm:spPr/>
      <dgm:t>
        <a:bodyPr/>
        <a:lstStyle/>
        <a:p>
          <a:endParaRPr lang="es-EC"/>
        </a:p>
      </dgm:t>
    </dgm:pt>
    <dgm:pt modelId="{3FBC1C9C-4522-49F6-8FFE-E16F2F146BA6}">
      <dgm:prSet phldrT="[Texto]" custT="1"/>
      <dgm:spPr/>
      <dgm:t>
        <a:bodyPr/>
        <a:lstStyle/>
        <a:p>
          <a:r>
            <a:rPr lang="es-MX" sz="1600" b="1" dirty="0" smtClean="0"/>
            <a:t>3. Ingreso de Datos de Auditores</a:t>
          </a:r>
          <a:endParaRPr lang="es-EC" sz="1600" b="1" dirty="0"/>
        </a:p>
      </dgm:t>
    </dgm:pt>
    <dgm:pt modelId="{B2893780-C6A9-4574-9010-D6DFC569E5BB}" type="parTrans" cxnId="{CCA44932-6AFC-44EC-A219-0A23E9F668C0}">
      <dgm:prSet/>
      <dgm:spPr/>
      <dgm:t>
        <a:bodyPr/>
        <a:lstStyle/>
        <a:p>
          <a:endParaRPr lang="es-EC"/>
        </a:p>
      </dgm:t>
    </dgm:pt>
    <dgm:pt modelId="{01092153-8074-4DC2-9005-EE88F5C0BE95}" type="sibTrans" cxnId="{CCA44932-6AFC-44EC-A219-0A23E9F668C0}">
      <dgm:prSet/>
      <dgm:spPr/>
      <dgm:t>
        <a:bodyPr/>
        <a:lstStyle/>
        <a:p>
          <a:endParaRPr lang="es-EC"/>
        </a:p>
      </dgm:t>
    </dgm:pt>
    <dgm:pt modelId="{1A9B7E43-D26E-43AE-9CFD-780582CB1FD1}" type="pres">
      <dgm:prSet presAssocID="{30D9B88C-61EE-4352-855D-CB7117B95F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25498C16-AF64-4824-AFE8-6FC1F08E7496}" type="pres">
      <dgm:prSet presAssocID="{6A546DCA-6434-4770-A745-DDE562A5E83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22694D9-3C54-42D9-893D-33C7B8B8490C}" type="pres">
      <dgm:prSet presAssocID="{6A546DCA-6434-4770-A745-DDE562A5E836}" presName="spNode" presStyleCnt="0"/>
      <dgm:spPr/>
      <dgm:t>
        <a:bodyPr/>
        <a:lstStyle/>
        <a:p>
          <a:endParaRPr lang="es-EC"/>
        </a:p>
      </dgm:t>
    </dgm:pt>
    <dgm:pt modelId="{D2ED67B7-C687-4F93-81D8-A394B13464AC}" type="pres">
      <dgm:prSet presAssocID="{2D7CE933-4C15-4EA7-B350-6F0B3126DDC9}" presName="sibTrans" presStyleLbl="sibTrans1D1" presStyleIdx="0" presStyleCnt="6"/>
      <dgm:spPr/>
      <dgm:t>
        <a:bodyPr/>
        <a:lstStyle/>
        <a:p>
          <a:endParaRPr lang="es-EC"/>
        </a:p>
      </dgm:t>
    </dgm:pt>
    <dgm:pt modelId="{FF153E59-3914-456A-895F-33A67FF621B7}" type="pres">
      <dgm:prSet presAssocID="{A86680AA-BDCA-4E4A-8629-C17A55523C0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5A8A3F-93C2-4027-9A30-AC1434BB1AEC}" type="pres">
      <dgm:prSet presAssocID="{A86680AA-BDCA-4E4A-8629-C17A55523C0B}" presName="spNode" presStyleCnt="0"/>
      <dgm:spPr/>
      <dgm:t>
        <a:bodyPr/>
        <a:lstStyle/>
        <a:p>
          <a:endParaRPr lang="es-EC"/>
        </a:p>
      </dgm:t>
    </dgm:pt>
    <dgm:pt modelId="{40FE0306-F2AC-427F-BA58-81EF0DE6E3E3}" type="pres">
      <dgm:prSet presAssocID="{0F14A239-2D69-4DA0-B974-4420CDE95DB7}" presName="sibTrans" presStyleLbl="sibTrans1D1" presStyleIdx="1" presStyleCnt="6"/>
      <dgm:spPr/>
      <dgm:t>
        <a:bodyPr/>
        <a:lstStyle/>
        <a:p>
          <a:endParaRPr lang="es-EC"/>
        </a:p>
      </dgm:t>
    </dgm:pt>
    <dgm:pt modelId="{BA94EF85-963D-496C-90CC-40B6DFF64B30}" type="pres">
      <dgm:prSet presAssocID="{3FBC1C9C-4522-49F6-8FFE-E16F2F146BA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97175CE-3CE0-4858-8AB0-5D02AAB0A842}" type="pres">
      <dgm:prSet presAssocID="{3FBC1C9C-4522-49F6-8FFE-E16F2F146BA6}" presName="spNode" presStyleCnt="0"/>
      <dgm:spPr/>
    </dgm:pt>
    <dgm:pt modelId="{52B5D102-A391-42BD-A97C-4FEE2CEE2CDE}" type="pres">
      <dgm:prSet presAssocID="{01092153-8074-4DC2-9005-EE88F5C0BE95}" presName="sibTrans" presStyleLbl="sibTrans1D1" presStyleIdx="2" presStyleCnt="6"/>
      <dgm:spPr/>
      <dgm:t>
        <a:bodyPr/>
        <a:lstStyle/>
        <a:p>
          <a:endParaRPr lang="es-EC"/>
        </a:p>
      </dgm:t>
    </dgm:pt>
    <dgm:pt modelId="{217F2554-C0A8-4988-9D06-294A50FAE726}" type="pres">
      <dgm:prSet presAssocID="{DB1BE989-5E0B-4D2F-BC57-BA6819D50A0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75C25D1-6A9A-4346-B0EE-C73F1DCB3A20}" type="pres">
      <dgm:prSet presAssocID="{DB1BE989-5E0B-4D2F-BC57-BA6819D50A0F}" presName="spNode" presStyleCnt="0"/>
      <dgm:spPr/>
      <dgm:t>
        <a:bodyPr/>
        <a:lstStyle/>
        <a:p>
          <a:endParaRPr lang="es-EC"/>
        </a:p>
      </dgm:t>
    </dgm:pt>
    <dgm:pt modelId="{29C399C6-044D-4830-9133-71E90AF4EF50}" type="pres">
      <dgm:prSet presAssocID="{F94D77DA-C76B-4BA0-96B3-8968E7FED6C5}" presName="sibTrans" presStyleLbl="sibTrans1D1" presStyleIdx="3" presStyleCnt="6"/>
      <dgm:spPr/>
      <dgm:t>
        <a:bodyPr/>
        <a:lstStyle/>
        <a:p>
          <a:endParaRPr lang="es-EC"/>
        </a:p>
      </dgm:t>
    </dgm:pt>
    <dgm:pt modelId="{A55398FF-6AA6-44CD-B3E1-CC81D6DE3FAC}" type="pres">
      <dgm:prSet presAssocID="{1614B8B2-B178-4C48-8168-3E5C4A1BCDB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92CD28-A0F9-42D5-9725-EE07815A08D8}" type="pres">
      <dgm:prSet presAssocID="{1614B8B2-B178-4C48-8168-3E5C4A1BCDBF}" presName="spNode" presStyleCnt="0"/>
      <dgm:spPr/>
      <dgm:t>
        <a:bodyPr/>
        <a:lstStyle/>
        <a:p>
          <a:endParaRPr lang="es-EC"/>
        </a:p>
      </dgm:t>
    </dgm:pt>
    <dgm:pt modelId="{96933FA6-80AF-4339-A362-F155ED5C9D66}" type="pres">
      <dgm:prSet presAssocID="{E1716F13-D36C-4636-81F6-F904846A750D}" presName="sibTrans" presStyleLbl="sibTrans1D1" presStyleIdx="4" presStyleCnt="6"/>
      <dgm:spPr/>
      <dgm:t>
        <a:bodyPr/>
        <a:lstStyle/>
        <a:p>
          <a:endParaRPr lang="es-EC"/>
        </a:p>
      </dgm:t>
    </dgm:pt>
    <dgm:pt modelId="{DB605B6B-43FE-4EBE-91C2-2B555953A596}" type="pres">
      <dgm:prSet presAssocID="{36565EAA-9630-4BDB-B8B2-171A7609EA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7D3C4-2702-40FC-89F7-5DE57509A5B5}" type="pres">
      <dgm:prSet presAssocID="{36565EAA-9630-4BDB-B8B2-171A7609EA45}" presName="spNode" presStyleCnt="0"/>
      <dgm:spPr/>
      <dgm:t>
        <a:bodyPr/>
        <a:lstStyle/>
        <a:p>
          <a:endParaRPr lang="es-EC"/>
        </a:p>
      </dgm:t>
    </dgm:pt>
    <dgm:pt modelId="{040ADC2A-AD97-4B41-9CD8-478F3CB09C02}" type="pres">
      <dgm:prSet presAssocID="{C3C621E5-7F09-48FB-8458-2904F4213F7C}" presName="sibTrans" presStyleLbl="sibTrans1D1" presStyleIdx="5" presStyleCnt="6"/>
      <dgm:spPr/>
      <dgm:t>
        <a:bodyPr/>
        <a:lstStyle/>
        <a:p>
          <a:endParaRPr lang="es-EC"/>
        </a:p>
      </dgm:t>
    </dgm:pt>
  </dgm:ptLst>
  <dgm:cxnLst>
    <dgm:cxn modelId="{CCA44932-6AFC-44EC-A219-0A23E9F668C0}" srcId="{30D9B88C-61EE-4352-855D-CB7117B95F9E}" destId="{3FBC1C9C-4522-49F6-8FFE-E16F2F146BA6}" srcOrd="2" destOrd="0" parTransId="{B2893780-C6A9-4574-9010-D6DFC569E5BB}" sibTransId="{01092153-8074-4DC2-9005-EE88F5C0BE95}"/>
    <dgm:cxn modelId="{89AFC91B-7E9B-4F52-A7E6-0694719AC123}" type="presOf" srcId="{3FBC1C9C-4522-49F6-8FFE-E16F2F146BA6}" destId="{BA94EF85-963D-496C-90CC-40B6DFF64B30}" srcOrd="0" destOrd="0" presId="urn:microsoft.com/office/officeart/2005/8/layout/cycle6"/>
    <dgm:cxn modelId="{5938CBFF-989E-433E-B2CB-1889FD29AB7B}" srcId="{30D9B88C-61EE-4352-855D-CB7117B95F9E}" destId="{6A546DCA-6434-4770-A745-DDE562A5E836}" srcOrd="0" destOrd="0" parTransId="{9AE76C97-BD62-4BC2-91F3-8BB39F96D326}" sibTransId="{2D7CE933-4C15-4EA7-B350-6F0B3126DDC9}"/>
    <dgm:cxn modelId="{955C102D-CA89-49DF-8598-18D7AA2E931D}" srcId="{30D9B88C-61EE-4352-855D-CB7117B95F9E}" destId="{A86680AA-BDCA-4E4A-8629-C17A55523C0B}" srcOrd="1" destOrd="0" parTransId="{CD1E9223-E813-47E6-AF9F-1D649A0542D8}" sibTransId="{0F14A239-2D69-4DA0-B974-4420CDE95DB7}"/>
    <dgm:cxn modelId="{8EBC6E0E-C106-4A8F-9E23-FF059AAE630D}" type="presOf" srcId="{0F14A239-2D69-4DA0-B974-4420CDE95DB7}" destId="{40FE0306-F2AC-427F-BA58-81EF0DE6E3E3}" srcOrd="0" destOrd="0" presId="urn:microsoft.com/office/officeart/2005/8/layout/cycle6"/>
    <dgm:cxn modelId="{45C6CDE1-9F3B-490A-8EDA-AB4B137F57A9}" srcId="{30D9B88C-61EE-4352-855D-CB7117B95F9E}" destId="{1614B8B2-B178-4C48-8168-3E5C4A1BCDBF}" srcOrd="4" destOrd="0" parTransId="{8B150A44-5102-47A3-B04E-C7333D700C16}" sibTransId="{E1716F13-D36C-4636-81F6-F904846A750D}"/>
    <dgm:cxn modelId="{991CED34-7BD4-4F3F-B1D8-7B18CC0AB470}" type="presOf" srcId="{1614B8B2-B178-4C48-8168-3E5C4A1BCDBF}" destId="{A55398FF-6AA6-44CD-B3E1-CC81D6DE3FAC}" srcOrd="0" destOrd="0" presId="urn:microsoft.com/office/officeart/2005/8/layout/cycle6"/>
    <dgm:cxn modelId="{6397DAFC-7D3B-454D-88AA-073D3ACE4B4E}" type="presOf" srcId="{DB1BE989-5E0B-4D2F-BC57-BA6819D50A0F}" destId="{217F2554-C0A8-4988-9D06-294A50FAE726}" srcOrd="0" destOrd="0" presId="urn:microsoft.com/office/officeart/2005/8/layout/cycle6"/>
    <dgm:cxn modelId="{40308E67-F307-47F5-AE73-53EA5FD9E2CC}" type="presOf" srcId="{30D9B88C-61EE-4352-855D-CB7117B95F9E}" destId="{1A9B7E43-D26E-43AE-9CFD-780582CB1FD1}" srcOrd="0" destOrd="0" presId="urn:microsoft.com/office/officeart/2005/8/layout/cycle6"/>
    <dgm:cxn modelId="{9A23D6A1-AD3C-4F03-836F-3DFA39740F43}" srcId="{30D9B88C-61EE-4352-855D-CB7117B95F9E}" destId="{36565EAA-9630-4BDB-B8B2-171A7609EA45}" srcOrd="5" destOrd="0" parTransId="{7D0C85EF-AAC0-4475-B9EA-E47254DF68C2}" sibTransId="{C3C621E5-7F09-48FB-8458-2904F4213F7C}"/>
    <dgm:cxn modelId="{FF7DDEEE-B1E6-480B-B158-1C25E0AC7A11}" type="presOf" srcId="{A86680AA-BDCA-4E4A-8629-C17A55523C0B}" destId="{FF153E59-3914-456A-895F-33A67FF621B7}" srcOrd="0" destOrd="0" presId="urn:microsoft.com/office/officeart/2005/8/layout/cycle6"/>
    <dgm:cxn modelId="{7C2F9708-F613-4EAE-998A-5DE5A79BA7CA}" srcId="{30D9B88C-61EE-4352-855D-CB7117B95F9E}" destId="{DB1BE989-5E0B-4D2F-BC57-BA6819D50A0F}" srcOrd="3" destOrd="0" parTransId="{99D6FBEF-ADCD-455A-9EB9-56C8CFF3706C}" sibTransId="{F94D77DA-C76B-4BA0-96B3-8968E7FED6C5}"/>
    <dgm:cxn modelId="{0041C13E-F7FA-4182-9499-BDB20517FF2B}" type="presOf" srcId="{36565EAA-9630-4BDB-B8B2-171A7609EA45}" destId="{DB605B6B-43FE-4EBE-91C2-2B555953A596}" srcOrd="0" destOrd="0" presId="urn:microsoft.com/office/officeart/2005/8/layout/cycle6"/>
    <dgm:cxn modelId="{8F82A9A9-35B6-4A41-9759-C6CC8A0EE96A}" type="presOf" srcId="{6A546DCA-6434-4770-A745-DDE562A5E836}" destId="{25498C16-AF64-4824-AFE8-6FC1F08E7496}" srcOrd="0" destOrd="0" presId="urn:microsoft.com/office/officeart/2005/8/layout/cycle6"/>
    <dgm:cxn modelId="{D6FBAFB6-334F-40D1-8014-3D925EA93526}" type="presOf" srcId="{01092153-8074-4DC2-9005-EE88F5C0BE95}" destId="{52B5D102-A391-42BD-A97C-4FEE2CEE2CDE}" srcOrd="0" destOrd="0" presId="urn:microsoft.com/office/officeart/2005/8/layout/cycle6"/>
    <dgm:cxn modelId="{6176D7CC-C66C-4CEA-8C66-8C5AD1D7525D}" type="presOf" srcId="{F94D77DA-C76B-4BA0-96B3-8968E7FED6C5}" destId="{29C399C6-044D-4830-9133-71E90AF4EF50}" srcOrd="0" destOrd="0" presId="urn:microsoft.com/office/officeart/2005/8/layout/cycle6"/>
    <dgm:cxn modelId="{5B6A81A3-CBAF-466B-B901-3012293DF8A6}" type="presOf" srcId="{2D7CE933-4C15-4EA7-B350-6F0B3126DDC9}" destId="{D2ED67B7-C687-4F93-81D8-A394B13464AC}" srcOrd="0" destOrd="0" presId="urn:microsoft.com/office/officeart/2005/8/layout/cycle6"/>
    <dgm:cxn modelId="{C2647B8E-51DD-43DD-873D-C244EA21EF7B}" type="presOf" srcId="{E1716F13-D36C-4636-81F6-F904846A750D}" destId="{96933FA6-80AF-4339-A362-F155ED5C9D66}" srcOrd="0" destOrd="0" presId="urn:microsoft.com/office/officeart/2005/8/layout/cycle6"/>
    <dgm:cxn modelId="{C07F4583-30E0-4DA9-AF5C-FD23B10C12B4}" type="presOf" srcId="{C3C621E5-7F09-48FB-8458-2904F4213F7C}" destId="{040ADC2A-AD97-4B41-9CD8-478F3CB09C02}" srcOrd="0" destOrd="0" presId="urn:microsoft.com/office/officeart/2005/8/layout/cycle6"/>
    <dgm:cxn modelId="{C26FCE9C-C04F-44B1-A8E1-BBC00D96DB20}" type="presParOf" srcId="{1A9B7E43-D26E-43AE-9CFD-780582CB1FD1}" destId="{25498C16-AF64-4824-AFE8-6FC1F08E7496}" srcOrd="0" destOrd="0" presId="urn:microsoft.com/office/officeart/2005/8/layout/cycle6"/>
    <dgm:cxn modelId="{C6B9C21A-1969-4A9B-9EA2-5C436C8A01DB}" type="presParOf" srcId="{1A9B7E43-D26E-43AE-9CFD-780582CB1FD1}" destId="{522694D9-3C54-42D9-893D-33C7B8B8490C}" srcOrd="1" destOrd="0" presId="urn:microsoft.com/office/officeart/2005/8/layout/cycle6"/>
    <dgm:cxn modelId="{AE3FA6F6-FB05-40DC-B6EC-8FF0D0736C63}" type="presParOf" srcId="{1A9B7E43-D26E-43AE-9CFD-780582CB1FD1}" destId="{D2ED67B7-C687-4F93-81D8-A394B13464AC}" srcOrd="2" destOrd="0" presId="urn:microsoft.com/office/officeart/2005/8/layout/cycle6"/>
    <dgm:cxn modelId="{0941C1C8-F9A6-44B1-B84A-FD43A6166990}" type="presParOf" srcId="{1A9B7E43-D26E-43AE-9CFD-780582CB1FD1}" destId="{FF153E59-3914-456A-895F-33A67FF621B7}" srcOrd="3" destOrd="0" presId="urn:microsoft.com/office/officeart/2005/8/layout/cycle6"/>
    <dgm:cxn modelId="{4DEA56A3-139B-4248-B5F2-E693EA0D8ACF}" type="presParOf" srcId="{1A9B7E43-D26E-43AE-9CFD-780582CB1FD1}" destId="{285A8A3F-93C2-4027-9A30-AC1434BB1AEC}" srcOrd="4" destOrd="0" presId="urn:microsoft.com/office/officeart/2005/8/layout/cycle6"/>
    <dgm:cxn modelId="{FB78F0A6-7114-4FF5-81AA-6307D5FE5B92}" type="presParOf" srcId="{1A9B7E43-D26E-43AE-9CFD-780582CB1FD1}" destId="{40FE0306-F2AC-427F-BA58-81EF0DE6E3E3}" srcOrd="5" destOrd="0" presId="urn:microsoft.com/office/officeart/2005/8/layout/cycle6"/>
    <dgm:cxn modelId="{48579A96-EFF0-468E-92CE-87296BE6C9A0}" type="presParOf" srcId="{1A9B7E43-D26E-43AE-9CFD-780582CB1FD1}" destId="{BA94EF85-963D-496C-90CC-40B6DFF64B30}" srcOrd="6" destOrd="0" presId="urn:microsoft.com/office/officeart/2005/8/layout/cycle6"/>
    <dgm:cxn modelId="{1FE2B153-8272-426C-8CE8-1B3BB3DE4C65}" type="presParOf" srcId="{1A9B7E43-D26E-43AE-9CFD-780582CB1FD1}" destId="{497175CE-3CE0-4858-8AB0-5D02AAB0A842}" srcOrd="7" destOrd="0" presId="urn:microsoft.com/office/officeart/2005/8/layout/cycle6"/>
    <dgm:cxn modelId="{20388CC5-5993-48F9-9CBE-BCA8DB27E7A7}" type="presParOf" srcId="{1A9B7E43-D26E-43AE-9CFD-780582CB1FD1}" destId="{52B5D102-A391-42BD-A97C-4FEE2CEE2CDE}" srcOrd="8" destOrd="0" presId="urn:microsoft.com/office/officeart/2005/8/layout/cycle6"/>
    <dgm:cxn modelId="{4883A34E-344A-4EED-8C31-512D1B7AFA32}" type="presParOf" srcId="{1A9B7E43-D26E-43AE-9CFD-780582CB1FD1}" destId="{217F2554-C0A8-4988-9D06-294A50FAE726}" srcOrd="9" destOrd="0" presId="urn:microsoft.com/office/officeart/2005/8/layout/cycle6"/>
    <dgm:cxn modelId="{FCD14B1E-7095-4494-AB1B-7DF035442280}" type="presParOf" srcId="{1A9B7E43-D26E-43AE-9CFD-780582CB1FD1}" destId="{275C25D1-6A9A-4346-B0EE-C73F1DCB3A20}" srcOrd="10" destOrd="0" presId="urn:microsoft.com/office/officeart/2005/8/layout/cycle6"/>
    <dgm:cxn modelId="{30274879-47A6-4DF6-BA40-7242AB5745E4}" type="presParOf" srcId="{1A9B7E43-D26E-43AE-9CFD-780582CB1FD1}" destId="{29C399C6-044D-4830-9133-71E90AF4EF50}" srcOrd="11" destOrd="0" presId="urn:microsoft.com/office/officeart/2005/8/layout/cycle6"/>
    <dgm:cxn modelId="{BDB1F867-DC9A-4311-995F-BC779E8486BE}" type="presParOf" srcId="{1A9B7E43-D26E-43AE-9CFD-780582CB1FD1}" destId="{A55398FF-6AA6-44CD-B3E1-CC81D6DE3FAC}" srcOrd="12" destOrd="0" presId="urn:microsoft.com/office/officeart/2005/8/layout/cycle6"/>
    <dgm:cxn modelId="{74785060-4287-4C89-9CC2-B6616913029F}" type="presParOf" srcId="{1A9B7E43-D26E-43AE-9CFD-780582CB1FD1}" destId="{D692CD28-A0F9-42D5-9725-EE07815A08D8}" srcOrd="13" destOrd="0" presId="urn:microsoft.com/office/officeart/2005/8/layout/cycle6"/>
    <dgm:cxn modelId="{D09C27E6-652A-4749-A1A5-FB75E6E7830E}" type="presParOf" srcId="{1A9B7E43-D26E-43AE-9CFD-780582CB1FD1}" destId="{96933FA6-80AF-4339-A362-F155ED5C9D66}" srcOrd="14" destOrd="0" presId="urn:microsoft.com/office/officeart/2005/8/layout/cycle6"/>
    <dgm:cxn modelId="{117185D8-5517-4593-8FBA-022270B7512F}" type="presParOf" srcId="{1A9B7E43-D26E-43AE-9CFD-780582CB1FD1}" destId="{DB605B6B-43FE-4EBE-91C2-2B555953A596}" srcOrd="15" destOrd="0" presId="urn:microsoft.com/office/officeart/2005/8/layout/cycle6"/>
    <dgm:cxn modelId="{070F9140-2A96-432B-8575-B9B8D5102AB8}" type="presParOf" srcId="{1A9B7E43-D26E-43AE-9CFD-780582CB1FD1}" destId="{3AC7D3C4-2702-40FC-89F7-5DE57509A5B5}" srcOrd="16" destOrd="0" presId="urn:microsoft.com/office/officeart/2005/8/layout/cycle6"/>
    <dgm:cxn modelId="{D335FB66-1F4A-4138-B99C-38B2A3E28B34}" type="presParOf" srcId="{1A9B7E43-D26E-43AE-9CFD-780582CB1FD1}" destId="{040ADC2A-AD97-4B41-9CD8-478F3CB09C02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0D9B88C-61EE-4352-855D-CB7117B95F9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6A546DCA-6434-4770-A745-DDE562A5E836}">
      <dgm:prSet phldrT="[Texto]" custT="1"/>
      <dgm:spPr/>
      <dgm:t>
        <a:bodyPr/>
        <a:lstStyle/>
        <a:p>
          <a:r>
            <a:rPr lang="es-MX" sz="1600" b="1" dirty="0" smtClean="0"/>
            <a:t>1. Ingreso al Sistema</a:t>
          </a:r>
          <a:endParaRPr lang="es-EC" sz="1600" b="1" dirty="0"/>
        </a:p>
      </dgm:t>
    </dgm:pt>
    <dgm:pt modelId="{9AE76C97-BD62-4BC2-91F3-8BB39F96D326}" type="parTrans" cxnId="{5938CBFF-989E-433E-B2CB-1889FD29AB7B}">
      <dgm:prSet/>
      <dgm:spPr/>
      <dgm:t>
        <a:bodyPr/>
        <a:lstStyle/>
        <a:p>
          <a:endParaRPr lang="es-EC" sz="1600" b="1"/>
        </a:p>
      </dgm:t>
    </dgm:pt>
    <dgm:pt modelId="{2D7CE933-4C15-4EA7-B350-6F0B3126DDC9}" type="sibTrans" cxnId="{5938CBFF-989E-433E-B2CB-1889FD29AB7B}">
      <dgm:prSet custT="1"/>
      <dgm:spPr/>
      <dgm:t>
        <a:bodyPr/>
        <a:lstStyle/>
        <a:p>
          <a:endParaRPr lang="es-EC" sz="1600" b="1"/>
        </a:p>
      </dgm:t>
    </dgm:pt>
    <dgm:pt modelId="{A86680AA-BDCA-4E4A-8629-C17A55523C0B}">
      <dgm:prSet phldrT="[Texto]" custT="1"/>
      <dgm:spPr>
        <a:solidFill>
          <a:schemeClr val="tx2"/>
        </a:solidFill>
      </dgm:spPr>
      <dgm:t>
        <a:bodyPr/>
        <a:lstStyle/>
        <a:p>
          <a:r>
            <a:rPr lang="es-MX" sz="1600" b="1" dirty="0" smtClean="0">
              <a:solidFill>
                <a:schemeClr val="bg1"/>
              </a:solidFill>
            </a:rPr>
            <a:t>2. Funcionalidades Generales</a:t>
          </a:r>
          <a:endParaRPr lang="es-EC" sz="1600" b="1" dirty="0">
            <a:solidFill>
              <a:schemeClr val="bg1"/>
            </a:solidFill>
          </a:endParaRPr>
        </a:p>
      </dgm:t>
    </dgm:pt>
    <dgm:pt modelId="{CD1E9223-E813-47E6-AF9F-1D649A0542D8}" type="parTrans" cxnId="{955C102D-CA89-49DF-8598-18D7AA2E931D}">
      <dgm:prSet/>
      <dgm:spPr/>
      <dgm:t>
        <a:bodyPr/>
        <a:lstStyle/>
        <a:p>
          <a:endParaRPr lang="es-EC"/>
        </a:p>
      </dgm:t>
    </dgm:pt>
    <dgm:pt modelId="{0F14A239-2D69-4DA0-B974-4420CDE95DB7}" type="sibTrans" cxnId="{955C102D-CA89-49DF-8598-18D7AA2E931D}">
      <dgm:prSet/>
      <dgm:spPr/>
      <dgm:t>
        <a:bodyPr/>
        <a:lstStyle/>
        <a:p>
          <a:endParaRPr lang="es-EC"/>
        </a:p>
      </dgm:t>
    </dgm:pt>
    <dgm:pt modelId="{DB1BE989-5E0B-4D2F-BC57-BA6819D50A0F}">
      <dgm:prSet phldrT="[Texto]" custT="1"/>
      <dgm:spPr/>
      <dgm:t>
        <a:bodyPr/>
        <a:lstStyle/>
        <a:p>
          <a:r>
            <a:rPr lang="es-MX" sz="1600" b="1" dirty="0" smtClean="0"/>
            <a:t>4. Validación y Corrección de datos</a:t>
          </a:r>
          <a:endParaRPr lang="es-EC" sz="1600" b="1" dirty="0"/>
        </a:p>
      </dgm:t>
    </dgm:pt>
    <dgm:pt modelId="{99D6FBEF-ADCD-455A-9EB9-56C8CFF3706C}" type="parTrans" cxnId="{7C2F9708-F613-4EAE-998A-5DE5A79BA7CA}">
      <dgm:prSet/>
      <dgm:spPr/>
      <dgm:t>
        <a:bodyPr/>
        <a:lstStyle/>
        <a:p>
          <a:endParaRPr lang="es-EC"/>
        </a:p>
      </dgm:t>
    </dgm:pt>
    <dgm:pt modelId="{F94D77DA-C76B-4BA0-96B3-8968E7FED6C5}" type="sibTrans" cxnId="{7C2F9708-F613-4EAE-998A-5DE5A79BA7CA}">
      <dgm:prSet/>
      <dgm:spPr/>
      <dgm:t>
        <a:bodyPr/>
        <a:lstStyle/>
        <a:p>
          <a:endParaRPr lang="es-EC"/>
        </a:p>
      </dgm:t>
    </dgm:pt>
    <dgm:pt modelId="{1614B8B2-B178-4C48-8168-3E5C4A1BCDBF}">
      <dgm:prSet phldrT="[Texto]" custT="1"/>
      <dgm:spPr/>
      <dgm:t>
        <a:bodyPr/>
        <a:lstStyle/>
        <a:p>
          <a:r>
            <a:rPr lang="es-MX" sz="1600" b="1" dirty="0" smtClean="0"/>
            <a:t>5. Definición del Plan</a:t>
          </a:r>
          <a:endParaRPr lang="es-EC" sz="1600" b="1" dirty="0"/>
        </a:p>
      </dgm:t>
    </dgm:pt>
    <dgm:pt modelId="{8B150A44-5102-47A3-B04E-C7333D700C16}" type="parTrans" cxnId="{45C6CDE1-9F3B-490A-8EDA-AB4B137F57A9}">
      <dgm:prSet/>
      <dgm:spPr/>
      <dgm:t>
        <a:bodyPr/>
        <a:lstStyle/>
        <a:p>
          <a:endParaRPr lang="es-EC"/>
        </a:p>
      </dgm:t>
    </dgm:pt>
    <dgm:pt modelId="{E1716F13-D36C-4636-81F6-F904846A750D}" type="sibTrans" cxnId="{45C6CDE1-9F3B-490A-8EDA-AB4B137F57A9}">
      <dgm:prSet/>
      <dgm:spPr/>
      <dgm:t>
        <a:bodyPr/>
        <a:lstStyle/>
        <a:p>
          <a:endParaRPr lang="es-EC"/>
        </a:p>
      </dgm:t>
    </dgm:pt>
    <dgm:pt modelId="{36565EAA-9630-4BDB-B8B2-171A7609EA45}">
      <dgm:prSet phldrT="[Texto]" custT="1"/>
      <dgm:spPr/>
      <dgm:t>
        <a:bodyPr/>
        <a:lstStyle/>
        <a:p>
          <a:r>
            <a:rPr lang="es-MX" sz="1600" b="1" dirty="0" smtClean="0"/>
            <a:t>6. Revisión y validación del plan</a:t>
          </a:r>
          <a:endParaRPr lang="es-EC" sz="1600" b="1" dirty="0"/>
        </a:p>
      </dgm:t>
    </dgm:pt>
    <dgm:pt modelId="{7D0C85EF-AAC0-4475-B9EA-E47254DF68C2}" type="parTrans" cxnId="{9A23D6A1-AD3C-4F03-836F-3DFA39740F43}">
      <dgm:prSet/>
      <dgm:spPr/>
      <dgm:t>
        <a:bodyPr/>
        <a:lstStyle/>
        <a:p>
          <a:endParaRPr lang="es-EC"/>
        </a:p>
      </dgm:t>
    </dgm:pt>
    <dgm:pt modelId="{C3C621E5-7F09-48FB-8458-2904F4213F7C}" type="sibTrans" cxnId="{9A23D6A1-AD3C-4F03-836F-3DFA39740F43}">
      <dgm:prSet/>
      <dgm:spPr/>
      <dgm:t>
        <a:bodyPr/>
        <a:lstStyle/>
        <a:p>
          <a:endParaRPr lang="es-EC"/>
        </a:p>
      </dgm:t>
    </dgm:pt>
    <dgm:pt modelId="{3FBC1C9C-4522-49F6-8FFE-E16F2F146BA6}">
      <dgm:prSet phldrT="[Texto]" custT="1"/>
      <dgm:spPr/>
      <dgm:t>
        <a:bodyPr/>
        <a:lstStyle/>
        <a:p>
          <a:r>
            <a:rPr lang="es-MX" sz="1600" b="1" dirty="0" smtClean="0"/>
            <a:t>3. Ingreso de Datos de Auditores</a:t>
          </a:r>
          <a:endParaRPr lang="es-EC" sz="1600" b="1" dirty="0"/>
        </a:p>
      </dgm:t>
    </dgm:pt>
    <dgm:pt modelId="{B2893780-C6A9-4574-9010-D6DFC569E5BB}" type="parTrans" cxnId="{CCA44932-6AFC-44EC-A219-0A23E9F668C0}">
      <dgm:prSet/>
      <dgm:spPr/>
      <dgm:t>
        <a:bodyPr/>
        <a:lstStyle/>
        <a:p>
          <a:endParaRPr lang="es-EC"/>
        </a:p>
      </dgm:t>
    </dgm:pt>
    <dgm:pt modelId="{01092153-8074-4DC2-9005-EE88F5C0BE95}" type="sibTrans" cxnId="{CCA44932-6AFC-44EC-A219-0A23E9F668C0}">
      <dgm:prSet/>
      <dgm:spPr/>
      <dgm:t>
        <a:bodyPr/>
        <a:lstStyle/>
        <a:p>
          <a:endParaRPr lang="es-EC"/>
        </a:p>
      </dgm:t>
    </dgm:pt>
    <dgm:pt modelId="{1A9B7E43-D26E-43AE-9CFD-780582CB1FD1}" type="pres">
      <dgm:prSet presAssocID="{30D9B88C-61EE-4352-855D-CB7117B95F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25498C16-AF64-4824-AFE8-6FC1F08E7496}" type="pres">
      <dgm:prSet presAssocID="{6A546DCA-6434-4770-A745-DDE562A5E83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22694D9-3C54-42D9-893D-33C7B8B8490C}" type="pres">
      <dgm:prSet presAssocID="{6A546DCA-6434-4770-A745-DDE562A5E836}" presName="spNode" presStyleCnt="0"/>
      <dgm:spPr/>
      <dgm:t>
        <a:bodyPr/>
        <a:lstStyle/>
        <a:p>
          <a:endParaRPr lang="es-EC"/>
        </a:p>
      </dgm:t>
    </dgm:pt>
    <dgm:pt modelId="{D2ED67B7-C687-4F93-81D8-A394B13464AC}" type="pres">
      <dgm:prSet presAssocID="{2D7CE933-4C15-4EA7-B350-6F0B3126DDC9}" presName="sibTrans" presStyleLbl="sibTrans1D1" presStyleIdx="0" presStyleCnt="6"/>
      <dgm:spPr/>
      <dgm:t>
        <a:bodyPr/>
        <a:lstStyle/>
        <a:p>
          <a:endParaRPr lang="es-EC"/>
        </a:p>
      </dgm:t>
    </dgm:pt>
    <dgm:pt modelId="{FF153E59-3914-456A-895F-33A67FF621B7}" type="pres">
      <dgm:prSet presAssocID="{A86680AA-BDCA-4E4A-8629-C17A55523C0B}" presName="node" presStyleLbl="node1" presStyleIdx="1" presStyleCnt="6" custScaleX="116953" custScaleY="10318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5A8A3F-93C2-4027-9A30-AC1434BB1AEC}" type="pres">
      <dgm:prSet presAssocID="{A86680AA-BDCA-4E4A-8629-C17A55523C0B}" presName="spNode" presStyleCnt="0"/>
      <dgm:spPr/>
      <dgm:t>
        <a:bodyPr/>
        <a:lstStyle/>
        <a:p>
          <a:endParaRPr lang="es-EC"/>
        </a:p>
      </dgm:t>
    </dgm:pt>
    <dgm:pt modelId="{40FE0306-F2AC-427F-BA58-81EF0DE6E3E3}" type="pres">
      <dgm:prSet presAssocID="{0F14A239-2D69-4DA0-B974-4420CDE95DB7}" presName="sibTrans" presStyleLbl="sibTrans1D1" presStyleIdx="1" presStyleCnt="6"/>
      <dgm:spPr/>
      <dgm:t>
        <a:bodyPr/>
        <a:lstStyle/>
        <a:p>
          <a:endParaRPr lang="es-EC"/>
        </a:p>
      </dgm:t>
    </dgm:pt>
    <dgm:pt modelId="{BA94EF85-963D-496C-90CC-40B6DFF64B30}" type="pres">
      <dgm:prSet presAssocID="{3FBC1C9C-4522-49F6-8FFE-E16F2F146BA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97175CE-3CE0-4858-8AB0-5D02AAB0A842}" type="pres">
      <dgm:prSet presAssocID="{3FBC1C9C-4522-49F6-8FFE-E16F2F146BA6}" presName="spNode" presStyleCnt="0"/>
      <dgm:spPr/>
      <dgm:t>
        <a:bodyPr/>
        <a:lstStyle/>
        <a:p>
          <a:endParaRPr lang="es-EC"/>
        </a:p>
      </dgm:t>
    </dgm:pt>
    <dgm:pt modelId="{52B5D102-A391-42BD-A97C-4FEE2CEE2CDE}" type="pres">
      <dgm:prSet presAssocID="{01092153-8074-4DC2-9005-EE88F5C0BE95}" presName="sibTrans" presStyleLbl="sibTrans1D1" presStyleIdx="2" presStyleCnt="6"/>
      <dgm:spPr/>
      <dgm:t>
        <a:bodyPr/>
        <a:lstStyle/>
        <a:p>
          <a:endParaRPr lang="es-EC"/>
        </a:p>
      </dgm:t>
    </dgm:pt>
    <dgm:pt modelId="{217F2554-C0A8-4988-9D06-294A50FAE726}" type="pres">
      <dgm:prSet presAssocID="{DB1BE989-5E0B-4D2F-BC57-BA6819D50A0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75C25D1-6A9A-4346-B0EE-C73F1DCB3A20}" type="pres">
      <dgm:prSet presAssocID="{DB1BE989-5E0B-4D2F-BC57-BA6819D50A0F}" presName="spNode" presStyleCnt="0"/>
      <dgm:spPr/>
      <dgm:t>
        <a:bodyPr/>
        <a:lstStyle/>
        <a:p>
          <a:endParaRPr lang="es-EC"/>
        </a:p>
      </dgm:t>
    </dgm:pt>
    <dgm:pt modelId="{29C399C6-044D-4830-9133-71E90AF4EF50}" type="pres">
      <dgm:prSet presAssocID="{F94D77DA-C76B-4BA0-96B3-8968E7FED6C5}" presName="sibTrans" presStyleLbl="sibTrans1D1" presStyleIdx="3" presStyleCnt="6"/>
      <dgm:spPr/>
      <dgm:t>
        <a:bodyPr/>
        <a:lstStyle/>
        <a:p>
          <a:endParaRPr lang="es-EC"/>
        </a:p>
      </dgm:t>
    </dgm:pt>
    <dgm:pt modelId="{A55398FF-6AA6-44CD-B3E1-CC81D6DE3FAC}" type="pres">
      <dgm:prSet presAssocID="{1614B8B2-B178-4C48-8168-3E5C4A1BCDB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92CD28-A0F9-42D5-9725-EE07815A08D8}" type="pres">
      <dgm:prSet presAssocID="{1614B8B2-B178-4C48-8168-3E5C4A1BCDBF}" presName="spNode" presStyleCnt="0"/>
      <dgm:spPr/>
      <dgm:t>
        <a:bodyPr/>
        <a:lstStyle/>
        <a:p>
          <a:endParaRPr lang="es-EC"/>
        </a:p>
      </dgm:t>
    </dgm:pt>
    <dgm:pt modelId="{96933FA6-80AF-4339-A362-F155ED5C9D66}" type="pres">
      <dgm:prSet presAssocID="{E1716F13-D36C-4636-81F6-F904846A750D}" presName="sibTrans" presStyleLbl="sibTrans1D1" presStyleIdx="4" presStyleCnt="6"/>
      <dgm:spPr/>
      <dgm:t>
        <a:bodyPr/>
        <a:lstStyle/>
        <a:p>
          <a:endParaRPr lang="es-EC"/>
        </a:p>
      </dgm:t>
    </dgm:pt>
    <dgm:pt modelId="{DB605B6B-43FE-4EBE-91C2-2B555953A596}" type="pres">
      <dgm:prSet presAssocID="{36565EAA-9630-4BDB-B8B2-171A7609EA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7D3C4-2702-40FC-89F7-5DE57509A5B5}" type="pres">
      <dgm:prSet presAssocID="{36565EAA-9630-4BDB-B8B2-171A7609EA45}" presName="spNode" presStyleCnt="0"/>
      <dgm:spPr/>
      <dgm:t>
        <a:bodyPr/>
        <a:lstStyle/>
        <a:p>
          <a:endParaRPr lang="es-EC"/>
        </a:p>
      </dgm:t>
    </dgm:pt>
    <dgm:pt modelId="{040ADC2A-AD97-4B41-9CD8-478F3CB09C02}" type="pres">
      <dgm:prSet presAssocID="{C3C621E5-7F09-48FB-8458-2904F4213F7C}" presName="sibTrans" presStyleLbl="sibTrans1D1" presStyleIdx="5" presStyleCnt="6"/>
      <dgm:spPr/>
      <dgm:t>
        <a:bodyPr/>
        <a:lstStyle/>
        <a:p>
          <a:endParaRPr lang="es-EC"/>
        </a:p>
      </dgm:t>
    </dgm:pt>
  </dgm:ptLst>
  <dgm:cxnLst>
    <dgm:cxn modelId="{6016EDA6-D484-459C-86BE-78FD915C96EA}" type="presOf" srcId="{0F14A239-2D69-4DA0-B974-4420CDE95DB7}" destId="{40FE0306-F2AC-427F-BA58-81EF0DE6E3E3}" srcOrd="0" destOrd="0" presId="urn:microsoft.com/office/officeart/2005/8/layout/cycle6"/>
    <dgm:cxn modelId="{B8EC7C7C-D11C-4B2A-A210-4EDF288A5A36}" type="presOf" srcId="{E1716F13-D36C-4636-81F6-F904846A750D}" destId="{96933FA6-80AF-4339-A362-F155ED5C9D66}" srcOrd="0" destOrd="0" presId="urn:microsoft.com/office/officeart/2005/8/layout/cycle6"/>
    <dgm:cxn modelId="{957225F8-1D15-4C9C-B109-64C52F471A86}" type="presOf" srcId="{1614B8B2-B178-4C48-8168-3E5C4A1BCDBF}" destId="{A55398FF-6AA6-44CD-B3E1-CC81D6DE3FAC}" srcOrd="0" destOrd="0" presId="urn:microsoft.com/office/officeart/2005/8/layout/cycle6"/>
    <dgm:cxn modelId="{CCA44932-6AFC-44EC-A219-0A23E9F668C0}" srcId="{30D9B88C-61EE-4352-855D-CB7117B95F9E}" destId="{3FBC1C9C-4522-49F6-8FFE-E16F2F146BA6}" srcOrd="2" destOrd="0" parTransId="{B2893780-C6A9-4574-9010-D6DFC569E5BB}" sibTransId="{01092153-8074-4DC2-9005-EE88F5C0BE95}"/>
    <dgm:cxn modelId="{955C102D-CA89-49DF-8598-18D7AA2E931D}" srcId="{30D9B88C-61EE-4352-855D-CB7117B95F9E}" destId="{A86680AA-BDCA-4E4A-8629-C17A55523C0B}" srcOrd="1" destOrd="0" parTransId="{CD1E9223-E813-47E6-AF9F-1D649A0542D8}" sibTransId="{0F14A239-2D69-4DA0-B974-4420CDE95DB7}"/>
    <dgm:cxn modelId="{FCE785D8-CBE8-4886-89FE-699F5C7DD7D7}" type="presOf" srcId="{F94D77DA-C76B-4BA0-96B3-8968E7FED6C5}" destId="{29C399C6-044D-4830-9133-71E90AF4EF50}" srcOrd="0" destOrd="0" presId="urn:microsoft.com/office/officeart/2005/8/layout/cycle6"/>
    <dgm:cxn modelId="{31BAD2FA-5146-453F-89BF-7AD2EB0E4D89}" type="presOf" srcId="{3FBC1C9C-4522-49F6-8FFE-E16F2F146BA6}" destId="{BA94EF85-963D-496C-90CC-40B6DFF64B30}" srcOrd="0" destOrd="0" presId="urn:microsoft.com/office/officeart/2005/8/layout/cycle6"/>
    <dgm:cxn modelId="{D0EF1FE9-8E4B-4433-BCF1-4C0F9C576C3C}" type="presOf" srcId="{2D7CE933-4C15-4EA7-B350-6F0B3126DDC9}" destId="{D2ED67B7-C687-4F93-81D8-A394B13464AC}" srcOrd="0" destOrd="0" presId="urn:microsoft.com/office/officeart/2005/8/layout/cycle6"/>
    <dgm:cxn modelId="{41224F9B-18B7-403E-AA9D-E649B2B925E0}" type="presOf" srcId="{A86680AA-BDCA-4E4A-8629-C17A55523C0B}" destId="{FF153E59-3914-456A-895F-33A67FF621B7}" srcOrd="0" destOrd="0" presId="urn:microsoft.com/office/officeart/2005/8/layout/cycle6"/>
    <dgm:cxn modelId="{CE8CC482-2836-4427-A9A5-069C0FD002C0}" type="presOf" srcId="{36565EAA-9630-4BDB-B8B2-171A7609EA45}" destId="{DB605B6B-43FE-4EBE-91C2-2B555953A596}" srcOrd="0" destOrd="0" presId="urn:microsoft.com/office/officeart/2005/8/layout/cycle6"/>
    <dgm:cxn modelId="{7C2F9708-F613-4EAE-998A-5DE5A79BA7CA}" srcId="{30D9B88C-61EE-4352-855D-CB7117B95F9E}" destId="{DB1BE989-5E0B-4D2F-BC57-BA6819D50A0F}" srcOrd="3" destOrd="0" parTransId="{99D6FBEF-ADCD-455A-9EB9-56C8CFF3706C}" sibTransId="{F94D77DA-C76B-4BA0-96B3-8968E7FED6C5}"/>
    <dgm:cxn modelId="{AB10DED7-4C5F-4705-8725-5E3B1AE8D10C}" type="presOf" srcId="{DB1BE989-5E0B-4D2F-BC57-BA6819D50A0F}" destId="{217F2554-C0A8-4988-9D06-294A50FAE726}" srcOrd="0" destOrd="0" presId="urn:microsoft.com/office/officeart/2005/8/layout/cycle6"/>
    <dgm:cxn modelId="{5938CBFF-989E-433E-B2CB-1889FD29AB7B}" srcId="{30D9B88C-61EE-4352-855D-CB7117B95F9E}" destId="{6A546DCA-6434-4770-A745-DDE562A5E836}" srcOrd="0" destOrd="0" parTransId="{9AE76C97-BD62-4BC2-91F3-8BB39F96D326}" sibTransId="{2D7CE933-4C15-4EA7-B350-6F0B3126DDC9}"/>
    <dgm:cxn modelId="{D6944E4A-ED51-4B68-9236-459AF44FC5F1}" type="presOf" srcId="{01092153-8074-4DC2-9005-EE88F5C0BE95}" destId="{52B5D102-A391-42BD-A97C-4FEE2CEE2CDE}" srcOrd="0" destOrd="0" presId="urn:microsoft.com/office/officeart/2005/8/layout/cycle6"/>
    <dgm:cxn modelId="{5E32A233-9B3E-4BC4-8752-489BA84CEC0B}" type="presOf" srcId="{30D9B88C-61EE-4352-855D-CB7117B95F9E}" destId="{1A9B7E43-D26E-43AE-9CFD-780582CB1FD1}" srcOrd="0" destOrd="0" presId="urn:microsoft.com/office/officeart/2005/8/layout/cycle6"/>
    <dgm:cxn modelId="{CE6EFDE2-99B5-4276-BA93-1C0A5D6F4433}" type="presOf" srcId="{6A546DCA-6434-4770-A745-DDE562A5E836}" destId="{25498C16-AF64-4824-AFE8-6FC1F08E7496}" srcOrd="0" destOrd="0" presId="urn:microsoft.com/office/officeart/2005/8/layout/cycle6"/>
    <dgm:cxn modelId="{9A23D6A1-AD3C-4F03-836F-3DFA39740F43}" srcId="{30D9B88C-61EE-4352-855D-CB7117B95F9E}" destId="{36565EAA-9630-4BDB-B8B2-171A7609EA45}" srcOrd="5" destOrd="0" parTransId="{7D0C85EF-AAC0-4475-B9EA-E47254DF68C2}" sibTransId="{C3C621E5-7F09-48FB-8458-2904F4213F7C}"/>
    <dgm:cxn modelId="{45C6CDE1-9F3B-490A-8EDA-AB4B137F57A9}" srcId="{30D9B88C-61EE-4352-855D-CB7117B95F9E}" destId="{1614B8B2-B178-4C48-8168-3E5C4A1BCDBF}" srcOrd="4" destOrd="0" parTransId="{8B150A44-5102-47A3-B04E-C7333D700C16}" sibTransId="{E1716F13-D36C-4636-81F6-F904846A750D}"/>
    <dgm:cxn modelId="{351F39E3-187F-4459-A891-C6D5B3A97FE6}" type="presOf" srcId="{C3C621E5-7F09-48FB-8458-2904F4213F7C}" destId="{040ADC2A-AD97-4B41-9CD8-478F3CB09C02}" srcOrd="0" destOrd="0" presId="urn:microsoft.com/office/officeart/2005/8/layout/cycle6"/>
    <dgm:cxn modelId="{71D42177-7CC0-42C7-9621-2ADBF224C4C7}" type="presParOf" srcId="{1A9B7E43-D26E-43AE-9CFD-780582CB1FD1}" destId="{25498C16-AF64-4824-AFE8-6FC1F08E7496}" srcOrd="0" destOrd="0" presId="urn:microsoft.com/office/officeart/2005/8/layout/cycle6"/>
    <dgm:cxn modelId="{B75413AB-80D7-4D91-A293-B25639DBD963}" type="presParOf" srcId="{1A9B7E43-D26E-43AE-9CFD-780582CB1FD1}" destId="{522694D9-3C54-42D9-893D-33C7B8B8490C}" srcOrd="1" destOrd="0" presId="urn:microsoft.com/office/officeart/2005/8/layout/cycle6"/>
    <dgm:cxn modelId="{4920F41C-7442-4570-9FA3-5AA47E414B05}" type="presParOf" srcId="{1A9B7E43-D26E-43AE-9CFD-780582CB1FD1}" destId="{D2ED67B7-C687-4F93-81D8-A394B13464AC}" srcOrd="2" destOrd="0" presId="urn:microsoft.com/office/officeart/2005/8/layout/cycle6"/>
    <dgm:cxn modelId="{70B44051-0176-49EF-B99E-3BBF5D91CF3C}" type="presParOf" srcId="{1A9B7E43-D26E-43AE-9CFD-780582CB1FD1}" destId="{FF153E59-3914-456A-895F-33A67FF621B7}" srcOrd="3" destOrd="0" presId="urn:microsoft.com/office/officeart/2005/8/layout/cycle6"/>
    <dgm:cxn modelId="{E6D3D32A-E87A-49BA-84B5-5B815C1E9E7E}" type="presParOf" srcId="{1A9B7E43-D26E-43AE-9CFD-780582CB1FD1}" destId="{285A8A3F-93C2-4027-9A30-AC1434BB1AEC}" srcOrd="4" destOrd="0" presId="urn:microsoft.com/office/officeart/2005/8/layout/cycle6"/>
    <dgm:cxn modelId="{C0F9B9E7-E134-4A91-B262-322C37DDCFB5}" type="presParOf" srcId="{1A9B7E43-D26E-43AE-9CFD-780582CB1FD1}" destId="{40FE0306-F2AC-427F-BA58-81EF0DE6E3E3}" srcOrd="5" destOrd="0" presId="urn:microsoft.com/office/officeart/2005/8/layout/cycle6"/>
    <dgm:cxn modelId="{E4940BF1-E945-4849-A968-CA04FB009A47}" type="presParOf" srcId="{1A9B7E43-D26E-43AE-9CFD-780582CB1FD1}" destId="{BA94EF85-963D-496C-90CC-40B6DFF64B30}" srcOrd="6" destOrd="0" presId="urn:microsoft.com/office/officeart/2005/8/layout/cycle6"/>
    <dgm:cxn modelId="{9D0E8A7C-6016-4F29-A2C9-97F82530D38F}" type="presParOf" srcId="{1A9B7E43-D26E-43AE-9CFD-780582CB1FD1}" destId="{497175CE-3CE0-4858-8AB0-5D02AAB0A842}" srcOrd="7" destOrd="0" presId="urn:microsoft.com/office/officeart/2005/8/layout/cycle6"/>
    <dgm:cxn modelId="{060A4063-C6F7-4FA4-892A-1EF8421ECC45}" type="presParOf" srcId="{1A9B7E43-D26E-43AE-9CFD-780582CB1FD1}" destId="{52B5D102-A391-42BD-A97C-4FEE2CEE2CDE}" srcOrd="8" destOrd="0" presId="urn:microsoft.com/office/officeart/2005/8/layout/cycle6"/>
    <dgm:cxn modelId="{0036E56A-BA49-4301-9ED7-DE2DD488A6FB}" type="presParOf" srcId="{1A9B7E43-D26E-43AE-9CFD-780582CB1FD1}" destId="{217F2554-C0A8-4988-9D06-294A50FAE726}" srcOrd="9" destOrd="0" presId="urn:microsoft.com/office/officeart/2005/8/layout/cycle6"/>
    <dgm:cxn modelId="{BCCDE046-9895-4C07-8E7B-49D41D15E4AA}" type="presParOf" srcId="{1A9B7E43-D26E-43AE-9CFD-780582CB1FD1}" destId="{275C25D1-6A9A-4346-B0EE-C73F1DCB3A20}" srcOrd="10" destOrd="0" presId="urn:microsoft.com/office/officeart/2005/8/layout/cycle6"/>
    <dgm:cxn modelId="{8F050204-2DB7-4586-A98F-5C037AFDE852}" type="presParOf" srcId="{1A9B7E43-D26E-43AE-9CFD-780582CB1FD1}" destId="{29C399C6-044D-4830-9133-71E90AF4EF50}" srcOrd="11" destOrd="0" presId="urn:microsoft.com/office/officeart/2005/8/layout/cycle6"/>
    <dgm:cxn modelId="{3A278236-E702-4A6F-B6E3-5D993617E560}" type="presParOf" srcId="{1A9B7E43-D26E-43AE-9CFD-780582CB1FD1}" destId="{A55398FF-6AA6-44CD-B3E1-CC81D6DE3FAC}" srcOrd="12" destOrd="0" presId="urn:microsoft.com/office/officeart/2005/8/layout/cycle6"/>
    <dgm:cxn modelId="{41EAC741-EC8A-47BE-A82E-1B918ACA7161}" type="presParOf" srcId="{1A9B7E43-D26E-43AE-9CFD-780582CB1FD1}" destId="{D692CD28-A0F9-42D5-9725-EE07815A08D8}" srcOrd="13" destOrd="0" presId="urn:microsoft.com/office/officeart/2005/8/layout/cycle6"/>
    <dgm:cxn modelId="{A435C462-ED8E-446D-9A13-ED4513E30602}" type="presParOf" srcId="{1A9B7E43-D26E-43AE-9CFD-780582CB1FD1}" destId="{96933FA6-80AF-4339-A362-F155ED5C9D66}" srcOrd="14" destOrd="0" presId="urn:microsoft.com/office/officeart/2005/8/layout/cycle6"/>
    <dgm:cxn modelId="{3D1CE3E2-8B43-4D81-9D4F-810072832A21}" type="presParOf" srcId="{1A9B7E43-D26E-43AE-9CFD-780582CB1FD1}" destId="{DB605B6B-43FE-4EBE-91C2-2B555953A596}" srcOrd="15" destOrd="0" presId="urn:microsoft.com/office/officeart/2005/8/layout/cycle6"/>
    <dgm:cxn modelId="{1E3C0F4E-A8CD-4F3E-A2BB-8C68FF0D30CB}" type="presParOf" srcId="{1A9B7E43-D26E-43AE-9CFD-780582CB1FD1}" destId="{3AC7D3C4-2702-40FC-89F7-5DE57509A5B5}" srcOrd="16" destOrd="0" presId="urn:microsoft.com/office/officeart/2005/8/layout/cycle6"/>
    <dgm:cxn modelId="{4C4A6D88-FE48-401E-B2DD-8382058EA601}" type="presParOf" srcId="{1A9B7E43-D26E-43AE-9CFD-780582CB1FD1}" destId="{040ADC2A-AD97-4B41-9CD8-478F3CB09C02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86C2A7C-652E-4C1F-A462-C03052F30303}" type="doc">
      <dgm:prSet loTypeId="urn:microsoft.com/office/officeart/2005/8/layout/target3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s-EC"/>
        </a:p>
      </dgm:t>
    </dgm:pt>
    <dgm:pt modelId="{33439E65-7C12-4B44-AE10-A52793D7E956}">
      <dgm:prSet phldrT="[Texto]"/>
      <dgm:spPr/>
      <dgm:t>
        <a:bodyPr/>
        <a:lstStyle/>
        <a:p>
          <a:r>
            <a:rPr lang="es-MX" dirty="0" smtClean="0"/>
            <a:t>Bandeja de notificaciones</a:t>
          </a:r>
          <a:endParaRPr lang="es-EC" dirty="0"/>
        </a:p>
      </dgm:t>
    </dgm:pt>
    <dgm:pt modelId="{CE2ACCD3-2AB6-47B6-876D-FDAA62698526}" type="parTrans" cxnId="{EBC836F2-6E93-403B-B59D-BC934B7BB3AF}">
      <dgm:prSet/>
      <dgm:spPr/>
      <dgm:t>
        <a:bodyPr/>
        <a:lstStyle/>
        <a:p>
          <a:endParaRPr lang="es-EC"/>
        </a:p>
      </dgm:t>
    </dgm:pt>
    <dgm:pt modelId="{11DE92BF-B558-4F2F-9490-09E23F9AEE23}" type="sibTrans" cxnId="{EBC836F2-6E93-403B-B59D-BC934B7BB3AF}">
      <dgm:prSet/>
      <dgm:spPr/>
      <dgm:t>
        <a:bodyPr/>
        <a:lstStyle/>
        <a:p>
          <a:endParaRPr lang="es-EC"/>
        </a:p>
      </dgm:t>
    </dgm:pt>
    <dgm:pt modelId="{43A8E4F8-E5A0-494F-B0E0-D58D8AF72552}">
      <dgm:prSet phldrT="[Texto]"/>
      <dgm:spPr/>
      <dgm:t>
        <a:bodyPr/>
        <a:lstStyle/>
        <a:p>
          <a:r>
            <a:rPr lang="es-MX" dirty="0" smtClean="0"/>
            <a:t>Pantallas de acciones</a:t>
          </a:r>
          <a:endParaRPr lang="es-EC" dirty="0"/>
        </a:p>
      </dgm:t>
    </dgm:pt>
    <dgm:pt modelId="{97872C71-2373-44CA-A8C5-63273AD67774}" type="parTrans" cxnId="{CE9D245C-DC3B-424F-B18B-E88706A79BFC}">
      <dgm:prSet/>
      <dgm:spPr/>
      <dgm:t>
        <a:bodyPr/>
        <a:lstStyle/>
        <a:p>
          <a:endParaRPr lang="es-EC"/>
        </a:p>
      </dgm:t>
    </dgm:pt>
    <dgm:pt modelId="{F443E207-9F02-4FFC-8328-D06397F41A02}" type="sibTrans" cxnId="{CE9D245C-DC3B-424F-B18B-E88706A79BFC}">
      <dgm:prSet/>
      <dgm:spPr/>
      <dgm:t>
        <a:bodyPr/>
        <a:lstStyle/>
        <a:p>
          <a:endParaRPr lang="es-EC"/>
        </a:p>
      </dgm:t>
    </dgm:pt>
    <dgm:pt modelId="{4A203E1E-DF1C-4292-A9F5-C56132375FBA}">
      <dgm:prSet/>
      <dgm:spPr/>
      <dgm:t>
        <a:bodyPr/>
        <a:lstStyle/>
        <a:p>
          <a:r>
            <a:rPr lang="es-MX" dirty="0" smtClean="0"/>
            <a:t>Notificaciones: Alertas de tipo preventivo, acción o correctivo.</a:t>
          </a:r>
          <a:endParaRPr lang="es-EC" dirty="0"/>
        </a:p>
      </dgm:t>
    </dgm:pt>
    <dgm:pt modelId="{F30419F8-5B56-4AB6-937C-2D536190AADB}" type="parTrans" cxnId="{86B73ED0-DDF2-48D3-B832-587B7ADBA108}">
      <dgm:prSet/>
      <dgm:spPr/>
      <dgm:t>
        <a:bodyPr/>
        <a:lstStyle/>
        <a:p>
          <a:endParaRPr lang="es-EC"/>
        </a:p>
      </dgm:t>
    </dgm:pt>
    <dgm:pt modelId="{21053DE2-7A9D-4AF0-8F55-797448F3AEB3}" type="sibTrans" cxnId="{86B73ED0-DDF2-48D3-B832-587B7ADBA108}">
      <dgm:prSet/>
      <dgm:spPr/>
      <dgm:t>
        <a:bodyPr/>
        <a:lstStyle/>
        <a:p>
          <a:endParaRPr lang="es-EC"/>
        </a:p>
      </dgm:t>
    </dgm:pt>
    <dgm:pt modelId="{C1E456A4-5814-4FC9-99D3-472EA9F0BFE1}">
      <dgm:prSet phldrT="[Texto]"/>
      <dgm:spPr/>
      <dgm:t>
        <a:bodyPr/>
        <a:lstStyle/>
        <a:p>
          <a:r>
            <a:rPr lang="es-MX" dirty="0" smtClean="0"/>
            <a:t>Detallan la ejecución de las tareas que deben realizar los usuarios.</a:t>
          </a:r>
        </a:p>
      </dgm:t>
    </dgm:pt>
    <dgm:pt modelId="{63275BA7-40FB-4FA7-8685-76AAA6025437}" type="parTrans" cxnId="{743DD2BF-56BA-49EC-AC1A-73ABBA2EA252}">
      <dgm:prSet/>
      <dgm:spPr/>
      <dgm:t>
        <a:bodyPr/>
        <a:lstStyle/>
        <a:p>
          <a:endParaRPr lang="es-EC"/>
        </a:p>
      </dgm:t>
    </dgm:pt>
    <dgm:pt modelId="{9763A497-8986-45F4-B49C-E8BA275213C4}" type="sibTrans" cxnId="{743DD2BF-56BA-49EC-AC1A-73ABBA2EA252}">
      <dgm:prSet/>
      <dgm:spPr/>
      <dgm:t>
        <a:bodyPr/>
        <a:lstStyle/>
        <a:p>
          <a:endParaRPr lang="es-EC"/>
        </a:p>
      </dgm:t>
    </dgm:pt>
    <dgm:pt modelId="{6371D026-E520-4E55-81E5-1E9F95B11012}">
      <dgm:prSet/>
      <dgm:spPr/>
      <dgm:t>
        <a:bodyPr/>
        <a:lstStyle/>
        <a:p>
          <a:r>
            <a:rPr lang="es-MX" dirty="0" smtClean="0"/>
            <a:t>Bandeja de Tareas: Muestra las tareas asignadas al usuario.</a:t>
          </a:r>
          <a:endParaRPr lang="es-EC" dirty="0"/>
        </a:p>
      </dgm:t>
    </dgm:pt>
    <dgm:pt modelId="{3DD8A79F-D016-4038-AA15-E9FFE62F774E}" type="parTrans" cxnId="{D9E2929C-AAEF-4C1A-BB51-F3A046E82F8C}">
      <dgm:prSet/>
      <dgm:spPr/>
      <dgm:t>
        <a:bodyPr/>
        <a:lstStyle/>
        <a:p>
          <a:endParaRPr lang="es-EC"/>
        </a:p>
      </dgm:t>
    </dgm:pt>
    <dgm:pt modelId="{49728EA5-3E1B-405F-91F1-F80931327D17}" type="sibTrans" cxnId="{D9E2929C-AAEF-4C1A-BB51-F3A046E82F8C}">
      <dgm:prSet/>
      <dgm:spPr/>
      <dgm:t>
        <a:bodyPr/>
        <a:lstStyle/>
        <a:p>
          <a:endParaRPr lang="es-EC"/>
        </a:p>
      </dgm:t>
    </dgm:pt>
    <dgm:pt modelId="{C3A78F33-C593-4A48-86DE-7BFE5AA0B415}" type="pres">
      <dgm:prSet presAssocID="{586C2A7C-652E-4C1F-A462-C03052F3030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52BFB31-0609-478D-BB02-8AE37BF00B04}" type="pres">
      <dgm:prSet presAssocID="{33439E65-7C12-4B44-AE10-A52793D7E956}" presName="circle1" presStyleLbl="node1" presStyleIdx="0" presStyleCnt="2"/>
      <dgm:spPr/>
    </dgm:pt>
    <dgm:pt modelId="{02467802-4F53-4D97-ACE1-24359D204468}" type="pres">
      <dgm:prSet presAssocID="{33439E65-7C12-4B44-AE10-A52793D7E956}" presName="space" presStyleCnt="0"/>
      <dgm:spPr/>
    </dgm:pt>
    <dgm:pt modelId="{9CB46016-3192-4A78-B477-3B35A0245ABD}" type="pres">
      <dgm:prSet presAssocID="{33439E65-7C12-4B44-AE10-A52793D7E956}" presName="rect1" presStyleLbl="alignAcc1" presStyleIdx="0" presStyleCnt="2" custLinFactNeighborX="0" custLinFactNeighborY="1066"/>
      <dgm:spPr/>
      <dgm:t>
        <a:bodyPr/>
        <a:lstStyle/>
        <a:p>
          <a:endParaRPr lang="es-EC"/>
        </a:p>
      </dgm:t>
    </dgm:pt>
    <dgm:pt modelId="{BC178A8B-325E-4121-ACF4-9444C89C5F58}" type="pres">
      <dgm:prSet presAssocID="{43A8E4F8-E5A0-494F-B0E0-D58D8AF72552}" presName="vertSpace2" presStyleLbl="node1" presStyleIdx="0" presStyleCnt="2"/>
      <dgm:spPr/>
    </dgm:pt>
    <dgm:pt modelId="{7FCD7B3A-F154-4335-9E63-5ECA0DCE1E43}" type="pres">
      <dgm:prSet presAssocID="{43A8E4F8-E5A0-494F-B0E0-D58D8AF72552}" presName="circle2" presStyleLbl="node1" presStyleIdx="1" presStyleCnt="2"/>
      <dgm:spPr/>
    </dgm:pt>
    <dgm:pt modelId="{2486FC03-8BB5-48D9-925C-CA313E6FAD96}" type="pres">
      <dgm:prSet presAssocID="{43A8E4F8-E5A0-494F-B0E0-D58D8AF72552}" presName="rect2" presStyleLbl="alignAcc1" presStyleIdx="1" presStyleCnt="2"/>
      <dgm:spPr/>
      <dgm:t>
        <a:bodyPr/>
        <a:lstStyle/>
        <a:p>
          <a:endParaRPr lang="es-EC"/>
        </a:p>
      </dgm:t>
    </dgm:pt>
    <dgm:pt modelId="{8305E18D-D1F4-4BC7-86E9-7161298D02EE}" type="pres">
      <dgm:prSet presAssocID="{33439E65-7C12-4B44-AE10-A52793D7E956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CBF152A-8825-40C5-9F35-A8611CD775DD}" type="pres">
      <dgm:prSet presAssocID="{33439E65-7C12-4B44-AE10-A52793D7E956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594EBAA-B092-42F8-AC99-B298EFF713B8}" type="pres">
      <dgm:prSet presAssocID="{43A8E4F8-E5A0-494F-B0E0-D58D8AF72552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571AD97-815F-417F-B4BD-3F88B2BD15F2}" type="pres">
      <dgm:prSet presAssocID="{43A8E4F8-E5A0-494F-B0E0-D58D8AF72552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EBC836F2-6E93-403B-B59D-BC934B7BB3AF}" srcId="{586C2A7C-652E-4C1F-A462-C03052F30303}" destId="{33439E65-7C12-4B44-AE10-A52793D7E956}" srcOrd="0" destOrd="0" parTransId="{CE2ACCD3-2AB6-47B6-876D-FDAA62698526}" sibTransId="{11DE92BF-B558-4F2F-9490-09E23F9AEE23}"/>
    <dgm:cxn modelId="{173A4051-1557-473C-94C8-E6C164736037}" type="presOf" srcId="{43A8E4F8-E5A0-494F-B0E0-D58D8AF72552}" destId="{2486FC03-8BB5-48D9-925C-CA313E6FAD96}" srcOrd="0" destOrd="0" presId="urn:microsoft.com/office/officeart/2005/8/layout/target3"/>
    <dgm:cxn modelId="{0727C1CA-68EE-43C1-BDE4-31AAAE43D672}" type="presOf" srcId="{586C2A7C-652E-4C1F-A462-C03052F30303}" destId="{C3A78F33-C593-4A48-86DE-7BFE5AA0B415}" srcOrd="0" destOrd="0" presId="urn:microsoft.com/office/officeart/2005/8/layout/target3"/>
    <dgm:cxn modelId="{86B73ED0-DDF2-48D3-B832-587B7ADBA108}" srcId="{33439E65-7C12-4B44-AE10-A52793D7E956}" destId="{4A203E1E-DF1C-4292-A9F5-C56132375FBA}" srcOrd="0" destOrd="0" parTransId="{F30419F8-5B56-4AB6-937C-2D536190AADB}" sibTransId="{21053DE2-7A9D-4AF0-8F55-797448F3AEB3}"/>
    <dgm:cxn modelId="{B1503E41-FED3-4488-90C9-3D1E58243345}" type="presOf" srcId="{C1E456A4-5814-4FC9-99D3-472EA9F0BFE1}" destId="{A571AD97-815F-417F-B4BD-3F88B2BD15F2}" srcOrd="0" destOrd="0" presId="urn:microsoft.com/office/officeart/2005/8/layout/target3"/>
    <dgm:cxn modelId="{F52C531D-16D6-47C9-9B68-2DA56DDF3305}" type="presOf" srcId="{4A203E1E-DF1C-4292-A9F5-C56132375FBA}" destId="{8CBF152A-8825-40C5-9F35-A8611CD775DD}" srcOrd="0" destOrd="0" presId="urn:microsoft.com/office/officeart/2005/8/layout/target3"/>
    <dgm:cxn modelId="{D9E2929C-AAEF-4C1A-BB51-F3A046E82F8C}" srcId="{33439E65-7C12-4B44-AE10-A52793D7E956}" destId="{6371D026-E520-4E55-81E5-1E9F95B11012}" srcOrd="1" destOrd="0" parTransId="{3DD8A79F-D016-4038-AA15-E9FFE62F774E}" sibTransId="{49728EA5-3E1B-405F-91F1-F80931327D17}"/>
    <dgm:cxn modelId="{20C50B79-4E77-4A6C-ACF9-B926B746C6AC}" type="presOf" srcId="{6371D026-E520-4E55-81E5-1E9F95B11012}" destId="{8CBF152A-8825-40C5-9F35-A8611CD775DD}" srcOrd="0" destOrd="1" presId="urn:microsoft.com/office/officeart/2005/8/layout/target3"/>
    <dgm:cxn modelId="{CE9D245C-DC3B-424F-B18B-E88706A79BFC}" srcId="{586C2A7C-652E-4C1F-A462-C03052F30303}" destId="{43A8E4F8-E5A0-494F-B0E0-D58D8AF72552}" srcOrd="1" destOrd="0" parTransId="{97872C71-2373-44CA-A8C5-63273AD67774}" sibTransId="{F443E207-9F02-4FFC-8328-D06397F41A02}"/>
    <dgm:cxn modelId="{B22B33B7-901A-42E1-84C4-0F7DEDE855C7}" type="presOf" srcId="{43A8E4F8-E5A0-494F-B0E0-D58D8AF72552}" destId="{4594EBAA-B092-42F8-AC99-B298EFF713B8}" srcOrd="1" destOrd="0" presId="urn:microsoft.com/office/officeart/2005/8/layout/target3"/>
    <dgm:cxn modelId="{743DD2BF-56BA-49EC-AC1A-73ABBA2EA252}" srcId="{43A8E4F8-E5A0-494F-B0E0-D58D8AF72552}" destId="{C1E456A4-5814-4FC9-99D3-472EA9F0BFE1}" srcOrd="0" destOrd="0" parTransId="{63275BA7-40FB-4FA7-8685-76AAA6025437}" sibTransId="{9763A497-8986-45F4-B49C-E8BA275213C4}"/>
    <dgm:cxn modelId="{4EB843BB-56FB-4640-A024-9E70316FF3A1}" type="presOf" srcId="{33439E65-7C12-4B44-AE10-A52793D7E956}" destId="{8305E18D-D1F4-4BC7-86E9-7161298D02EE}" srcOrd="1" destOrd="0" presId="urn:microsoft.com/office/officeart/2005/8/layout/target3"/>
    <dgm:cxn modelId="{AB193550-98B0-4BA2-B9BA-DB8D10B20C43}" type="presOf" srcId="{33439E65-7C12-4B44-AE10-A52793D7E956}" destId="{9CB46016-3192-4A78-B477-3B35A0245ABD}" srcOrd="0" destOrd="0" presId="urn:microsoft.com/office/officeart/2005/8/layout/target3"/>
    <dgm:cxn modelId="{5F4E6E31-77AF-4E1D-B380-4CF94765CDE0}" type="presParOf" srcId="{C3A78F33-C593-4A48-86DE-7BFE5AA0B415}" destId="{352BFB31-0609-478D-BB02-8AE37BF00B04}" srcOrd="0" destOrd="0" presId="urn:microsoft.com/office/officeart/2005/8/layout/target3"/>
    <dgm:cxn modelId="{1A8A6506-58FB-4855-871A-13FA10836226}" type="presParOf" srcId="{C3A78F33-C593-4A48-86DE-7BFE5AA0B415}" destId="{02467802-4F53-4D97-ACE1-24359D204468}" srcOrd="1" destOrd="0" presId="urn:microsoft.com/office/officeart/2005/8/layout/target3"/>
    <dgm:cxn modelId="{BEE0CD4C-BEA7-4F8F-882A-CBDA727382E7}" type="presParOf" srcId="{C3A78F33-C593-4A48-86DE-7BFE5AA0B415}" destId="{9CB46016-3192-4A78-B477-3B35A0245ABD}" srcOrd="2" destOrd="0" presId="urn:microsoft.com/office/officeart/2005/8/layout/target3"/>
    <dgm:cxn modelId="{5854EE22-26D6-4572-88A1-39F231B303AA}" type="presParOf" srcId="{C3A78F33-C593-4A48-86DE-7BFE5AA0B415}" destId="{BC178A8B-325E-4121-ACF4-9444C89C5F58}" srcOrd="3" destOrd="0" presId="urn:microsoft.com/office/officeart/2005/8/layout/target3"/>
    <dgm:cxn modelId="{2EADF2A5-7502-4EDA-9C87-CEABFC5A3084}" type="presParOf" srcId="{C3A78F33-C593-4A48-86DE-7BFE5AA0B415}" destId="{7FCD7B3A-F154-4335-9E63-5ECA0DCE1E43}" srcOrd="4" destOrd="0" presId="urn:microsoft.com/office/officeart/2005/8/layout/target3"/>
    <dgm:cxn modelId="{531CB94D-0700-4516-BEE5-750672FF9297}" type="presParOf" srcId="{C3A78F33-C593-4A48-86DE-7BFE5AA0B415}" destId="{2486FC03-8BB5-48D9-925C-CA313E6FAD96}" srcOrd="5" destOrd="0" presId="urn:microsoft.com/office/officeart/2005/8/layout/target3"/>
    <dgm:cxn modelId="{5D99E398-BE47-4357-BB44-379735A57B21}" type="presParOf" srcId="{C3A78F33-C593-4A48-86DE-7BFE5AA0B415}" destId="{8305E18D-D1F4-4BC7-86E9-7161298D02EE}" srcOrd="6" destOrd="0" presId="urn:microsoft.com/office/officeart/2005/8/layout/target3"/>
    <dgm:cxn modelId="{072F5B7E-EC8B-4742-B6DB-157D1660260C}" type="presParOf" srcId="{C3A78F33-C593-4A48-86DE-7BFE5AA0B415}" destId="{8CBF152A-8825-40C5-9F35-A8611CD775DD}" srcOrd="7" destOrd="0" presId="urn:microsoft.com/office/officeart/2005/8/layout/target3"/>
    <dgm:cxn modelId="{A903562D-CDD3-4DE3-85C0-13580DE1AF32}" type="presParOf" srcId="{C3A78F33-C593-4A48-86DE-7BFE5AA0B415}" destId="{4594EBAA-B092-42F8-AC99-B298EFF713B8}" srcOrd="8" destOrd="0" presId="urn:microsoft.com/office/officeart/2005/8/layout/target3"/>
    <dgm:cxn modelId="{87303B8D-59AB-4690-91D6-66AF0595A7E0}" type="presParOf" srcId="{C3A78F33-C593-4A48-86DE-7BFE5AA0B415}" destId="{A571AD97-815F-417F-B4BD-3F88B2BD15F2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0D9B88C-61EE-4352-855D-CB7117B95F9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6A546DCA-6434-4770-A745-DDE562A5E836}">
      <dgm:prSet phldrT="[Texto]" custT="1"/>
      <dgm:spPr/>
      <dgm:t>
        <a:bodyPr/>
        <a:lstStyle/>
        <a:p>
          <a:r>
            <a:rPr lang="es-MX" sz="1600" b="1" smtClean="0"/>
            <a:t>1. Ingreso al Sistema</a:t>
          </a:r>
          <a:endParaRPr lang="es-EC" sz="1600" b="1" dirty="0"/>
        </a:p>
      </dgm:t>
    </dgm:pt>
    <dgm:pt modelId="{9AE76C97-BD62-4BC2-91F3-8BB39F96D326}" type="parTrans" cxnId="{5938CBFF-989E-433E-B2CB-1889FD29AB7B}">
      <dgm:prSet/>
      <dgm:spPr/>
      <dgm:t>
        <a:bodyPr/>
        <a:lstStyle/>
        <a:p>
          <a:endParaRPr lang="es-EC" sz="1600" b="1"/>
        </a:p>
      </dgm:t>
    </dgm:pt>
    <dgm:pt modelId="{2D7CE933-4C15-4EA7-B350-6F0B3126DDC9}" type="sibTrans" cxnId="{5938CBFF-989E-433E-B2CB-1889FD29AB7B}">
      <dgm:prSet custT="1"/>
      <dgm:spPr/>
      <dgm:t>
        <a:bodyPr/>
        <a:lstStyle/>
        <a:p>
          <a:endParaRPr lang="es-EC" sz="1600" b="1"/>
        </a:p>
      </dgm:t>
    </dgm:pt>
    <dgm:pt modelId="{A86680AA-BDCA-4E4A-8629-C17A55523C0B}">
      <dgm:prSet phldrT="[Texto]" custT="1"/>
      <dgm:spPr/>
      <dgm:t>
        <a:bodyPr/>
        <a:lstStyle/>
        <a:p>
          <a:r>
            <a:rPr lang="es-MX" sz="1600" b="1" smtClean="0"/>
            <a:t>2. Funcionalidades Generales</a:t>
          </a:r>
          <a:endParaRPr lang="es-EC" sz="1600" b="1" dirty="0"/>
        </a:p>
      </dgm:t>
    </dgm:pt>
    <dgm:pt modelId="{CD1E9223-E813-47E6-AF9F-1D649A0542D8}" type="parTrans" cxnId="{955C102D-CA89-49DF-8598-18D7AA2E931D}">
      <dgm:prSet/>
      <dgm:spPr/>
      <dgm:t>
        <a:bodyPr/>
        <a:lstStyle/>
        <a:p>
          <a:endParaRPr lang="es-EC"/>
        </a:p>
      </dgm:t>
    </dgm:pt>
    <dgm:pt modelId="{0F14A239-2D69-4DA0-B974-4420CDE95DB7}" type="sibTrans" cxnId="{955C102D-CA89-49DF-8598-18D7AA2E931D}">
      <dgm:prSet/>
      <dgm:spPr/>
      <dgm:t>
        <a:bodyPr/>
        <a:lstStyle/>
        <a:p>
          <a:endParaRPr lang="es-EC"/>
        </a:p>
      </dgm:t>
    </dgm:pt>
    <dgm:pt modelId="{DB1BE989-5E0B-4D2F-BC57-BA6819D50A0F}">
      <dgm:prSet phldrT="[Texto]" custT="1"/>
      <dgm:spPr/>
      <dgm:t>
        <a:bodyPr/>
        <a:lstStyle/>
        <a:p>
          <a:r>
            <a:rPr lang="es-MX" sz="1600" b="1" dirty="0" smtClean="0"/>
            <a:t>4. Validación y Corrección de datos</a:t>
          </a:r>
          <a:endParaRPr lang="es-EC" sz="1600" b="1" dirty="0"/>
        </a:p>
      </dgm:t>
    </dgm:pt>
    <dgm:pt modelId="{99D6FBEF-ADCD-455A-9EB9-56C8CFF3706C}" type="parTrans" cxnId="{7C2F9708-F613-4EAE-998A-5DE5A79BA7CA}">
      <dgm:prSet/>
      <dgm:spPr/>
      <dgm:t>
        <a:bodyPr/>
        <a:lstStyle/>
        <a:p>
          <a:endParaRPr lang="es-EC"/>
        </a:p>
      </dgm:t>
    </dgm:pt>
    <dgm:pt modelId="{F94D77DA-C76B-4BA0-96B3-8968E7FED6C5}" type="sibTrans" cxnId="{7C2F9708-F613-4EAE-998A-5DE5A79BA7CA}">
      <dgm:prSet/>
      <dgm:spPr/>
      <dgm:t>
        <a:bodyPr/>
        <a:lstStyle/>
        <a:p>
          <a:endParaRPr lang="es-EC"/>
        </a:p>
      </dgm:t>
    </dgm:pt>
    <dgm:pt modelId="{1614B8B2-B178-4C48-8168-3E5C4A1BCDBF}">
      <dgm:prSet phldrT="[Texto]" custT="1"/>
      <dgm:spPr/>
      <dgm:t>
        <a:bodyPr/>
        <a:lstStyle/>
        <a:p>
          <a:r>
            <a:rPr lang="es-MX" sz="1600" b="1" dirty="0" smtClean="0"/>
            <a:t>5. Definición del Plan</a:t>
          </a:r>
          <a:endParaRPr lang="es-EC" sz="1600" b="1" dirty="0"/>
        </a:p>
      </dgm:t>
    </dgm:pt>
    <dgm:pt modelId="{8B150A44-5102-47A3-B04E-C7333D700C16}" type="parTrans" cxnId="{45C6CDE1-9F3B-490A-8EDA-AB4B137F57A9}">
      <dgm:prSet/>
      <dgm:spPr/>
      <dgm:t>
        <a:bodyPr/>
        <a:lstStyle/>
        <a:p>
          <a:endParaRPr lang="es-EC"/>
        </a:p>
      </dgm:t>
    </dgm:pt>
    <dgm:pt modelId="{E1716F13-D36C-4636-81F6-F904846A750D}" type="sibTrans" cxnId="{45C6CDE1-9F3B-490A-8EDA-AB4B137F57A9}">
      <dgm:prSet/>
      <dgm:spPr/>
      <dgm:t>
        <a:bodyPr/>
        <a:lstStyle/>
        <a:p>
          <a:endParaRPr lang="es-EC"/>
        </a:p>
      </dgm:t>
    </dgm:pt>
    <dgm:pt modelId="{36565EAA-9630-4BDB-B8B2-171A7609EA45}">
      <dgm:prSet phldrT="[Texto]" custT="1"/>
      <dgm:spPr/>
      <dgm:t>
        <a:bodyPr/>
        <a:lstStyle/>
        <a:p>
          <a:r>
            <a:rPr lang="es-MX" sz="1600" b="1" dirty="0" smtClean="0"/>
            <a:t>6. Revisión y validación del plan</a:t>
          </a:r>
          <a:endParaRPr lang="es-EC" sz="1600" b="1" dirty="0"/>
        </a:p>
      </dgm:t>
    </dgm:pt>
    <dgm:pt modelId="{7D0C85EF-AAC0-4475-B9EA-E47254DF68C2}" type="parTrans" cxnId="{9A23D6A1-AD3C-4F03-836F-3DFA39740F43}">
      <dgm:prSet/>
      <dgm:spPr/>
      <dgm:t>
        <a:bodyPr/>
        <a:lstStyle/>
        <a:p>
          <a:endParaRPr lang="es-EC"/>
        </a:p>
      </dgm:t>
    </dgm:pt>
    <dgm:pt modelId="{C3C621E5-7F09-48FB-8458-2904F4213F7C}" type="sibTrans" cxnId="{9A23D6A1-AD3C-4F03-836F-3DFA39740F43}">
      <dgm:prSet/>
      <dgm:spPr/>
      <dgm:t>
        <a:bodyPr/>
        <a:lstStyle/>
        <a:p>
          <a:endParaRPr lang="es-EC"/>
        </a:p>
      </dgm:t>
    </dgm:pt>
    <dgm:pt modelId="{3FBC1C9C-4522-49F6-8FFE-E16F2F146BA6}">
      <dgm:prSet phldrT="[Texto]" custT="1"/>
      <dgm:spPr>
        <a:solidFill>
          <a:schemeClr val="tx2"/>
        </a:solidFill>
      </dgm:spPr>
      <dgm:t>
        <a:bodyPr/>
        <a:lstStyle/>
        <a:p>
          <a:r>
            <a:rPr lang="es-MX" sz="1600" b="1" dirty="0" smtClean="0">
              <a:solidFill>
                <a:schemeClr val="bg1"/>
              </a:solidFill>
            </a:rPr>
            <a:t>3. Ingreso de Datos de Auditores</a:t>
          </a:r>
          <a:endParaRPr lang="es-EC" sz="1600" b="1" dirty="0">
            <a:solidFill>
              <a:schemeClr val="bg1"/>
            </a:solidFill>
          </a:endParaRPr>
        </a:p>
      </dgm:t>
    </dgm:pt>
    <dgm:pt modelId="{B2893780-C6A9-4574-9010-D6DFC569E5BB}" type="parTrans" cxnId="{CCA44932-6AFC-44EC-A219-0A23E9F668C0}">
      <dgm:prSet/>
      <dgm:spPr/>
      <dgm:t>
        <a:bodyPr/>
        <a:lstStyle/>
        <a:p>
          <a:endParaRPr lang="es-EC"/>
        </a:p>
      </dgm:t>
    </dgm:pt>
    <dgm:pt modelId="{01092153-8074-4DC2-9005-EE88F5C0BE95}" type="sibTrans" cxnId="{CCA44932-6AFC-44EC-A219-0A23E9F668C0}">
      <dgm:prSet/>
      <dgm:spPr/>
      <dgm:t>
        <a:bodyPr/>
        <a:lstStyle/>
        <a:p>
          <a:endParaRPr lang="es-EC"/>
        </a:p>
      </dgm:t>
    </dgm:pt>
    <dgm:pt modelId="{1A9B7E43-D26E-43AE-9CFD-780582CB1FD1}" type="pres">
      <dgm:prSet presAssocID="{30D9B88C-61EE-4352-855D-CB7117B95F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25498C16-AF64-4824-AFE8-6FC1F08E7496}" type="pres">
      <dgm:prSet presAssocID="{6A546DCA-6434-4770-A745-DDE562A5E83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22694D9-3C54-42D9-893D-33C7B8B8490C}" type="pres">
      <dgm:prSet presAssocID="{6A546DCA-6434-4770-A745-DDE562A5E836}" presName="spNode" presStyleCnt="0"/>
      <dgm:spPr/>
      <dgm:t>
        <a:bodyPr/>
        <a:lstStyle/>
        <a:p>
          <a:endParaRPr lang="es-EC"/>
        </a:p>
      </dgm:t>
    </dgm:pt>
    <dgm:pt modelId="{D2ED67B7-C687-4F93-81D8-A394B13464AC}" type="pres">
      <dgm:prSet presAssocID="{2D7CE933-4C15-4EA7-B350-6F0B3126DDC9}" presName="sibTrans" presStyleLbl="sibTrans1D1" presStyleIdx="0" presStyleCnt="6"/>
      <dgm:spPr/>
      <dgm:t>
        <a:bodyPr/>
        <a:lstStyle/>
        <a:p>
          <a:endParaRPr lang="es-EC"/>
        </a:p>
      </dgm:t>
    </dgm:pt>
    <dgm:pt modelId="{FF153E59-3914-456A-895F-33A67FF621B7}" type="pres">
      <dgm:prSet presAssocID="{A86680AA-BDCA-4E4A-8629-C17A55523C0B}" presName="node" presStyleLbl="node1" presStyleIdx="1" presStyleCnt="6" custScaleX="116953" custScaleY="10318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5A8A3F-93C2-4027-9A30-AC1434BB1AEC}" type="pres">
      <dgm:prSet presAssocID="{A86680AA-BDCA-4E4A-8629-C17A55523C0B}" presName="spNode" presStyleCnt="0"/>
      <dgm:spPr/>
      <dgm:t>
        <a:bodyPr/>
        <a:lstStyle/>
        <a:p>
          <a:endParaRPr lang="es-EC"/>
        </a:p>
      </dgm:t>
    </dgm:pt>
    <dgm:pt modelId="{40FE0306-F2AC-427F-BA58-81EF0DE6E3E3}" type="pres">
      <dgm:prSet presAssocID="{0F14A239-2D69-4DA0-B974-4420CDE95DB7}" presName="sibTrans" presStyleLbl="sibTrans1D1" presStyleIdx="1" presStyleCnt="6"/>
      <dgm:spPr/>
      <dgm:t>
        <a:bodyPr/>
        <a:lstStyle/>
        <a:p>
          <a:endParaRPr lang="es-EC"/>
        </a:p>
      </dgm:t>
    </dgm:pt>
    <dgm:pt modelId="{BA94EF85-963D-496C-90CC-40B6DFF64B30}" type="pres">
      <dgm:prSet presAssocID="{3FBC1C9C-4522-49F6-8FFE-E16F2F146BA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97175CE-3CE0-4858-8AB0-5D02AAB0A842}" type="pres">
      <dgm:prSet presAssocID="{3FBC1C9C-4522-49F6-8FFE-E16F2F146BA6}" presName="spNode" presStyleCnt="0"/>
      <dgm:spPr/>
      <dgm:t>
        <a:bodyPr/>
        <a:lstStyle/>
        <a:p>
          <a:endParaRPr lang="es-EC"/>
        </a:p>
      </dgm:t>
    </dgm:pt>
    <dgm:pt modelId="{52B5D102-A391-42BD-A97C-4FEE2CEE2CDE}" type="pres">
      <dgm:prSet presAssocID="{01092153-8074-4DC2-9005-EE88F5C0BE95}" presName="sibTrans" presStyleLbl="sibTrans1D1" presStyleIdx="2" presStyleCnt="6"/>
      <dgm:spPr/>
      <dgm:t>
        <a:bodyPr/>
        <a:lstStyle/>
        <a:p>
          <a:endParaRPr lang="es-EC"/>
        </a:p>
      </dgm:t>
    </dgm:pt>
    <dgm:pt modelId="{217F2554-C0A8-4988-9D06-294A50FAE726}" type="pres">
      <dgm:prSet presAssocID="{DB1BE989-5E0B-4D2F-BC57-BA6819D50A0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75C25D1-6A9A-4346-B0EE-C73F1DCB3A20}" type="pres">
      <dgm:prSet presAssocID="{DB1BE989-5E0B-4D2F-BC57-BA6819D50A0F}" presName="spNode" presStyleCnt="0"/>
      <dgm:spPr/>
      <dgm:t>
        <a:bodyPr/>
        <a:lstStyle/>
        <a:p>
          <a:endParaRPr lang="es-EC"/>
        </a:p>
      </dgm:t>
    </dgm:pt>
    <dgm:pt modelId="{29C399C6-044D-4830-9133-71E90AF4EF50}" type="pres">
      <dgm:prSet presAssocID="{F94D77DA-C76B-4BA0-96B3-8968E7FED6C5}" presName="sibTrans" presStyleLbl="sibTrans1D1" presStyleIdx="3" presStyleCnt="6"/>
      <dgm:spPr/>
      <dgm:t>
        <a:bodyPr/>
        <a:lstStyle/>
        <a:p>
          <a:endParaRPr lang="es-EC"/>
        </a:p>
      </dgm:t>
    </dgm:pt>
    <dgm:pt modelId="{A55398FF-6AA6-44CD-B3E1-CC81D6DE3FAC}" type="pres">
      <dgm:prSet presAssocID="{1614B8B2-B178-4C48-8168-3E5C4A1BCDB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92CD28-A0F9-42D5-9725-EE07815A08D8}" type="pres">
      <dgm:prSet presAssocID="{1614B8B2-B178-4C48-8168-3E5C4A1BCDBF}" presName="spNode" presStyleCnt="0"/>
      <dgm:spPr/>
      <dgm:t>
        <a:bodyPr/>
        <a:lstStyle/>
        <a:p>
          <a:endParaRPr lang="es-EC"/>
        </a:p>
      </dgm:t>
    </dgm:pt>
    <dgm:pt modelId="{96933FA6-80AF-4339-A362-F155ED5C9D66}" type="pres">
      <dgm:prSet presAssocID="{E1716F13-D36C-4636-81F6-F904846A750D}" presName="sibTrans" presStyleLbl="sibTrans1D1" presStyleIdx="4" presStyleCnt="6"/>
      <dgm:spPr/>
      <dgm:t>
        <a:bodyPr/>
        <a:lstStyle/>
        <a:p>
          <a:endParaRPr lang="es-EC"/>
        </a:p>
      </dgm:t>
    </dgm:pt>
    <dgm:pt modelId="{DB605B6B-43FE-4EBE-91C2-2B555953A596}" type="pres">
      <dgm:prSet presAssocID="{36565EAA-9630-4BDB-B8B2-171A7609EA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7D3C4-2702-40FC-89F7-5DE57509A5B5}" type="pres">
      <dgm:prSet presAssocID="{36565EAA-9630-4BDB-B8B2-171A7609EA45}" presName="spNode" presStyleCnt="0"/>
      <dgm:spPr/>
      <dgm:t>
        <a:bodyPr/>
        <a:lstStyle/>
        <a:p>
          <a:endParaRPr lang="es-EC"/>
        </a:p>
      </dgm:t>
    </dgm:pt>
    <dgm:pt modelId="{040ADC2A-AD97-4B41-9CD8-478F3CB09C02}" type="pres">
      <dgm:prSet presAssocID="{C3C621E5-7F09-48FB-8458-2904F4213F7C}" presName="sibTrans" presStyleLbl="sibTrans1D1" presStyleIdx="5" presStyleCnt="6"/>
      <dgm:spPr/>
      <dgm:t>
        <a:bodyPr/>
        <a:lstStyle/>
        <a:p>
          <a:endParaRPr lang="es-EC"/>
        </a:p>
      </dgm:t>
    </dgm:pt>
  </dgm:ptLst>
  <dgm:cxnLst>
    <dgm:cxn modelId="{B4904767-1DAB-4645-931E-AF7C21265C24}" type="presOf" srcId="{2D7CE933-4C15-4EA7-B350-6F0B3126DDC9}" destId="{D2ED67B7-C687-4F93-81D8-A394B13464AC}" srcOrd="0" destOrd="0" presId="urn:microsoft.com/office/officeart/2005/8/layout/cycle6"/>
    <dgm:cxn modelId="{9E32DCAE-DA33-4DD4-B198-F011245997F4}" type="presOf" srcId="{01092153-8074-4DC2-9005-EE88F5C0BE95}" destId="{52B5D102-A391-42BD-A97C-4FEE2CEE2CDE}" srcOrd="0" destOrd="0" presId="urn:microsoft.com/office/officeart/2005/8/layout/cycle6"/>
    <dgm:cxn modelId="{CCA44932-6AFC-44EC-A219-0A23E9F668C0}" srcId="{30D9B88C-61EE-4352-855D-CB7117B95F9E}" destId="{3FBC1C9C-4522-49F6-8FFE-E16F2F146BA6}" srcOrd="2" destOrd="0" parTransId="{B2893780-C6A9-4574-9010-D6DFC569E5BB}" sibTransId="{01092153-8074-4DC2-9005-EE88F5C0BE95}"/>
    <dgm:cxn modelId="{DACCB42E-BB5F-4C51-91D1-0C32334842ED}" type="presOf" srcId="{6A546DCA-6434-4770-A745-DDE562A5E836}" destId="{25498C16-AF64-4824-AFE8-6FC1F08E7496}" srcOrd="0" destOrd="0" presId="urn:microsoft.com/office/officeart/2005/8/layout/cycle6"/>
    <dgm:cxn modelId="{5938CBFF-989E-433E-B2CB-1889FD29AB7B}" srcId="{30D9B88C-61EE-4352-855D-CB7117B95F9E}" destId="{6A546DCA-6434-4770-A745-DDE562A5E836}" srcOrd="0" destOrd="0" parTransId="{9AE76C97-BD62-4BC2-91F3-8BB39F96D326}" sibTransId="{2D7CE933-4C15-4EA7-B350-6F0B3126DDC9}"/>
    <dgm:cxn modelId="{955C102D-CA89-49DF-8598-18D7AA2E931D}" srcId="{30D9B88C-61EE-4352-855D-CB7117B95F9E}" destId="{A86680AA-BDCA-4E4A-8629-C17A55523C0B}" srcOrd="1" destOrd="0" parTransId="{CD1E9223-E813-47E6-AF9F-1D649A0542D8}" sibTransId="{0F14A239-2D69-4DA0-B974-4420CDE95DB7}"/>
    <dgm:cxn modelId="{61A7C2F4-8B00-4C63-972D-F34542F8BBF5}" type="presOf" srcId="{36565EAA-9630-4BDB-B8B2-171A7609EA45}" destId="{DB605B6B-43FE-4EBE-91C2-2B555953A596}" srcOrd="0" destOrd="0" presId="urn:microsoft.com/office/officeart/2005/8/layout/cycle6"/>
    <dgm:cxn modelId="{67E93C3E-1031-4EEB-97F2-AAFF4BDC39D1}" type="presOf" srcId="{F94D77DA-C76B-4BA0-96B3-8968E7FED6C5}" destId="{29C399C6-044D-4830-9133-71E90AF4EF50}" srcOrd="0" destOrd="0" presId="urn:microsoft.com/office/officeart/2005/8/layout/cycle6"/>
    <dgm:cxn modelId="{4648250E-668B-41BC-B61A-9D7ECB3C2F0C}" type="presOf" srcId="{C3C621E5-7F09-48FB-8458-2904F4213F7C}" destId="{040ADC2A-AD97-4B41-9CD8-478F3CB09C02}" srcOrd="0" destOrd="0" presId="urn:microsoft.com/office/officeart/2005/8/layout/cycle6"/>
    <dgm:cxn modelId="{45C6CDE1-9F3B-490A-8EDA-AB4B137F57A9}" srcId="{30D9B88C-61EE-4352-855D-CB7117B95F9E}" destId="{1614B8B2-B178-4C48-8168-3E5C4A1BCDBF}" srcOrd="4" destOrd="0" parTransId="{8B150A44-5102-47A3-B04E-C7333D700C16}" sibTransId="{E1716F13-D36C-4636-81F6-F904846A750D}"/>
    <dgm:cxn modelId="{36F1B30C-DE5D-46A8-ABF8-DC69D10682FD}" type="presOf" srcId="{30D9B88C-61EE-4352-855D-CB7117B95F9E}" destId="{1A9B7E43-D26E-43AE-9CFD-780582CB1FD1}" srcOrd="0" destOrd="0" presId="urn:microsoft.com/office/officeart/2005/8/layout/cycle6"/>
    <dgm:cxn modelId="{9A23D6A1-AD3C-4F03-836F-3DFA39740F43}" srcId="{30D9B88C-61EE-4352-855D-CB7117B95F9E}" destId="{36565EAA-9630-4BDB-B8B2-171A7609EA45}" srcOrd="5" destOrd="0" parTransId="{7D0C85EF-AAC0-4475-B9EA-E47254DF68C2}" sibTransId="{C3C621E5-7F09-48FB-8458-2904F4213F7C}"/>
    <dgm:cxn modelId="{7C2F9708-F613-4EAE-998A-5DE5A79BA7CA}" srcId="{30D9B88C-61EE-4352-855D-CB7117B95F9E}" destId="{DB1BE989-5E0B-4D2F-BC57-BA6819D50A0F}" srcOrd="3" destOrd="0" parTransId="{99D6FBEF-ADCD-455A-9EB9-56C8CFF3706C}" sibTransId="{F94D77DA-C76B-4BA0-96B3-8968E7FED6C5}"/>
    <dgm:cxn modelId="{60DBC688-86CF-4C8C-8467-411988645601}" type="presOf" srcId="{3FBC1C9C-4522-49F6-8FFE-E16F2F146BA6}" destId="{BA94EF85-963D-496C-90CC-40B6DFF64B30}" srcOrd="0" destOrd="0" presId="urn:microsoft.com/office/officeart/2005/8/layout/cycle6"/>
    <dgm:cxn modelId="{39D22CC6-FC76-47F3-AC62-035ECFF854F9}" type="presOf" srcId="{DB1BE989-5E0B-4D2F-BC57-BA6819D50A0F}" destId="{217F2554-C0A8-4988-9D06-294A50FAE726}" srcOrd="0" destOrd="0" presId="urn:microsoft.com/office/officeart/2005/8/layout/cycle6"/>
    <dgm:cxn modelId="{72AE39E0-BF74-4E28-BD1E-02A8F4CDB2FA}" type="presOf" srcId="{0F14A239-2D69-4DA0-B974-4420CDE95DB7}" destId="{40FE0306-F2AC-427F-BA58-81EF0DE6E3E3}" srcOrd="0" destOrd="0" presId="urn:microsoft.com/office/officeart/2005/8/layout/cycle6"/>
    <dgm:cxn modelId="{F8CB1B8A-4893-49F8-A747-CDA563380E1C}" type="presOf" srcId="{1614B8B2-B178-4C48-8168-3E5C4A1BCDBF}" destId="{A55398FF-6AA6-44CD-B3E1-CC81D6DE3FAC}" srcOrd="0" destOrd="0" presId="urn:microsoft.com/office/officeart/2005/8/layout/cycle6"/>
    <dgm:cxn modelId="{5F48C95A-B95B-401F-8722-414FD4EB5953}" type="presOf" srcId="{A86680AA-BDCA-4E4A-8629-C17A55523C0B}" destId="{FF153E59-3914-456A-895F-33A67FF621B7}" srcOrd="0" destOrd="0" presId="urn:microsoft.com/office/officeart/2005/8/layout/cycle6"/>
    <dgm:cxn modelId="{9CE9367A-36B0-45AB-882A-35A8935E45AD}" type="presOf" srcId="{E1716F13-D36C-4636-81F6-F904846A750D}" destId="{96933FA6-80AF-4339-A362-F155ED5C9D66}" srcOrd="0" destOrd="0" presId="urn:microsoft.com/office/officeart/2005/8/layout/cycle6"/>
    <dgm:cxn modelId="{E46B9823-9BA7-46B4-9FDA-89E6F5B720DD}" type="presParOf" srcId="{1A9B7E43-D26E-43AE-9CFD-780582CB1FD1}" destId="{25498C16-AF64-4824-AFE8-6FC1F08E7496}" srcOrd="0" destOrd="0" presId="urn:microsoft.com/office/officeart/2005/8/layout/cycle6"/>
    <dgm:cxn modelId="{27CEEC6F-3AC4-4ADB-B806-A88CC53EF4F9}" type="presParOf" srcId="{1A9B7E43-D26E-43AE-9CFD-780582CB1FD1}" destId="{522694D9-3C54-42D9-893D-33C7B8B8490C}" srcOrd="1" destOrd="0" presId="urn:microsoft.com/office/officeart/2005/8/layout/cycle6"/>
    <dgm:cxn modelId="{BC7CEAE6-1332-43F9-AAFB-1AE996BFD81A}" type="presParOf" srcId="{1A9B7E43-D26E-43AE-9CFD-780582CB1FD1}" destId="{D2ED67B7-C687-4F93-81D8-A394B13464AC}" srcOrd="2" destOrd="0" presId="urn:microsoft.com/office/officeart/2005/8/layout/cycle6"/>
    <dgm:cxn modelId="{4195A12D-7515-4394-9BA0-3646B4E4FA3B}" type="presParOf" srcId="{1A9B7E43-D26E-43AE-9CFD-780582CB1FD1}" destId="{FF153E59-3914-456A-895F-33A67FF621B7}" srcOrd="3" destOrd="0" presId="urn:microsoft.com/office/officeart/2005/8/layout/cycle6"/>
    <dgm:cxn modelId="{2E7A70F7-B6E2-4E46-9D96-8CAA86C80B13}" type="presParOf" srcId="{1A9B7E43-D26E-43AE-9CFD-780582CB1FD1}" destId="{285A8A3F-93C2-4027-9A30-AC1434BB1AEC}" srcOrd="4" destOrd="0" presId="urn:microsoft.com/office/officeart/2005/8/layout/cycle6"/>
    <dgm:cxn modelId="{A164147E-2724-4196-B275-DE0F9483B1B2}" type="presParOf" srcId="{1A9B7E43-D26E-43AE-9CFD-780582CB1FD1}" destId="{40FE0306-F2AC-427F-BA58-81EF0DE6E3E3}" srcOrd="5" destOrd="0" presId="urn:microsoft.com/office/officeart/2005/8/layout/cycle6"/>
    <dgm:cxn modelId="{EE0F0463-36B0-462D-BF68-21323CEE1A08}" type="presParOf" srcId="{1A9B7E43-D26E-43AE-9CFD-780582CB1FD1}" destId="{BA94EF85-963D-496C-90CC-40B6DFF64B30}" srcOrd="6" destOrd="0" presId="urn:microsoft.com/office/officeart/2005/8/layout/cycle6"/>
    <dgm:cxn modelId="{A3B6DCA3-3EB9-439E-B43D-EC452BA7BE11}" type="presParOf" srcId="{1A9B7E43-D26E-43AE-9CFD-780582CB1FD1}" destId="{497175CE-3CE0-4858-8AB0-5D02AAB0A842}" srcOrd="7" destOrd="0" presId="urn:microsoft.com/office/officeart/2005/8/layout/cycle6"/>
    <dgm:cxn modelId="{4DC89D4A-A36E-4ED6-89D9-D91A03335D5F}" type="presParOf" srcId="{1A9B7E43-D26E-43AE-9CFD-780582CB1FD1}" destId="{52B5D102-A391-42BD-A97C-4FEE2CEE2CDE}" srcOrd="8" destOrd="0" presId="urn:microsoft.com/office/officeart/2005/8/layout/cycle6"/>
    <dgm:cxn modelId="{3244DB1E-7E33-47A3-AFFE-8D1FA3CE4D6B}" type="presParOf" srcId="{1A9B7E43-D26E-43AE-9CFD-780582CB1FD1}" destId="{217F2554-C0A8-4988-9D06-294A50FAE726}" srcOrd="9" destOrd="0" presId="urn:microsoft.com/office/officeart/2005/8/layout/cycle6"/>
    <dgm:cxn modelId="{BA709281-C64F-4F5A-BF58-EDBF0A976DB5}" type="presParOf" srcId="{1A9B7E43-D26E-43AE-9CFD-780582CB1FD1}" destId="{275C25D1-6A9A-4346-B0EE-C73F1DCB3A20}" srcOrd="10" destOrd="0" presId="urn:microsoft.com/office/officeart/2005/8/layout/cycle6"/>
    <dgm:cxn modelId="{4E913CCD-EB4B-4C0E-B39E-0FEA5C2033D6}" type="presParOf" srcId="{1A9B7E43-D26E-43AE-9CFD-780582CB1FD1}" destId="{29C399C6-044D-4830-9133-71E90AF4EF50}" srcOrd="11" destOrd="0" presId="urn:microsoft.com/office/officeart/2005/8/layout/cycle6"/>
    <dgm:cxn modelId="{33429C57-9940-4B19-A746-752A00AD2DE4}" type="presParOf" srcId="{1A9B7E43-D26E-43AE-9CFD-780582CB1FD1}" destId="{A55398FF-6AA6-44CD-B3E1-CC81D6DE3FAC}" srcOrd="12" destOrd="0" presId="urn:microsoft.com/office/officeart/2005/8/layout/cycle6"/>
    <dgm:cxn modelId="{C28E48FA-B8E8-4D6E-9085-D953F20E4258}" type="presParOf" srcId="{1A9B7E43-D26E-43AE-9CFD-780582CB1FD1}" destId="{D692CD28-A0F9-42D5-9725-EE07815A08D8}" srcOrd="13" destOrd="0" presId="urn:microsoft.com/office/officeart/2005/8/layout/cycle6"/>
    <dgm:cxn modelId="{ABE2276C-8B0A-465C-ABE3-42F5FCFDF056}" type="presParOf" srcId="{1A9B7E43-D26E-43AE-9CFD-780582CB1FD1}" destId="{96933FA6-80AF-4339-A362-F155ED5C9D66}" srcOrd="14" destOrd="0" presId="urn:microsoft.com/office/officeart/2005/8/layout/cycle6"/>
    <dgm:cxn modelId="{14D998AF-AF52-4503-9D5D-CF8A1A375B44}" type="presParOf" srcId="{1A9B7E43-D26E-43AE-9CFD-780582CB1FD1}" destId="{DB605B6B-43FE-4EBE-91C2-2B555953A596}" srcOrd="15" destOrd="0" presId="urn:microsoft.com/office/officeart/2005/8/layout/cycle6"/>
    <dgm:cxn modelId="{77DB2246-C64C-4E81-92ED-1C22336F691A}" type="presParOf" srcId="{1A9B7E43-D26E-43AE-9CFD-780582CB1FD1}" destId="{3AC7D3C4-2702-40FC-89F7-5DE57509A5B5}" srcOrd="16" destOrd="0" presId="urn:microsoft.com/office/officeart/2005/8/layout/cycle6"/>
    <dgm:cxn modelId="{1282EFC3-1E8D-421D-96DA-924F85256451}" type="presParOf" srcId="{1A9B7E43-D26E-43AE-9CFD-780582CB1FD1}" destId="{040ADC2A-AD97-4B41-9CD8-478F3CB09C02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0D9B88C-61EE-4352-855D-CB7117B95F9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6A546DCA-6434-4770-A745-DDE562A5E836}">
      <dgm:prSet phldrT="[Texto]" custT="1"/>
      <dgm:spPr/>
      <dgm:t>
        <a:bodyPr/>
        <a:lstStyle/>
        <a:p>
          <a:r>
            <a:rPr lang="es-MX" sz="1600" b="1" smtClean="0"/>
            <a:t>1. Ingreso al Sistema</a:t>
          </a:r>
          <a:endParaRPr lang="es-EC" sz="1600" b="1" dirty="0"/>
        </a:p>
      </dgm:t>
    </dgm:pt>
    <dgm:pt modelId="{9AE76C97-BD62-4BC2-91F3-8BB39F96D326}" type="parTrans" cxnId="{5938CBFF-989E-433E-B2CB-1889FD29AB7B}">
      <dgm:prSet/>
      <dgm:spPr/>
      <dgm:t>
        <a:bodyPr/>
        <a:lstStyle/>
        <a:p>
          <a:endParaRPr lang="es-EC" sz="1600" b="1"/>
        </a:p>
      </dgm:t>
    </dgm:pt>
    <dgm:pt modelId="{2D7CE933-4C15-4EA7-B350-6F0B3126DDC9}" type="sibTrans" cxnId="{5938CBFF-989E-433E-B2CB-1889FD29AB7B}">
      <dgm:prSet custT="1"/>
      <dgm:spPr/>
      <dgm:t>
        <a:bodyPr/>
        <a:lstStyle/>
        <a:p>
          <a:endParaRPr lang="es-EC" sz="1600" b="1"/>
        </a:p>
      </dgm:t>
    </dgm:pt>
    <dgm:pt modelId="{A86680AA-BDCA-4E4A-8629-C17A55523C0B}">
      <dgm:prSet phldrT="[Texto]" custT="1"/>
      <dgm:spPr/>
      <dgm:t>
        <a:bodyPr/>
        <a:lstStyle/>
        <a:p>
          <a:r>
            <a:rPr lang="es-MX" sz="1600" b="1" smtClean="0"/>
            <a:t>2. Funcionalidades Generales</a:t>
          </a:r>
          <a:endParaRPr lang="es-EC" sz="1600" b="1" dirty="0"/>
        </a:p>
      </dgm:t>
    </dgm:pt>
    <dgm:pt modelId="{CD1E9223-E813-47E6-AF9F-1D649A0542D8}" type="parTrans" cxnId="{955C102D-CA89-49DF-8598-18D7AA2E931D}">
      <dgm:prSet/>
      <dgm:spPr/>
      <dgm:t>
        <a:bodyPr/>
        <a:lstStyle/>
        <a:p>
          <a:endParaRPr lang="es-EC"/>
        </a:p>
      </dgm:t>
    </dgm:pt>
    <dgm:pt modelId="{0F14A239-2D69-4DA0-B974-4420CDE95DB7}" type="sibTrans" cxnId="{955C102D-CA89-49DF-8598-18D7AA2E931D}">
      <dgm:prSet/>
      <dgm:spPr/>
      <dgm:t>
        <a:bodyPr/>
        <a:lstStyle/>
        <a:p>
          <a:endParaRPr lang="es-EC"/>
        </a:p>
      </dgm:t>
    </dgm:pt>
    <dgm:pt modelId="{DB1BE989-5E0B-4D2F-BC57-BA6819D50A0F}">
      <dgm:prSet phldrT="[Texto]" custT="1"/>
      <dgm:spPr>
        <a:solidFill>
          <a:schemeClr val="tx2"/>
        </a:solidFill>
      </dgm:spPr>
      <dgm:t>
        <a:bodyPr/>
        <a:lstStyle/>
        <a:p>
          <a:r>
            <a:rPr lang="es-MX" sz="1600" b="1" dirty="0" smtClean="0">
              <a:solidFill>
                <a:schemeClr val="bg1"/>
              </a:solidFill>
            </a:rPr>
            <a:t>4. Validación y Corrección de datos</a:t>
          </a:r>
          <a:endParaRPr lang="es-EC" sz="1600" b="1" dirty="0">
            <a:solidFill>
              <a:schemeClr val="bg1"/>
            </a:solidFill>
          </a:endParaRPr>
        </a:p>
      </dgm:t>
    </dgm:pt>
    <dgm:pt modelId="{99D6FBEF-ADCD-455A-9EB9-56C8CFF3706C}" type="parTrans" cxnId="{7C2F9708-F613-4EAE-998A-5DE5A79BA7CA}">
      <dgm:prSet/>
      <dgm:spPr/>
      <dgm:t>
        <a:bodyPr/>
        <a:lstStyle/>
        <a:p>
          <a:endParaRPr lang="es-EC"/>
        </a:p>
      </dgm:t>
    </dgm:pt>
    <dgm:pt modelId="{F94D77DA-C76B-4BA0-96B3-8968E7FED6C5}" type="sibTrans" cxnId="{7C2F9708-F613-4EAE-998A-5DE5A79BA7CA}">
      <dgm:prSet/>
      <dgm:spPr/>
      <dgm:t>
        <a:bodyPr/>
        <a:lstStyle/>
        <a:p>
          <a:endParaRPr lang="es-EC"/>
        </a:p>
      </dgm:t>
    </dgm:pt>
    <dgm:pt modelId="{1614B8B2-B178-4C48-8168-3E5C4A1BCDBF}">
      <dgm:prSet phldrT="[Texto]" custT="1"/>
      <dgm:spPr/>
      <dgm:t>
        <a:bodyPr/>
        <a:lstStyle/>
        <a:p>
          <a:r>
            <a:rPr lang="es-MX" sz="1600" b="1" dirty="0" smtClean="0"/>
            <a:t>5. Definición del Plan</a:t>
          </a:r>
          <a:endParaRPr lang="es-EC" sz="1600" b="1" dirty="0"/>
        </a:p>
      </dgm:t>
    </dgm:pt>
    <dgm:pt modelId="{8B150A44-5102-47A3-B04E-C7333D700C16}" type="parTrans" cxnId="{45C6CDE1-9F3B-490A-8EDA-AB4B137F57A9}">
      <dgm:prSet/>
      <dgm:spPr/>
      <dgm:t>
        <a:bodyPr/>
        <a:lstStyle/>
        <a:p>
          <a:endParaRPr lang="es-EC"/>
        </a:p>
      </dgm:t>
    </dgm:pt>
    <dgm:pt modelId="{E1716F13-D36C-4636-81F6-F904846A750D}" type="sibTrans" cxnId="{45C6CDE1-9F3B-490A-8EDA-AB4B137F57A9}">
      <dgm:prSet/>
      <dgm:spPr/>
      <dgm:t>
        <a:bodyPr/>
        <a:lstStyle/>
        <a:p>
          <a:endParaRPr lang="es-EC"/>
        </a:p>
      </dgm:t>
    </dgm:pt>
    <dgm:pt modelId="{36565EAA-9630-4BDB-B8B2-171A7609EA45}">
      <dgm:prSet phldrT="[Texto]" custT="1"/>
      <dgm:spPr/>
      <dgm:t>
        <a:bodyPr/>
        <a:lstStyle/>
        <a:p>
          <a:r>
            <a:rPr lang="es-MX" sz="1600" b="1" dirty="0" smtClean="0"/>
            <a:t>6. Revisión y validación del plan</a:t>
          </a:r>
          <a:endParaRPr lang="es-EC" sz="1600" b="1" dirty="0"/>
        </a:p>
      </dgm:t>
    </dgm:pt>
    <dgm:pt modelId="{7D0C85EF-AAC0-4475-B9EA-E47254DF68C2}" type="parTrans" cxnId="{9A23D6A1-AD3C-4F03-836F-3DFA39740F43}">
      <dgm:prSet/>
      <dgm:spPr/>
      <dgm:t>
        <a:bodyPr/>
        <a:lstStyle/>
        <a:p>
          <a:endParaRPr lang="es-EC"/>
        </a:p>
      </dgm:t>
    </dgm:pt>
    <dgm:pt modelId="{C3C621E5-7F09-48FB-8458-2904F4213F7C}" type="sibTrans" cxnId="{9A23D6A1-AD3C-4F03-836F-3DFA39740F43}">
      <dgm:prSet/>
      <dgm:spPr/>
      <dgm:t>
        <a:bodyPr/>
        <a:lstStyle/>
        <a:p>
          <a:endParaRPr lang="es-EC"/>
        </a:p>
      </dgm:t>
    </dgm:pt>
    <dgm:pt modelId="{3FBC1C9C-4522-49F6-8FFE-E16F2F146BA6}">
      <dgm:prSet phldrT="[Texto]" custT="1"/>
      <dgm:spPr/>
      <dgm:t>
        <a:bodyPr/>
        <a:lstStyle/>
        <a:p>
          <a:r>
            <a:rPr lang="es-MX" sz="1600" b="1" dirty="0" smtClean="0"/>
            <a:t>3. Ingreso de Datos de Auditores</a:t>
          </a:r>
          <a:endParaRPr lang="es-EC" sz="1600" b="1" dirty="0"/>
        </a:p>
      </dgm:t>
    </dgm:pt>
    <dgm:pt modelId="{B2893780-C6A9-4574-9010-D6DFC569E5BB}" type="parTrans" cxnId="{CCA44932-6AFC-44EC-A219-0A23E9F668C0}">
      <dgm:prSet/>
      <dgm:spPr/>
      <dgm:t>
        <a:bodyPr/>
        <a:lstStyle/>
        <a:p>
          <a:endParaRPr lang="es-EC"/>
        </a:p>
      </dgm:t>
    </dgm:pt>
    <dgm:pt modelId="{01092153-8074-4DC2-9005-EE88F5C0BE95}" type="sibTrans" cxnId="{CCA44932-6AFC-44EC-A219-0A23E9F668C0}">
      <dgm:prSet/>
      <dgm:spPr/>
      <dgm:t>
        <a:bodyPr/>
        <a:lstStyle/>
        <a:p>
          <a:endParaRPr lang="es-EC"/>
        </a:p>
      </dgm:t>
    </dgm:pt>
    <dgm:pt modelId="{1A9B7E43-D26E-43AE-9CFD-780582CB1FD1}" type="pres">
      <dgm:prSet presAssocID="{30D9B88C-61EE-4352-855D-CB7117B95F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25498C16-AF64-4824-AFE8-6FC1F08E7496}" type="pres">
      <dgm:prSet presAssocID="{6A546DCA-6434-4770-A745-DDE562A5E83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22694D9-3C54-42D9-893D-33C7B8B8490C}" type="pres">
      <dgm:prSet presAssocID="{6A546DCA-6434-4770-A745-DDE562A5E836}" presName="spNode" presStyleCnt="0"/>
      <dgm:spPr/>
      <dgm:t>
        <a:bodyPr/>
        <a:lstStyle/>
        <a:p>
          <a:endParaRPr lang="es-EC"/>
        </a:p>
      </dgm:t>
    </dgm:pt>
    <dgm:pt modelId="{D2ED67B7-C687-4F93-81D8-A394B13464AC}" type="pres">
      <dgm:prSet presAssocID="{2D7CE933-4C15-4EA7-B350-6F0B3126DDC9}" presName="sibTrans" presStyleLbl="sibTrans1D1" presStyleIdx="0" presStyleCnt="6"/>
      <dgm:spPr/>
      <dgm:t>
        <a:bodyPr/>
        <a:lstStyle/>
        <a:p>
          <a:endParaRPr lang="es-EC"/>
        </a:p>
      </dgm:t>
    </dgm:pt>
    <dgm:pt modelId="{FF153E59-3914-456A-895F-33A67FF621B7}" type="pres">
      <dgm:prSet presAssocID="{A86680AA-BDCA-4E4A-8629-C17A55523C0B}" presName="node" presStyleLbl="node1" presStyleIdx="1" presStyleCnt="6" custScaleX="116953" custScaleY="10318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5A8A3F-93C2-4027-9A30-AC1434BB1AEC}" type="pres">
      <dgm:prSet presAssocID="{A86680AA-BDCA-4E4A-8629-C17A55523C0B}" presName="spNode" presStyleCnt="0"/>
      <dgm:spPr/>
      <dgm:t>
        <a:bodyPr/>
        <a:lstStyle/>
        <a:p>
          <a:endParaRPr lang="es-EC"/>
        </a:p>
      </dgm:t>
    </dgm:pt>
    <dgm:pt modelId="{40FE0306-F2AC-427F-BA58-81EF0DE6E3E3}" type="pres">
      <dgm:prSet presAssocID="{0F14A239-2D69-4DA0-B974-4420CDE95DB7}" presName="sibTrans" presStyleLbl="sibTrans1D1" presStyleIdx="1" presStyleCnt="6"/>
      <dgm:spPr/>
      <dgm:t>
        <a:bodyPr/>
        <a:lstStyle/>
        <a:p>
          <a:endParaRPr lang="es-EC"/>
        </a:p>
      </dgm:t>
    </dgm:pt>
    <dgm:pt modelId="{BA94EF85-963D-496C-90CC-40B6DFF64B30}" type="pres">
      <dgm:prSet presAssocID="{3FBC1C9C-4522-49F6-8FFE-E16F2F146BA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97175CE-3CE0-4858-8AB0-5D02AAB0A842}" type="pres">
      <dgm:prSet presAssocID="{3FBC1C9C-4522-49F6-8FFE-E16F2F146BA6}" presName="spNode" presStyleCnt="0"/>
      <dgm:spPr/>
      <dgm:t>
        <a:bodyPr/>
        <a:lstStyle/>
        <a:p>
          <a:endParaRPr lang="es-EC"/>
        </a:p>
      </dgm:t>
    </dgm:pt>
    <dgm:pt modelId="{52B5D102-A391-42BD-A97C-4FEE2CEE2CDE}" type="pres">
      <dgm:prSet presAssocID="{01092153-8074-4DC2-9005-EE88F5C0BE95}" presName="sibTrans" presStyleLbl="sibTrans1D1" presStyleIdx="2" presStyleCnt="6"/>
      <dgm:spPr/>
      <dgm:t>
        <a:bodyPr/>
        <a:lstStyle/>
        <a:p>
          <a:endParaRPr lang="es-EC"/>
        </a:p>
      </dgm:t>
    </dgm:pt>
    <dgm:pt modelId="{217F2554-C0A8-4988-9D06-294A50FAE726}" type="pres">
      <dgm:prSet presAssocID="{DB1BE989-5E0B-4D2F-BC57-BA6819D50A0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75C25D1-6A9A-4346-B0EE-C73F1DCB3A20}" type="pres">
      <dgm:prSet presAssocID="{DB1BE989-5E0B-4D2F-BC57-BA6819D50A0F}" presName="spNode" presStyleCnt="0"/>
      <dgm:spPr/>
      <dgm:t>
        <a:bodyPr/>
        <a:lstStyle/>
        <a:p>
          <a:endParaRPr lang="es-EC"/>
        </a:p>
      </dgm:t>
    </dgm:pt>
    <dgm:pt modelId="{29C399C6-044D-4830-9133-71E90AF4EF50}" type="pres">
      <dgm:prSet presAssocID="{F94D77DA-C76B-4BA0-96B3-8968E7FED6C5}" presName="sibTrans" presStyleLbl="sibTrans1D1" presStyleIdx="3" presStyleCnt="6"/>
      <dgm:spPr/>
      <dgm:t>
        <a:bodyPr/>
        <a:lstStyle/>
        <a:p>
          <a:endParaRPr lang="es-EC"/>
        </a:p>
      </dgm:t>
    </dgm:pt>
    <dgm:pt modelId="{A55398FF-6AA6-44CD-B3E1-CC81D6DE3FAC}" type="pres">
      <dgm:prSet presAssocID="{1614B8B2-B178-4C48-8168-3E5C4A1BCDB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92CD28-A0F9-42D5-9725-EE07815A08D8}" type="pres">
      <dgm:prSet presAssocID="{1614B8B2-B178-4C48-8168-3E5C4A1BCDBF}" presName="spNode" presStyleCnt="0"/>
      <dgm:spPr/>
      <dgm:t>
        <a:bodyPr/>
        <a:lstStyle/>
        <a:p>
          <a:endParaRPr lang="es-EC"/>
        </a:p>
      </dgm:t>
    </dgm:pt>
    <dgm:pt modelId="{96933FA6-80AF-4339-A362-F155ED5C9D66}" type="pres">
      <dgm:prSet presAssocID="{E1716F13-D36C-4636-81F6-F904846A750D}" presName="sibTrans" presStyleLbl="sibTrans1D1" presStyleIdx="4" presStyleCnt="6"/>
      <dgm:spPr/>
      <dgm:t>
        <a:bodyPr/>
        <a:lstStyle/>
        <a:p>
          <a:endParaRPr lang="es-EC"/>
        </a:p>
      </dgm:t>
    </dgm:pt>
    <dgm:pt modelId="{DB605B6B-43FE-4EBE-91C2-2B555953A596}" type="pres">
      <dgm:prSet presAssocID="{36565EAA-9630-4BDB-B8B2-171A7609EA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7D3C4-2702-40FC-89F7-5DE57509A5B5}" type="pres">
      <dgm:prSet presAssocID="{36565EAA-9630-4BDB-B8B2-171A7609EA45}" presName="spNode" presStyleCnt="0"/>
      <dgm:spPr/>
      <dgm:t>
        <a:bodyPr/>
        <a:lstStyle/>
        <a:p>
          <a:endParaRPr lang="es-EC"/>
        </a:p>
      </dgm:t>
    </dgm:pt>
    <dgm:pt modelId="{040ADC2A-AD97-4B41-9CD8-478F3CB09C02}" type="pres">
      <dgm:prSet presAssocID="{C3C621E5-7F09-48FB-8458-2904F4213F7C}" presName="sibTrans" presStyleLbl="sibTrans1D1" presStyleIdx="5" presStyleCnt="6"/>
      <dgm:spPr/>
      <dgm:t>
        <a:bodyPr/>
        <a:lstStyle/>
        <a:p>
          <a:endParaRPr lang="es-EC"/>
        </a:p>
      </dgm:t>
    </dgm:pt>
  </dgm:ptLst>
  <dgm:cxnLst>
    <dgm:cxn modelId="{FA4D8D7E-2351-4E9E-B2EA-10DB8250A22D}" type="presOf" srcId="{36565EAA-9630-4BDB-B8B2-171A7609EA45}" destId="{DB605B6B-43FE-4EBE-91C2-2B555953A596}" srcOrd="0" destOrd="0" presId="urn:microsoft.com/office/officeart/2005/8/layout/cycle6"/>
    <dgm:cxn modelId="{CCA44932-6AFC-44EC-A219-0A23E9F668C0}" srcId="{30D9B88C-61EE-4352-855D-CB7117B95F9E}" destId="{3FBC1C9C-4522-49F6-8FFE-E16F2F146BA6}" srcOrd="2" destOrd="0" parTransId="{B2893780-C6A9-4574-9010-D6DFC569E5BB}" sibTransId="{01092153-8074-4DC2-9005-EE88F5C0BE95}"/>
    <dgm:cxn modelId="{5938CBFF-989E-433E-B2CB-1889FD29AB7B}" srcId="{30D9B88C-61EE-4352-855D-CB7117B95F9E}" destId="{6A546DCA-6434-4770-A745-DDE562A5E836}" srcOrd="0" destOrd="0" parTransId="{9AE76C97-BD62-4BC2-91F3-8BB39F96D326}" sibTransId="{2D7CE933-4C15-4EA7-B350-6F0B3126DDC9}"/>
    <dgm:cxn modelId="{955C102D-CA89-49DF-8598-18D7AA2E931D}" srcId="{30D9B88C-61EE-4352-855D-CB7117B95F9E}" destId="{A86680AA-BDCA-4E4A-8629-C17A55523C0B}" srcOrd="1" destOrd="0" parTransId="{CD1E9223-E813-47E6-AF9F-1D649A0542D8}" sibTransId="{0F14A239-2D69-4DA0-B974-4420CDE95DB7}"/>
    <dgm:cxn modelId="{B058BE46-1E53-4E5F-BB1E-2AB79D67FB19}" type="presOf" srcId="{E1716F13-D36C-4636-81F6-F904846A750D}" destId="{96933FA6-80AF-4339-A362-F155ED5C9D66}" srcOrd="0" destOrd="0" presId="urn:microsoft.com/office/officeart/2005/8/layout/cycle6"/>
    <dgm:cxn modelId="{45C6CDE1-9F3B-490A-8EDA-AB4B137F57A9}" srcId="{30D9B88C-61EE-4352-855D-CB7117B95F9E}" destId="{1614B8B2-B178-4C48-8168-3E5C4A1BCDBF}" srcOrd="4" destOrd="0" parTransId="{8B150A44-5102-47A3-B04E-C7333D700C16}" sibTransId="{E1716F13-D36C-4636-81F6-F904846A750D}"/>
    <dgm:cxn modelId="{FD883CC3-68F3-4B87-A51C-1F7732F09E49}" type="presOf" srcId="{30D9B88C-61EE-4352-855D-CB7117B95F9E}" destId="{1A9B7E43-D26E-43AE-9CFD-780582CB1FD1}" srcOrd="0" destOrd="0" presId="urn:microsoft.com/office/officeart/2005/8/layout/cycle6"/>
    <dgm:cxn modelId="{5C26D92C-ED33-4CE1-90DB-0245E92F01B0}" type="presOf" srcId="{0F14A239-2D69-4DA0-B974-4420CDE95DB7}" destId="{40FE0306-F2AC-427F-BA58-81EF0DE6E3E3}" srcOrd="0" destOrd="0" presId="urn:microsoft.com/office/officeart/2005/8/layout/cycle6"/>
    <dgm:cxn modelId="{9A23D6A1-AD3C-4F03-836F-3DFA39740F43}" srcId="{30D9B88C-61EE-4352-855D-CB7117B95F9E}" destId="{36565EAA-9630-4BDB-B8B2-171A7609EA45}" srcOrd="5" destOrd="0" parTransId="{7D0C85EF-AAC0-4475-B9EA-E47254DF68C2}" sibTransId="{C3C621E5-7F09-48FB-8458-2904F4213F7C}"/>
    <dgm:cxn modelId="{34100C33-E4D5-4D09-BB0D-961937288819}" type="presOf" srcId="{F94D77DA-C76B-4BA0-96B3-8968E7FED6C5}" destId="{29C399C6-044D-4830-9133-71E90AF4EF50}" srcOrd="0" destOrd="0" presId="urn:microsoft.com/office/officeart/2005/8/layout/cycle6"/>
    <dgm:cxn modelId="{98043E8B-1A84-415C-9F36-E712800C98B0}" type="presOf" srcId="{6A546DCA-6434-4770-A745-DDE562A5E836}" destId="{25498C16-AF64-4824-AFE8-6FC1F08E7496}" srcOrd="0" destOrd="0" presId="urn:microsoft.com/office/officeart/2005/8/layout/cycle6"/>
    <dgm:cxn modelId="{456FA59D-A630-4F62-A124-7C753FADE4F0}" type="presOf" srcId="{1614B8B2-B178-4C48-8168-3E5C4A1BCDBF}" destId="{A55398FF-6AA6-44CD-B3E1-CC81D6DE3FAC}" srcOrd="0" destOrd="0" presId="urn:microsoft.com/office/officeart/2005/8/layout/cycle6"/>
    <dgm:cxn modelId="{7C2F9708-F613-4EAE-998A-5DE5A79BA7CA}" srcId="{30D9B88C-61EE-4352-855D-CB7117B95F9E}" destId="{DB1BE989-5E0B-4D2F-BC57-BA6819D50A0F}" srcOrd="3" destOrd="0" parTransId="{99D6FBEF-ADCD-455A-9EB9-56C8CFF3706C}" sibTransId="{F94D77DA-C76B-4BA0-96B3-8968E7FED6C5}"/>
    <dgm:cxn modelId="{9A6020F6-89EF-477B-8C6E-2E47E2D778E2}" type="presOf" srcId="{3FBC1C9C-4522-49F6-8FFE-E16F2F146BA6}" destId="{BA94EF85-963D-496C-90CC-40B6DFF64B30}" srcOrd="0" destOrd="0" presId="urn:microsoft.com/office/officeart/2005/8/layout/cycle6"/>
    <dgm:cxn modelId="{1960D461-226A-4511-8467-BDC1E3E2AF43}" type="presOf" srcId="{C3C621E5-7F09-48FB-8458-2904F4213F7C}" destId="{040ADC2A-AD97-4B41-9CD8-478F3CB09C02}" srcOrd="0" destOrd="0" presId="urn:microsoft.com/office/officeart/2005/8/layout/cycle6"/>
    <dgm:cxn modelId="{28AA1565-DDC4-47CC-A826-EB5E222D188C}" type="presOf" srcId="{01092153-8074-4DC2-9005-EE88F5C0BE95}" destId="{52B5D102-A391-42BD-A97C-4FEE2CEE2CDE}" srcOrd="0" destOrd="0" presId="urn:microsoft.com/office/officeart/2005/8/layout/cycle6"/>
    <dgm:cxn modelId="{7480AE17-6923-4D0F-9648-467527616A9E}" type="presOf" srcId="{DB1BE989-5E0B-4D2F-BC57-BA6819D50A0F}" destId="{217F2554-C0A8-4988-9D06-294A50FAE726}" srcOrd="0" destOrd="0" presId="urn:microsoft.com/office/officeart/2005/8/layout/cycle6"/>
    <dgm:cxn modelId="{72931E75-FACB-45A3-9BEE-1300B063EEDB}" type="presOf" srcId="{A86680AA-BDCA-4E4A-8629-C17A55523C0B}" destId="{FF153E59-3914-456A-895F-33A67FF621B7}" srcOrd="0" destOrd="0" presId="urn:microsoft.com/office/officeart/2005/8/layout/cycle6"/>
    <dgm:cxn modelId="{C2B0D874-C319-46E8-90D9-8393D37CB6D0}" type="presOf" srcId="{2D7CE933-4C15-4EA7-B350-6F0B3126DDC9}" destId="{D2ED67B7-C687-4F93-81D8-A394B13464AC}" srcOrd="0" destOrd="0" presId="urn:microsoft.com/office/officeart/2005/8/layout/cycle6"/>
    <dgm:cxn modelId="{99186F3F-FDEB-4D68-8E89-968B981805BB}" type="presParOf" srcId="{1A9B7E43-D26E-43AE-9CFD-780582CB1FD1}" destId="{25498C16-AF64-4824-AFE8-6FC1F08E7496}" srcOrd="0" destOrd="0" presId="urn:microsoft.com/office/officeart/2005/8/layout/cycle6"/>
    <dgm:cxn modelId="{B767E7C6-430D-4099-9C91-E74714A43153}" type="presParOf" srcId="{1A9B7E43-D26E-43AE-9CFD-780582CB1FD1}" destId="{522694D9-3C54-42D9-893D-33C7B8B8490C}" srcOrd="1" destOrd="0" presId="urn:microsoft.com/office/officeart/2005/8/layout/cycle6"/>
    <dgm:cxn modelId="{EFD8C10B-3F44-40AB-949C-1C79C81C9573}" type="presParOf" srcId="{1A9B7E43-D26E-43AE-9CFD-780582CB1FD1}" destId="{D2ED67B7-C687-4F93-81D8-A394B13464AC}" srcOrd="2" destOrd="0" presId="urn:microsoft.com/office/officeart/2005/8/layout/cycle6"/>
    <dgm:cxn modelId="{72CCEC86-A593-488C-AA61-E5069BF6F020}" type="presParOf" srcId="{1A9B7E43-D26E-43AE-9CFD-780582CB1FD1}" destId="{FF153E59-3914-456A-895F-33A67FF621B7}" srcOrd="3" destOrd="0" presId="urn:microsoft.com/office/officeart/2005/8/layout/cycle6"/>
    <dgm:cxn modelId="{36622BF2-1818-474E-8AAE-0ED355FBA590}" type="presParOf" srcId="{1A9B7E43-D26E-43AE-9CFD-780582CB1FD1}" destId="{285A8A3F-93C2-4027-9A30-AC1434BB1AEC}" srcOrd="4" destOrd="0" presId="urn:microsoft.com/office/officeart/2005/8/layout/cycle6"/>
    <dgm:cxn modelId="{88147446-854F-4296-A032-94189877F46D}" type="presParOf" srcId="{1A9B7E43-D26E-43AE-9CFD-780582CB1FD1}" destId="{40FE0306-F2AC-427F-BA58-81EF0DE6E3E3}" srcOrd="5" destOrd="0" presId="urn:microsoft.com/office/officeart/2005/8/layout/cycle6"/>
    <dgm:cxn modelId="{8DC1DFE9-FAA1-47D8-BD29-BCBED60A4EE3}" type="presParOf" srcId="{1A9B7E43-D26E-43AE-9CFD-780582CB1FD1}" destId="{BA94EF85-963D-496C-90CC-40B6DFF64B30}" srcOrd="6" destOrd="0" presId="urn:microsoft.com/office/officeart/2005/8/layout/cycle6"/>
    <dgm:cxn modelId="{9AB85088-F86A-4B12-A286-E565D49629D8}" type="presParOf" srcId="{1A9B7E43-D26E-43AE-9CFD-780582CB1FD1}" destId="{497175CE-3CE0-4858-8AB0-5D02AAB0A842}" srcOrd="7" destOrd="0" presId="urn:microsoft.com/office/officeart/2005/8/layout/cycle6"/>
    <dgm:cxn modelId="{6730DD8D-47A7-4D16-B71D-0974680EBA38}" type="presParOf" srcId="{1A9B7E43-D26E-43AE-9CFD-780582CB1FD1}" destId="{52B5D102-A391-42BD-A97C-4FEE2CEE2CDE}" srcOrd="8" destOrd="0" presId="urn:microsoft.com/office/officeart/2005/8/layout/cycle6"/>
    <dgm:cxn modelId="{3F0FCA00-D053-48C9-BCC3-8AFB8B4169E7}" type="presParOf" srcId="{1A9B7E43-D26E-43AE-9CFD-780582CB1FD1}" destId="{217F2554-C0A8-4988-9D06-294A50FAE726}" srcOrd="9" destOrd="0" presId="urn:microsoft.com/office/officeart/2005/8/layout/cycle6"/>
    <dgm:cxn modelId="{86799177-04B6-4D1B-B79D-AE1F3F3E6C2E}" type="presParOf" srcId="{1A9B7E43-D26E-43AE-9CFD-780582CB1FD1}" destId="{275C25D1-6A9A-4346-B0EE-C73F1DCB3A20}" srcOrd="10" destOrd="0" presId="urn:microsoft.com/office/officeart/2005/8/layout/cycle6"/>
    <dgm:cxn modelId="{126158B3-E637-4325-803A-4FBCF977C62B}" type="presParOf" srcId="{1A9B7E43-D26E-43AE-9CFD-780582CB1FD1}" destId="{29C399C6-044D-4830-9133-71E90AF4EF50}" srcOrd="11" destOrd="0" presId="urn:microsoft.com/office/officeart/2005/8/layout/cycle6"/>
    <dgm:cxn modelId="{C664F7D6-174F-4450-B533-56F93EC3F6C9}" type="presParOf" srcId="{1A9B7E43-D26E-43AE-9CFD-780582CB1FD1}" destId="{A55398FF-6AA6-44CD-B3E1-CC81D6DE3FAC}" srcOrd="12" destOrd="0" presId="urn:microsoft.com/office/officeart/2005/8/layout/cycle6"/>
    <dgm:cxn modelId="{66404A59-7BDE-4147-82C2-D192F18F422B}" type="presParOf" srcId="{1A9B7E43-D26E-43AE-9CFD-780582CB1FD1}" destId="{D692CD28-A0F9-42D5-9725-EE07815A08D8}" srcOrd="13" destOrd="0" presId="urn:microsoft.com/office/officeart/2005/8/layout/cycle6"/>
    <dgm:cxn modelId="{0239AF23-077F-4556-A05D-25B722833096}" type="presParOf" srcId="{1A9B7E43-D26E-43AE-9CFD-780582CB1FD1}" destId="{96933FA6-80AF-4339-A362-F155ED5C9D66}" srcOrd="14" destOrd="0" presId="urn:microsoft.com/office/officeart/2005/8/layout/cycle6"/>
    <dgm:cxn modelId="{54590493-9C20-4714-A65D-E0E907E964B9}" type="presParOf" srcId="{1A9B7E43-D26E-43AE-9CFD-780582CB1FD1}" destId="{DB605B6B-43FE-4EBE-91C2-2B555953A596}" srcOrd="15" destOrd="0" presId="urn:microsoft.com/office/officeart/2005/8/layout/cycle6"/>
    <dgm:cxn modelId="{CCBD58F2-201F-4220-A2A4-27E1B4F7E816}" type="presParOf" srcId="{1A9B7E43-D26E-43AE-9CFD-780582CB1FD1}" destId="{3AC7D3C4-2702-40FC-89F7-5DE57509A5B5}" srcOrd="16" destOrd="0" presId="urn:microsoft.com/office/officeart/2005/8/layout/cycle6"/>
    <dgm:cxn modelId="{4C60FBD7-7865-490A-9EE7-A44692DB36EA}" type="presParOf" srcId="{1A9B7E43-D26E-43AE-9CFD-780582CB1FD1}" destId="{040ADC2A-AD97-4B41-9CD8-478F3CB09C02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24784B5-4FD2-4BFF-978E-FF7E785EAC68}" type="doc">
      <dgm:prSet loTypeId="urn:microsoft.com/office/officeart/2005/8/layout/lProcess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9C3E3A0D-3A60-4956-8B3A-1C5524B0BD21}">
      <dgm:prSet phldrT="[Texto]" custT="1"/>
      <dgm:spPr/>
      <dgm:t>
        <a:bodyPr/>
        <a:lstStyle/>
        <a:p>
          <a:r>
            <a:rPr lang="es-ES" sz="2400" b="1" dirty="0" smtClean="0"/>
            <a:t>Tipo de Estados</a:t>
          </a:r>
          <a:endParaRPr lang="es-ES" sz="2400" b="1" dirty="0"/>
        </a:p>
      </dgm:t>
    </dgm:pt>
    <dgm:pt modelId="{A5BC8C22-D169-42C6-9623-C15551253B62}" type="parTrans" cxnId="{C0DFE6A7-A9D1-470C-8C97-7B2984ACE22C}">
      <dgm:prSet/>
      <dgm:spPr/>
      <dgm:t>
        <a:bodyPr/>
        <a:lstStyle/>
        <a:p>
          <a:endParaRPr lang="es-ES" b="1"/>
        </a:p>
      </dgm:t>
    </dgm:pt>
    <dgm:pt modelId="{6BA95321-96D6-4586-9A5E-76AB857F952E}" type="sibTrans" cxnId="{C0DFE6A7-A9D1-470C-8C97-7B2984ACE22C}">
      <dgm:prSet/>
      <dgm:spPr/>
      <dgm:t>
        <a:bodyPr/>
        <a:lstStyle/>
        <a:p>
          <a:endParaRPr lang="es-ES" b="1"/>
        </a:p>
      </dgm:t>
    </dgm:pt>
    <dgm:pt modelId="{7DBCCBE3-6A93-4C99-A2F9-7C84FABF5261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600" b="1" dirty="0" smtClean="0">
              <a:solidFill>
                <a:schemeClr val="bg1"/>
              </a:solidFill>
            </a:rPr>
            <a:t>Pendiente</a:t>
          </a:r>
          <a:endParaRPr lang="es-ES" sz="1600" b="1" dirty="0">
            <a:solidFill>
              <a:schemeClr val="bg1"/>
            </a:solidFill>
          </a:endParaRPr>
        </a:p>
      </dgm:t>
    </dgm:pt>
    <dgm:pt modelId="{A5146113-C1BF-4CCE-B5E0-3B8CC36C2774}" type="parTrans" cxnId="{6088C21E-DD77-4629-9A0D-AABBC41C3D22}">
      <dgm:prSet/>
      <dgm:spPr/>
      <dgm:t>
        <a:bodyPr/>
        <a:lstStyle/>
        <a:p>
          <a:endParaRPr lang="es-ES" b="1"/>
        </a:p>
      </dgm:t>
    </dgm:pt>
    <dgm:pt modelId="{5A2EE2E6-5A6E-4490-B30B-19C3505F097F}" type="sibTrans" cxnId="{6088C21E-DD77-4629-9A0D-AABBC41C3D22}">
      <dgm:prSet/>
      <dgm:spPr/>
      <dgm:t>
        <a:bodyPr/>
        <a:lstStyle/>
        <a:p>
          <a:endParaRPr lang="es-ES" b="1"/>
        </a:p>
      </dgm:t>
    </dgm:pt>
    <dgm:pt modelId="{8EAA4738-606C-45AC-812D-017E4A6C0BD6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600" b="1" dirty="0" smtClean="0">
              <a:solidFill>
                <a:schemeClr val="bg1"/>
              </a:solidFill>
            </a:rPr>
            <a:t>Invalido</a:t>
          </a:r>
          <a:endParaRPr lang="es-ES" sz="1600" b="1" dirty="0">
            <a:solidFill>
              <a:schemeClr val="bg1"/>
            </a:solidFill>
          </a:endParaRPr>
        </a:p>
      </dgm:t>
    </dgm:pt>
    <dgm:pt modelId="{9B42FEFB-DC64-4FE6-A634-142ECE2E485D}" type="parTrans" cxnId="{85CEABC8-76DB-4182-A358-11DCB8DC0279}">
      <dgm:prSet/>
      <dgm:spPr/>
      <dgm:t>
        <a:bodyPr/>
        <a:lstStyle/>
        <a:p>
          <a:endParaRPr lang="es-ES" b="1"/>
        </a:p>
      </dgm:t>
    </dgm:pt>
    <dgm:pt modelId="{D8E5A33C-C826-4BBC-ADB9-8C178931E748}" type="sibTrans" cxnId="{85CEABC8-76DB-4182-A358-11DCB8DC0279}">
      <dgm:prSet/>
      <dgm:spPr/>
      <dgm:t>
        <a:bodyPr/>
        <a:lstStyle/>
        <a:p>
          <a:endParaRPr lang="es-ES" b="1"/>
        </a:p>
      </dgm:t>
    </dgm:pt>
    <dgm:pt modelId="{31E0073E-E7A6-4F61-8E69-535EF297B2C8}">
      <dgm:prSet phldrT="[Texto]" custT="1"/>
      <dgm:spPr/>
      <dgm:t>
        <a:bodyPr/>
        <a:lstStyle/>
        <a:p>
          <a:r>
            <a:rPr lang="es-ES" sz="2400" b="1" dirty="0" smtClean="0"/>
            <a:t>Descripción</a:t>
          </a:r>
          <a:endParaRPr lang="es-ES" sz="3200" b="1" dirty="0"/>
        </a:p>
      </dgm:t>
    </dgm:pt>
    <dgm:pt modelId="{506E5DAC-C5B4-4CDF-9BEB-54D1EFE60CC1}" type="parTrans" cxnId="{40BD8E25-CC64-46AB-91F0-1C1A07777099}">
      <dgm:prSet/>
      <dgm:spPr/>
      <dgm:t>
        <a:bodyPr/>
        <a:lstStyle/>
        <a:p>
          <a:endParaRPr lang="es-ES" b="1"/>
        </a:p>
      </dgm:t>
    </dgm:pt>
    <dgm:pt modelId="{40F17672-BF40-4F9A-9C5E-0D92AB9114A8}" type="sibTrans" cxnId="{40BD8E25-CC64-46AB-91F0-1C1A07777099}">
      <dgm:prSet/>
      <dgm:spPr/>
      <dgm:t>
        <a:bodyPr/>
        <a:lstStyle/>
        <a:p>
          <a:endParaRPr lang="es-ES" b="1"/>
        </a:p>
      </dgm:t>
    </dgm:pt>
    <dgm:pt modelId="{77B414DD-AA6E-486D-B252-C4FD480019DC}">
      <dgm:prSet phldrT="[Texto]" custT="1"/>
      <dgm:spPr/>
      <dgm:t>
        <a:bodyPr/>
        <a:lstStyle/>
        <a:p>
          <a:r>
            <a:rPr lang="es-ES" sz="1400" b="1" dirty="0" smtClean="0"/>
            <a:t>Cuando se ingresa los datos del Auditor y no han sido enviados para validación.</a:t>
          </a:r>
          <a:endParaRPr lang="es-ES" sz="1400" b="1" dirty="0"/>
        </a:p>
      </dgm:t>
    </dgm:pt>
    <dgm:pt modelId="{0C51AED1-7242-4206-84D1-D2A0B314EDDA}" type="parTrans" cxnId="{0A889DC5-3CF3-4AF6-A265-0FF2E5F33118}">
      <dgm:prSet/>
      <dgm:spPr/>
      <dgm:t>
        <a:bodyPr/>
        <a:lstStyle/>
        <a:p>
          <a:endParaRPr lang="es-ES" b="1"/>
        </a:p>
      </dgm:t>
    </dgm:pt>
    <dgm:pt modelId="{4F93ABE0-23C3-4C23-9644-7AB4EC7B2B5B}" type="sibTrans" cxnId="{0A889DC5-3CF3-4AF6-A265-0FF2E5F33118}">
      <dgm:prSet/>
      <dgm:spPr/>
      <dgm:t>
        <a:bodyPr/>
        <a:lstStyle/>
        <a:p>
          <a:endParaRPr lang="es-ES" b="1"/>
        </a:p>
      </dgm:t>
    </dgm:pt>
    <dgm:pt modelId="{203643D8-EFD2-4EAF-96BD-F9137FD302FE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300" b="1" dirty="0" smtClean="0">
              <a:solidFill>
                <a:schemeClr val="bg1"/>
              </a:solidFill>
            </a:rPr>
            <a:t> </a:t>
          </a:r>
          <a:r>
            <a:rPr lang="es-ES" sz="1600" b="1" dirty="0" smtClean="0">
              <a:solidFill>
                <a:schemeClr val="bg1"/>
              </a:solidFill>
            </a:rPr>
            <a:t>Validando</a:t>
          </a:r>
          <a:endParaRPr lang="es-ES" sz="1600" b="1" dirty="0">
            <a:solidFill>
              <a:schemeClr val="bg1"/>
            </a:solidFill>
          </a:endParaRPr>
        </a:p>
      </dgm:t>
    </dgm:pt>
    <dgm:pt modelId="{61536408-8F95-4D5B-BDC7-B593E92036A0}" type="parTrans" cxnId="{3785E2B3-82F0-4321-902B-98197BAEB39F}">
      <dgm:prSet/>
      <dgm:spPr/>
      <dgm:t>
        <a:bodyPr/>
        <a:lstStyle/>
        <a:p>
          <a:endParaRPr lang="es-ES" b="1"/>
        </a:p>
      </dgm:t>
    </dgm:pt>
    <dgm:pt modelId="{065B1CBC-7D8F-441C-A891-3704FA74190A}" type="sibTrans" cxnId="{3785E2B3-82F0-4321-902B-98197BAEB39F}">
      <dgm:prSet/>
      <dgm:spPr/>
      <dgm:t>
        <a:bodyPr/>
        <a:lstStyle/>
        <a:p>
          <a:endParaRPr lang="es-ES" b="1"/>
        </a:p>
      </dgm:t>
    </dgm:pt>
    <dgm:pt modelId="{364A32CB-F5B9-4906-BF36-1174378EE870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600" b="1" dirty="0" smtClean="0">
              <a:solidFill>
                <a:schemeClr val="bg1"/>
              </a:solidFill>
            </a:rPr>
            <a:t>Valido</a:t>
          </a:r>
          <a:endParaRPr lang="es-ES" sz="1600" b="1" dirty="0">
            <a:solidFill>
              <a:schemeClr val="bg1"/>
            </a:solidFill>
          </a:endParaRPr>
        </a:p>
      </dgm:t>
    </dgm:pt>
    <dgm:pt modelId="{97201C87-FE41-4A51-B3B3-1FCAC0ECAED0}" type="parTrans" cxnId="{269C9F76-EDC6-4CB7-B098-2A1F1381DB05}">
      <dgm:prSet/>
      <dgm:spPr/>
      <dgm:t>
        <a:bodyPr/>
        <a:lstStyle/>
        <a:p>
          <a:endParaRPr lang="es-ES" b="1"/>
        </a:p>
      </dgm:t>
    </dgm:pt>
    <dgm:pt modelId="{129EE80D-CA09-4898-8857-D6A5656557C2}" type="sibTrans" cxnId="{269C9F76-EDC6-4CB7-B098-2A1F1381DB05}">
      <dgm:prSet/>
      <dgm:spPr/>
      <dgm:t>
        <a:bodyPr/>
        <a:lstStyle/>
        <a:p>
          <a:endParaRPr lang="es-ES" b="1"/>
        </a:p>
      </dgm:t>
    </dgm:pt>
    <dgm:pt modelId="{D72013C1-8494-48DB-BD65-95E00BDC00F4}">
      <dgm:prSet phldrT="[Texto]"/>
      <dgm:spPr/>
      <dgm:t>
        <a:bodyPr/>
        <a:lstStyle/>
        <a:p>
          <a:r>
            <a:rPr lang="es-ES" b="1" dirty="0" smtClean="0"/>
            <a:t>Cuando la información del auditor se confirma que es incorrecta</a:t>
          </a:r>
          <a:endParaRPr lang="es-ES" b="1" dirty="0"/>
        </a:p>
      </dgm:t>
    </dgm:pt>
    <dgm:pt modelId="{6ED9EB31-5748-49BD-9B46-281787AF86B8}" type="parTrans" cxnId="{A1405D9D-44D9-4E72-961F-70619C271E39}">
      <dgm:prSet/>
      <dgm:spPr/>
      <dgm:t>
        <a:bodyPr/>
        <a:lstStyle/>
        <a:p>
          <a:endParaRPr lang="es-ES" b="1"/>
        </a:p>
      </dgm:t>
    </dgm:pt>
    <dgm:pt modelId="{BB910407-205A-456F-85D8-2698C3B9D86D}" type="sibTrans" cxnId="{A1405D9D-44D9-4E72-961F-70619C271E39}">
      <dgm:prSet/>
      <dgm:spPr/>
      <dgm:t>
        <a:bodyPr/>
        <a:lstStyle/>
        <a:p>
          <a:endParaRPr lang="es-ES" b="1"/>
        </a:p>
      </dgm:t>
    </dgm:pt>
    <dgm:pt modelId="{1021DFD9-60EF-4629-9FA2-85775558A1C6}">
      <dgm:prSet phldrT="[Texto]" custT="1"/>
      <dgm:spPr/>
      <dgm:t>
        <a:bodyPr/>
        <a:lstStyle/>
        <a:p>
          <a:r>
            <a:rPr lang="es-ES" sz="1400" b="1" dirty="0" smtClean="0"/>
            <a:t>Cuando la información del auditor consta como calificado y registrado. </a:t>
          </a:r>
          <a:endParaRPr lang="es-ES" sz="1400" b="1" dirty="0"/>
        </a:p>
      </dgm:t>
    </dgm:pt>
    <dgm:pt modelId="{D245D870-CFB9-468B-A9BB-1AD63A244026}" type="parTrans" cxnId="{B5BE4324-CE74-4801-9444-2CC894259903}">
      <dgm:prSet/>
      <dgm:spPr/>
      <dgm:t>
        <a:bodyPr/>
        <a:lstStyle/>
        <a:p>
          <a:endParaRPr lang="es-ES" b="1"/>
        </a:p>
      </dgm:t>
    </dgm:pt>
    <dgm:pt modelId="{6DA9C70C-2265-4DD0-9CF6-928798ECE600}" type="sibTrans" cxnId="{B5BE4324-CE74-4801-9444-2CC894259903}">
      <dgm:prSet/>
      <dgm:spPr/>
      <dgm:t>
        <a:bodyPr/>
        <a:lstStyle/>
        <a:p>
          <a:endParaRPr lang="es-ES" b="1"/>
        </a:p>
      </dgm:t>
    </dgm:pt>
    <dgm:pt modelId="{3F7F5B16-6C24-4263-90FC-589FBDC429A7}">
      <dgm:prSet phldrT="[Texto]" custT="1"/>
      <dgm:spPr/>
      <dgm:t>
        <a:bodyPr/>
        <a:lstStyle/>
        <a:p>
          <a:r>
            <a:rPr lang="es-ES" sz="1400" b="1" dirty="0" smtClean="0"/>
            <a:t>Cuando esta en proceso de validación por parte de la Superintendencia. </a:t>
          </a:r>
          <a:endParaRPr lang="es-ES" sz="1400" b="1" dirty="0"/>
        </a:p>
      </dgm:t>
    </dgm:pt>
    <dgm:pt modelId="{5898CEE5-15F6-4FAA-8E3A-17647C8D5F3B}" type="parTrans" cxnId="{FD8118E5-9D0E-42CB-A0BE-9CE7B1BEEC59}">
      <dgm:prSet/>
      <dgm:spPr/>
      <dgm:t>
        <a:bodyPr/>
        <a:lstStyle/>
        <a:p>
          <a:endParaRPr lang="es-ES" b="1"/>
        </a:p>
      </dgm:t>
    </dgm:pt>
    <dgm:pt modelId="{C4129B88-8CA0-42B8-881D-4DF7FFACFD52}" type="sibTrans" cxnId="{FD8118E5-9D0E-42CB-A0BE-9CE7B1BEEC59}">
      <dgm:prSet/>
      <dgm:spPr/>
      <dgm:t>
        <a:bodyPr/>
        <a:lstStyle/>
        <a:p>
          <a:endParaRPr lang="es-ES" b="1"/>
        </a:p>
      </dgm:t>
    </dgm:pt>
    <dgm:pt modelId="{8C57D1C9-E17C-47AC-A99C-2D99947F01B0}" type="pres">
      <dgm:prSet presAssocID="{924784B5-4FD2-4BFF-978E-FF7E785EAC6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ADCE3CD8-EF6C-4505-B592-E5CB0192D5C0}" type="pres">
      <dgm:prSet presAssocID="{9C3E3A0D-3A60-4956-8B3A-1C5524B0BD21}" presName="compNode" presStyleCnt="0"/>
      <dgm:spPr/>
    </dgm:pt>
    <dgm:pt modelId="{A52237AB-A06A-4699-9031-A8D7866E02B8}" type="pres">
      <dgm:prSet presAssocID="{9C3E3A0D-3A60-4956-8B3A-1C5524B0BD21}" presName="aNode" presStyleLbl="bgShp" presStyleIdx="0" presStyleCnt="2"/>
      <dgm:spPr/>
      <dgm:t>
        <a:bodyPr/>
        <a:lstStyle/>
        <a:p>
          <a:endParaRPr lang="es-EC"/>
        </a:p>
      </dgm:t>
    </dgm:pt>
    <dgm:pt modelId="{1B2CDDE7-196B-477C-AEF3-88B9B0339662}" type="pres">
      <dgm:prSet presAssocID="{9C3E3A0D-3A60-4956-8B3A-1C5524B0BD21}" presName="textNode" presStyleLbl="bgShp" presStyleIdx="0" presStyleCnt="2"/>
      <dgm:spPr/>
      <dgm:t>
        <a:bodyPr/>
        <a:lstStyle/>
        <a:p>
          <a:endParaRPr lang="es-EC"/>
        </a:p>
      </dgm:t>
    </dgm:pt>
    <dgm:pt modelId="{FACC5240-1B82-4D3D-9E6D-E54047320DEE}" type="pres">
      <dgm:prSet presAssocID="{9C3E3A0D-3A60-4956-8B3A-1C5524B0BD21}" presName="compChildNode" presStyleCnt="0"/>
      <dgm:spPr/>
    </dgm:pt>
    <dgm:pt modelId="{85050FBF-AC04-457E-9B14-3EE0FA0A5BBD}" type="pres">
      <dgm:prSet presAssocID="{9C3E3A0D-3A60-4956-8B3A-1C5524B0BD21}" presName="theInnerList" presStyleCnt="0"/>
      <dgm:spPr/>
    </dgm:pt>
    <dgm:pt modelId="{B68E9980-7400-438A-AA92-585D9008B5B6}" type="pres">
      <dgm:prSet presAssocID="{7DBCCBE3-6A93-4C99-A2F9-7C84FABF5261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F4233E7-DC3E-44D0-8723-C55AF601E930}" type="pres">
      <dgm:prSet presAssocID="{7DBCCBE3-6A93-4C99-A2F9-7C84FABF5261}" presName="aSpace2" presStyleCnt="0"/>
      <dgm:spPr/>
    </dgm:pt>
    <dgm:pt modelId="{7BDF6079-57C6-4298-B446-91D926736382}" type="pres">
      <dgm:prSet presAssocID="{203643D8-EFD2-4EAF-96BD-F9137FD302FE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A6BC3B0-E768-4CC2-B371-1E2E4FAE5D56}" type="pres">
      <dgm:prSet presAssocID="{203643D8-EFD2-4EAF-96BD-F9137FD302FE}" presName="aSpace2" presStyleCnt="0"/>
      <dgm:spPr/>
    </dgm:pt>
    <dgm:pt modelId="{2D1C7CEA-F701-407A-B4F3-D867657FED50}" type="pres">
      <dgm:prSet presAssocID="{364A32CB-F5B9-4906-BF36-1174378EE870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3DD32A7-2502-4C41-B223-816CF9F5004F}" type="pres">
      <dgm:prSet presAssocID="{364A32CB-F5B9-4906-BF36-1174378EE870}" presName="aSpace2" presStyleCnt="0"/>
      <dgm:spPr/>
    </dgm:pt>
    <dgm:pt modelId="{1777984E-1FCA-46A8-9BA6-2F3A1D6D20E7}" type="pres">
      <dgm:prSet presAssocID="{8EAA4738-606C-45AC-812D-017E4A6C0BD6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5E7AF3-B873-4AB9-A9AB-844A2A7E9532}" type="pres">
      <dgm:prSet presAssocID="{9C3E3A0D-3A60-4956-8B3A-1C5524B0BD21}" presName="aSpace" presStyleCnt="0"/>
      <dgm:spPr/>
    </dgm:pt>
    <dgm:pt modelId="{6A8B3FF2-8309-4C56-AA35-14D151E8BD6C}" type="pres">
      <dgm:prSet presAssocID="{31E0073E-E7A6-4F61-8E69-535EF297B2C8}" presName="compNode" presStyleCnt="0"/>
      <dgm:spPr/>
    </dgm:pt>
    <dgm:pt modelId="{AF0BD473-DFFD-4B8F-AEEC-EACDA9F0CFA8}" type="pres">
      <dgm:prSet presAssocID="{31E0073E-E7A6-4F61-8E69-535EF297B2C8}" presName="aNode" presStyleLbl="bgShp" presStyleIdx="1" presStyleCnt="2" custLinFactNeighborX="8464"/>
      <dgm:spPr/>
      <dgm:t>
        <a:bodyPr/>
        <a:lstStyle/>
        <a:p>
          <a:endParaRPr lang="es-ES"/>
        </a:p>
      </dgm:t>
    </dgm:pt>
    <dgm:pt modelId="{2478E2EB-1EA1-411D-9680-922207B376B9}" type="pres">
      <dgm:prSet presAssocID="{31E0073E-E7A6-4F61-8E69-535EF297B2C8}" presName="textNode" presStyleLbl="bgShp" presStyleIdx="1" presStyleCnt="2"/>
      <dgm:spPr/>
      <dgm:t>
        <a:bodyPr/>
        <a:lstStyle/>
        <a:p>
          <a:endParaRPr lang="es-ES"/>
        </a:p>
      </dgm:t>
    </dgm:pt>
    <dgm:pt modelId="{AA60FA2D-510B-45C7-BEBE-0F4F8539B454}" type="pres">
      <dgm:prSet presAssocID="{31E0073E-E7A6-4F61-8E69-535EF297B2C8}" presName="compChildNode" presStyleCnt="0"/>
      <dgm:spPr/>
    </dgm:pt>
    <dgm:pt modelId="{8ACB73AF-921E-49EC-8472-078E155CE2CA}" type="pres">
      <dgm:prSet presAssocID="{31E0073E-E7A6-4F61-8E69-535EF297B2C8}" presName="theInnerList" presStyleCnt="0"/>
      <dgm:spPr/>
    </dgm:pt>
    <dgm:pt modelId="{20571DB4-57A5-41A4-900D-20B9F53F4BDF}" type="pres">
      <dgm:prSet presAssocID="{77B414DD-AA6E-486D-B252-C4FD480019DC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0C21C40-CA40-4943-8B0B-C39CC8922AD9}" type="pres">
      <dgm:prSet presAssocID="{77B414DD-AA6E-486D-B252-C4FD480019DC}" presName="aSpace2" presStyleCnt="0"/>
      <dgm:spPr/>
    </dgm:pt>
    <dgm:pt modelId="{BBC44779-FDC1-448E-BC36-FB14FC207549}" type="pres">
      <dgm:prSet presAssocID="{3F7F5B16-6C24-4263-90FC-589FBDC429A7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7B4BD00-7F6F-47B1-8C41-DD25D61929DB}" type="pres">
      <dgm:prSet presAssocID="{3F7F5B16-6C24-4263-90FC-589FBDC429A7}" presName="aSpace2" presStyleCnt="0"/>
      <dgm:spPr/>
    </dgm:pt>
    <dgm:pt modelId="{001FC94A-C342-4B9F-9E79-BC75B7292EED}" type="pres">
      <dgm:prSet presAssocID="{1021DFD9-60EF-4629-9FA2-85775558A1C6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98D016-7C1E-43D2-AD6A-74919FF03E49}" type="pres">
      <dgm:prSet presAssocID="{1021DFD9-60EF-4629-9FA2-85775558A1C6}" presName="aSpace2" presStyleCnt="0"/>
      <dgm:spPr/>
    </dgm:pt>
    <dgm:pt modelId="{FE139E1D-65D0-4316-8E98-778D256FE6FB}" type="pres">
      <dgm:prSet presAssocID="{D72013C1-8494-48DB-BD65-95E00BDC00F4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0A1C9F3-3D7C-4CC4-98C2-4E650B2B1C26}" type="presOf" srcId="{9C3E3A0D-3A60-4956-8B3A-1C5524B0BD21}" destId="{A52237AB-A06A-4699-9031-A8D7866E02B8}" srcOrd="0" destOrd="0" presId="urn:microsoft.com/office/officeart/2005/8/layout/lProcess2"/>
    <dgm:cxn modelId="{4EAF09B0-4FA9-4CCE-A188-36CA2580450B}" type="presOf" srcId="{8EAA4738-606C-45AC-812D-017E4A6C0BD6}" destId="{1777984E-1FCA-46A8-9BA6-2F3A1D6D20E7}" srcOrd="0" destOrd="0" presId="urn:microsoft.com/office/officeart/2005/8/layout/lProcess2"/>
    <dgm:cxn modelId="{6088C21E-DD77-4629-9A0D-AABBC41C3D22}" srcId="{9C3E3A0D-3A60-4956-8B3A-1C5524B0BD21}" destId="{7DBCCBE3-6A93-4C99-A2F9-7C84FABF5261}" srcOrd="0" destOrd="0" parTransId="{A5146113-C1BF-4CCE-B5E0-3B8CC36C2774}" sibTransId="{5A2EE2E6-5A6E-4490-B30B-19C3505F097F}"/>
    <dgm:cxn modelId="{386E17CB-BA9D-4BFA-950B-6DB1036784D4}" type="presOf" srcId="{D72013C1-8494-48DB-BD65-95E00BDC00F4}" destId="{FE139E1D-65D0-4316-8E98-778D256FE6FB}" srcOrd="0" destOrd="0" presId="urn:microsoft.com/office/officeart/2005/8/layout/lProcess2"/>
    <dgm:cxn modelId="{15BFDA07-2168-46E8-B9E4-83E02BD32A21}" type="presOf" srcId="{77B414DD-AA6E-486D-B252-C4FD480019DC}" destId="{20571DB4-57A5-41A4-900D-20B9F53F4BDF}" srcOrd="0" destOrd="0" presId="urn:microsoft.com/office/officeart/2005/8/layout/lProcess2"/>
    <dgm:cxn modelId="{C073EF03-CEBC-4307-8538-AEC5A7EAF203}" type="presOf" srcId="{1021DFD9-60EF-4629-9FA2-85775558A1C6}" destId="{001FC94A-C342-4B9F-9E79-BC75B7292EED}" srcOrd="0" destOrd="0" presId="urn:microsoft.com/office/officeart/2005/8/layout/lProcess2"/>
    <dgm:cxn modelId="{269C9F76-EDC6-4CB7-B098-2A1F1381DB05}" srcId="{9C3E3A0D-3A60-4956-8B3A-1C5524B0BD21}" destId="{364A32CB-F5B9-4906-BF36-1174378EE870}" srcOrd="2" destOrd="0" parTransId="{97201C87-FE41-4A51-B3B3-1FCAC0ECAED0}" sibTransId="{129EE80D-CA09-4898-8857-D6A5656557C2}"/>
    <dgm:cxn modelId="{80F5A844-C076-4DB7-927A-27140C12054A}" type="presOf" srcId="{31E0073E-E7A6-4F61-8E69-535EF297B2C8}" destId="{2478E2EB-1EA1-411D-9680-922207B376B9}" srcOrd="1" destOrd="0" presId="urn:microsoft.com/office/officeart/2005/8/layout/lProcess2"/>
    <dgm:cxn modelId="{0981A27B-5249-4EE7-BCEB-7188A362B894}" type="presOf" srcId="{364A32CB-F5B9-4906-BF36-1174378EE870}" destId="{2D1C7CEA-F701-407A-B4F3-D867657FED50}" srcOrd="0" destOrd="0" presId="urn:microsoft.com/office/officeart/2005/8/layout/lProcess2"/>
    <dgm:cxn modelId="{6130F547-AEE8-478A-873D-CCD9987E9EA1}" type="presOf" srcId="{7DBCCBE3-6A93-4C99-A2F9-7C84FABF5261}" destId="{B68E9980-7400-438A-AA92-585D9008B5B6}" srcOrd="0" destOrd="0" presId="urn:microsoft.com/office/officeart/2005/8/layout/lProcess2"/>
    <dgm:cxn modelId="{29CF53E4-1375-4D73-BA13-A693013A390F}" type="presOf" srcId="{203643D8-EFD2-4EAF-96BD-F9137FD302FE}" destId="{7BDF6079-57C6-4298-B446-91D926736382}" srcOrd="0" destOrd="0" presId="urn:microsoft.com/office/officeart/2005/8/layout/lProcess2"/>
    <dgm:cxn modelId="{85CEABC8-76DB-4182-A358-11DCB8DC0279}" srcId="{9C3E3A0D-3A60-4956-8B3A-1C5524B0BD21}" destId="{8EAA4738-606C-45AC-812D-017E4A6C0BD6}" srcOrd="3" destOrd="0" parTransId="{9B42FEFB-DC64-4FE6-A634-142ECE2E485D}" sibTransId="{D8E5A33C-C826-4BBC-ADB9-8C178931E748}"/>
    <dgm:cxn modelId="{71121BA4-EDA8-4570-ABF5-AE2A9EB3F237}" type="presOf" srcId="{3F7F5B16-6C24-4263-90FC-589FBDC429A7}" destId="{BBC44779-FDC1-448E-BC36-FB14FC207549}" srcOrd="0" destOrd="0" presId="urn:microsoft.com/office/officeart/2005/8/layout/lProcess2"/>
    <dgm:cxn modelId="{A1405D9D-44D9-4E72-961F-70619C271E39}" srcId="{31E0073E-E7A6-4F61-8E69-535EF297B2C8}" destId="{D72013C1-8494-48DB-BD65-95E00BDC00F4}" srcOrd="3" destOrd="0" parTransId="{6ED9EB31-5748-49BD-9B46-281787AF86B8}" sibTransId="{BB910407-205A-456F-85D8-2698C3B9D86D}"/>
    <dgm:cxn modelId="{0A889DC5-3CF3-4AF6-A265-0FF2E5F33118}" srcId="{31E0073E-E7A6-4F61-8E69-535EF297B2C8}" destId="{77B414DD-AA6E-486D-B252-C4FD480019DC}" srcOrd="0" destOrd="0" parTransId="{0C51AED1-7242-4206-84D1-D2A0B314EDDA}" sibTransId="{4F93ABE0-23C3-4C23-9644-7AB4EC7B2B5B}"/>
    <dgm:cxn modelId="{40BD8E25-CC64-46AB-91F0-1C1A07777099}" srcId="{924784B5-4FD2-4BFF-978E-FF7E785EAC68}" destId="{31E0073E-E7A6-4F61-8E69-535EF297B2C8}" srcOrd="1" destOrd="0" parTransId="{506E5DAC-C5B4-4CDF-9BEB-54D1EFE60CC1}" sibTransId="{40F17672-BF40-4F9A-9C5E-0D92AB9114A8}"/>
    <dgm:cxn modelId="{1C246C49-38F2-4452-8B58-A67825C7FC41}" type="presOf" srcId="{924784B5-4FD2-4BFF-978E-FF7E785EAC68}" destId="{8C57D1C9-E17C-47AC-A99C-2D99947F01B0}" srcOrd="0" destOrd="0" presId="urn:microsoft.com/office/officeart/2005/8/layout/lProcess2"/>
    <dgm:cxn modelId="{9687C7DC-F15A-4BF0-AE1B-B6D863B3C90C}" type="presOf" srcId="{9C3E3A0D-3A60-4956-8B3A-1C5524B0BD21}" destId="{1B2CDDE7-196B-477C-AEF3-88B9B0339662}" srcOrd="1" destOrd="0" presId="urn:microsoft.com/office/officeart/2005/8/layout/lProcess2"/>
    <dgm:cxn modelId="{FD8118E5-9D0E-42CB-A0BE-9CE7B1BEEC59}" srcId="{31E0073E-E7A6-4F61-8E69-535EF297B2C8}" destId="{3F7F5B16-6C24-4263-90FC-589FBDC429A7}" srcOrd="1" destOrd="0" parTransId="{5898CEE5-15F6-4FAA-8E3A-17647C8D5F3B}" sibTransId="{C4129B88-8CA0-42B8-881D-4DF7FFACFD52}"/>
    <dgm:cxn modelId="{C0DFE6A7-A9D1-470C-8C97-7B2984ACE22C}" srcId="{924784B5-4FD2-4BFF-978E-FF7E785EAC68}" destId="{9C3E3A0D-3A60-4956-8B3A-1C5524B0BD21}" srcOrd="0" destOrd="0" parTransId="{A5BC8C22-D169-42C6-9623-C15551253B62}" sibTransId="{6BA95321-96D6-4586-9A5E-76AB857F952E}"/>
    <dgm:cxn modelId="{3785E2B3-82F0-4321-902B-98197BAEB39F}" srcId="{9C3E3A0D-3A60-4956-8B3A-1C5524B0BD21}" destId="{203643D8-EFD2-4EAF-96BD-F9137FD302FE}" srcOrd="1" destOrd="0" parTransId="{61536408-8F95-4D5B-BDC7-B593E92036A0}" sibTransId="{065B1CBC-7D8F-441C-A891-3704FA74190A}"/>
    <dgm:cxn modelId="{B5BE4324-CE74-4801-9444-2CC894259903}" srcId="{31E0073E-E7A6-4F61-8E69-535EF297B2C8}" destId="{1021DFD9-60EF-4629-9FA2-85775558A1C6}" srcOrd="2" destOrd="0" parTransId="{D245D870-CFB9-468B-A9BB-1AD63A244026}" sibTransId="{6DA9C70C-2265-4DD0-9CF6-928798ECE600}"/>
    <dgm:cxn modelId="{F941B174-A3A6-4F5B-9447-8D1369CA051A}" type="presOf" srcId="{31E0073E-E7A6-4F61-8E69-535EF297B2C8}" destId="{AF0BD473-DFFD-4B8F-AEEC-EACDA9F0CFA8}" srcOrd="0" destOrd="0" presId="urn:microsoft.com/office/officeart/2005/8/layout/lProcess2"/>
    <dgm:cxn modelId="{97995DC6-93D7-4A10-BBC6-4DEF624CD8A0}" type="presParOf" srcId="{8C57D1C9-E17C-47AC-A99C-2D99947F01B0}" destId="{ADCE3CD8-EF6C-4505-B592-E5CB0192D5C0}" srcOrd="0" destOrd="0" presId="urn:microsoft.com/office/officeart/2005/8/layout/lProcess2"/>
    <dgm:cxn modelId="{8E7057E6-A5BB-48D2-A303-D5C3CFC7A849}" type="presParOf" srcId="{ADCE3CD8-EF6C-4505-B592-E5CB0192D5C0}" destId="{A52237AB-A06A-4699-9031-A8D7866E02B8}" srcOrd="0" destOrd="0" presId="urn:microsoft.com/office/officeart/2005/8/layout/lProcess2"/>
    <dgm:cxn modelId="{AFF1A5F0-D68A-48E0-87EF-A77F436F7449}" type="presParOf" srcId="{ADCE3CD8-EF6C-4505-B592-E5CB0192D5C0}" destId="{1B2CDDE7-196B-477C-AEF3-88B9B0339662}" srcOrd="1" destOrd="0" presId="urn:microsoft.com/office/officeart/2005/8/layout/lProcess2"/>
    <dgm:cxn modelId="{41A3FFEE-D52C-497A-AD6F-94E3CDAB2CE4}" type="presParOf" srcId="{ADCE3CD8-EF6C-4505-B592-E5CB0192D5C0}" destId="{FACC5240-1B82-4D3D-9E6D-E54047320DEE}" srcOrd="2" destOrd="0" presId="urn:microsoft.com/office/officeart/2005/8/layout/lProcess2"/>
    <dgm:cxn modelId="{FC34FF04-AC7E-40C2-8E54-71144B15F7BF}" type="presParOf" srcId="{FACC5240-1B82-4D3D-9E6D-E54047320DEE}" destId="{85050FBF-AC04-457E-9B14-3EE0FA0A5BBD}" srcOrd="0" destOrd="0" presId="urn:microsoft.com/office/officeart/2005/8/layout/lProcess2"/>
    <dgm:cxn modelId="{4173B1DB-D303-4ED4-81F7-691DB033C4D4}" type="presParOf" srcId="{85050FBF-AC04-457E-9B14-3EE0FA0A5BBD}" destId="{B68E9980-7400-438A-AA92-585D9008B5B6}" srcOrd="0" destOrd="0" presId="urn:microsoft.com/office/officeart/2005/8/layout/lProcess2"/>
    <dgm:cxn modelId="{48A92086-EF84-4B51-8E7A-FFEDC82A0113}" type="presParOf" srcId="{85050FBF-AC04-457E-9B14-3EE0FA0A5BBD}" destId="{9F4233E7-DC3E-44D0-8723-C55AF601E930}" srcOrd="1" destOrd="0" presId="urn:microsoft.com/office/officeart/2005/8/layout/lProcess2"/>
    <dgm:cxn modelId="{1C7B75EE-96A0-42BC-AA09-43FF2D0DEF59}" type="presParOf" srcId="{85050FBF-AC04-457E-9B14-3EE0FA0A5BBD}" destId="{7BDF6079-57C6-4298-B446-91D926736382}" srcOrd="2" destOrd="0" presId="urn:microsoft.com/office/officeart/2005/8/layout/lProcess2"/>
    <dgm:cxn modelId="{F5B92FAB-5B26-4AD2-971A-3B926D760690}" type="presParOf" srcId="{85050FBF-AC04-457E-9B14-3EE0FA0A5BBD}" destId="{AA6BC3B0-E768-4CC2-B371-1E2E4FAE5D56}" srcOrd="3" destOrd="0" presId="urn:microsoft.com/office/officeart/2005/8/layout/lProcess2"/>
    <dgm:cxn modelId="{7B4E2C6C-7CAB-4A4F-AF23-7028A25127C7}" type="presParOf" srcId="{85050FBF-AC04-457E-9B14-3EE0FA0A5BBD}" destId="{2D1C7CEA-F701-407A-B4F3-D867657FED50}" srcOrd="4" destOrd="0" presId="urn:microsoft.com/office/officeart/2005/8/layout/lProcess2"/>
    <dgm:cxn modelId="{7BE1907A-9D0A-4E17-B484-0752A810A60C}" type="presParOf" srcId="{85050FBF-AC04-457E-9B14-3EE0FA0A5BBD}" destId="{C3DD32A7-2502-4C41-B223-816CF9F5004F}" srcOrd="5" destOrd="0" presId="urn:microsoft.com/office/officeart/2005/8/layout/lProcess2"/>
    <dgm:cxn modelId="{8153D465-51C5-4F52-B02A-6E582B36ACCD}" type="presParOf" srcId="{85050FBF-AC04-457E-9B14-3EE0FA0A5BBD}" destId="{1777984E-1FCA-46A8-9BA6-2F3A1D6D20E7}" srcOrd="6" destOrd="0" presId="urn:microsoft.com/office/officeart/2005/8/layout/lProcess2"/>
    <dgm:cxn modelId="{391B6093-70F1-407D-B726-0F7601CDB012}" type="presParOf" srcId="{8C57D1C9-E17C-47AC-A99C-2D99947F01B0}" destId="{3C5E7AF3-B873-4AB9-A9AB-844A2A7E9532}" srcOrd="1" destOrd="0" presId="urn:microsoft.com/office/officeart/2005/8/layout/lProcess2"/>
    <dgm:cxn modelId="{A292EA0C-1445-4126-AD95-EA3A04BD5602}" type="presParOf" srcId="{8C57D1C9-E17C-47AC-A99C-2D99947F01B0}" destId="{6A8B3FF2-8309-4C56-AA35-14D151E8BD6C}" srcOrd="2" destOrd="0" presId="urn:microsoft.com/office/officeart/2005/8/layout/lProcess2"/>
    <dgm:cxn modelId="{A0B0082A-4FD5-4774-9217-B18958FACC53}" type="presParOf" srcId="{6A8B3FF2-8309-4C56-AA35-14D151E8BD6C}" destId="{AF0BD473-DFFD-4B8F-AEEC-EACDA9F0CFA8}" srcOrd="0" destOrd="0" presId="urn:microsoft.com/office/officeart/2005/8/layout/lProcess2"/>
    <dgm:cxn modelId="{911E7CD6-FA0D-483A-8943-9E8B3F9048F4}" type="presParOf" srcId="{6A8B3FF2-8309-4C56-AA35-14D151E8BD6C}" destId="{2478E2EB-1EA1-411D-9680-922207B376B9}" srcOrd="1" destOrd="0" presId="urn:microsoft.com/office/officeart/2005/8/layout/lProcess2"/>
    <dgm:cxn modelId="{ADE5A16D-0877-45A9-9396-EFE38883DFCA}" type="presParOf" srcId="{6A8B3FF2-8309-4C56-AA35-14D151E8BD6C}" destId="{AA60FA2D-510B-45C7-BEBE-0F4F8539B454}" srcOrd="2" destOrd="0" presId="urn:microsoft.com/office/officeart/2005/8/layout/lProcess2"/>
    <dgm:cxn modelId="{2C3B33ED-BD0E-478F-B663-30C52C449510}" type="presParOf" srcId="{AA60FA2D-510B-45C7-BEBE-0F4F8539B454}" destId="{8ACB73AF-921E-49EC-8472-078E155CE2CA}" srcOrd="0" destOrd="0" presId="urn:microsoft.com/office/officeart/2005/8/layout/lProcess2"/>
    <dgm:cxn modelId="{A1C19CB1-74AD-4B4A-A84C-CE43E5D26668}" type="presParOf" srcId="{8ACB73AF-921E-49EC-8472-078E155CE2CA}" destId="{20571DB4-57A5-41A4-900D-20B9F53F4BDF}" srcOrd="0" destOrd="0" presId="urn:microsoft.com/office/officeart/2005/8/layout/lProcess2"/>
    <dgm:cxn modelId="{0818EF6D-ED12-4D35-8202-1D3FC4F90150}" type="presParOf" srcId="{8ACB73AF-921E-49EC-8472-078E155CE2CA}" destId="{30C21C40-CA40-4943-8B0B-C39CC8922AD9}" srcOrd="1" destOrd="0" presId="urn:microsoft.com/office/officeart/2005/8/layout/lProcess2"/>
    <dgm:cxn modelId="{B112AC90-765D-437C-9855-88BA8B935F69}" type="presParOf" srcId="{8ACB73AF-921E-49EC-8472-078E155CE2CA}" destId="{BBC44779-FDC1-448E-BC36-FB14FC207549}" srcOrd="2" destOrd="0" presId="urn:microsoft.com/office/officeart/2005/8/layout/lProcess2"/>
    <dgm:cxn modelId="{9CB3095A-A459-46C6-8F5F-A3AD2B785BC5}" type="presParOf" srcId="{8ACB73AF-921E-49EC-8472-078E155CE2CA}" destId="{F7B4BD00-7F6F-47B1-8C41-DD25D61929DB}" srcOrd="3" destOrd="0" presId="urn:microsoft.com/office/officeart/2005/8/layout/lProcess2"/>
    <dgm:cxn modelId="{716FD6D8-A79B-4E4B-8F6D-CE9F8E81E3EB}" type="presParOf" srcId="{8ACB73AF-921E-49EC-8472-078E155CE2CA}" destId="{001FC94A-C342-4B9F-9E79-BC75B7292EED}" srcOrd="4" destOrd="0" presId="urn:microsoft.com/office/officeart/2005/8/layout/lProcess2"/>
    <dgm:cxn modelId="{1BD545D4-796D-4412-A085-A69590CC77F4}" type="presParOf" srcId="{8ACB73AF-921E-49EC-8472-078E155CE2CA}" destId="{C298D016-7C1E-43D2-AD6A-74919FF03E49}" srcOrd="5" destOrd="0" presId="urn:microsoft.com/office/officeart/2005/8/layout/lProcess2"/>
    <dgm:cxn modelId="{4ED90E8C-9F5C-46AF-9DC6-0895548FA264}" type="presParOf" srcId="{8ACB73AF-921E-49EC-8472-078E155CE2CA}" destId="{FE139E1D-65D0-4316-8E98-778D256FE6FB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0D9B88C-61EE-4352-855D-CB7117B95F9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6A546DCA-6434-4770-A745-DDE562A5E836}">
      <dgm:prSet phldrT="[Texto]" custT="1"/>
      <dgm:spPr/>
      <dgm:t>
        <a:bodyPr/>
        <a:lstStyle/>
        <a:p>
          <a:r>
            <a:rPr lang="es-MX" sz="1600" b="1" smtClean="0"/>
            <a:t>1. Ingreso al Sistema</a:t>
          </a:r>
          <a:endParaRPr lang="es-EC" sz="1600" b="1" dirty="0"/>
        </a:p>
      </dgm:t>
    </dgm:pt>
    <dgm:pt modelId="{9AE76C97-BD62-4BC2-91F3-8BB39F96D326}" type="parTrans" cxnId="{5938CBFF-989E-433E-B2CB-1889FD29AB7B}">
      <dgm:prSet/>
      <dgm:spPr/>
      <dgm:t>
        <a:bodyPr/>
        <a:lstStyle/>
        <a:p>
          <a:endParaRPr lang="es-EC" sz="1600" b="1"/>
        </a:p>
      </dgm:t>
    </dgm:pt>
    <dgm:pt modelId="{2D7CE933-4C15-4EA7-B350-6F0B3126DDC9}" type="sibTrans" cxnId="{5938CBFF-989E-433E-B2CB-1889FD29AB7B}">
      <dgm:prSet custT="1"/>
      <dgm:spPr/>
      <dgm:t>
        <a:bodyPr/>
        <a:lstStyle/>
        <a:p>
          <a:endParaRPr lang="es-EC" sz="1600" b="1"/>
        </a:p>
      </dgm:t>
    </dgm:pt>
    <dgm:pt modelId="{A86680AA-BDCA-4E4A-8629-C17A55523C0B}">
      <dgm:prSet phldrT="[Texto]" custT="1"/>
      <dgm:spPr/>
      <dgm:t>
        <a:bodyPr/>
        <a:lstStyle/>
        <a:p>
          <a:r>
            <a:rPr lang="es-MX" sz="1600" b="1" dirty="0" smtClean="0"/>
            <a:t>2. Funcionalidades Generales</a:t>
          </a:r>
          <a:endParaRPr lang="es-EC" sz="1600" b="1" dirty="0"/>
        </a:p>
      </dgm:t>
    </dgm:pt>
    <dgm:pt modelId="{CD1E9223-E813-47E6-AF9F-1D649A0542D8}" type="parTrans" cxnId="{955C102D-CA89-49DF-8598-18D7AA2E931D}">
      <dgm:prSet/>
      <dgm:spPr/>
      <dgm:t>
        <a:bodyPr/>
        <a:lstStyle/>
        <a:p>
          <a:endParaRPr lang="es-EC"/>
        </a:p>
      </dgm:t>
    </dgm:pt>
    <dgm:pt modelId="{0F14A239-2D69-4DA0-B974-4420CDE95DB7}" type="sibTrans" cxnId="{955C102D-CA89-49DF-8598-18D7AA2E931D}">
      <dgm:prSet/>
      <dgm:spPr/>
      <dgm:t>
        <a:bodyPr/>
        <a:lstStyle/>
        <a:p>
          <a:endParaRPr lang="es-EC"/>
        </a:p>
      </dgm:t>
    </dgm:pt>
    <dgm:pt modelId="{DB1BE989-5E0B-4D2F-BC57-BA6819D50A0F}">
      <dgm:prSet phldrT="[Texto]" custT="1"/>
      <dgm:spPr/>
      <dgm:t>
        <a:bodyPr/>
        <a:lstStyle/>
        <a:p>
          <a:r>
            <a:rPr lang="es-MX" sz="1600" b="1" dirty="0" smtClean="0"/>
            <a:t>4. Validación de datos</a:t>
          </a:r>
          <a:endParaRPr lang="es-EC" sz="1600" b="1" dirty="0"/>
        </a:p>
      </dgm:t>
    </dgm:pt>
    <dgm:pt modelId="{99D6FBEF-ADCD-455A-9EB9-56C8CFF3706C}" type="parTrans" cxnId="{7C2F9708-F613-4EAE-998A-5DE5A79BA7CA}">
      <dgm:prSet/>
      <dgm:spPr/>
      <dgm:t>
        <a:bodyPr/>
        <a:lstStyle/>
        <a:p>
          <a:endParaRPr lang="es-EC"/>
        </a:p>
      </dgm:t>
    </dgm:pt>
    <dgm:pt modelId="{F94D77DA-C76B-4BA0-96B3-8968E7FED6C5}" type="sibTrans" cxnId="{7C2F9708-F613-4EAE-998A-5DE5A79BA7CA}">
      <dgm:prSet/>
      <dgm:spPr/>
      <dgm:t>
        <a:bodyPr/>
        <a:lstStyle/>
        <a:p>
          <a:endParaRPr lang="es-EC"/>
        </a:p>
      </dgm:t>
    </dgm:pt>
    <dgm:pt modelId="{1614B8B2-B178-4C48-8168-3E5C4A1BCDBF}">
      <dgm:prSet phldrT="[Texto]" custT="1"/>
      <dgm:spPr>
        <a:solidFill>
          <a:schemeClr val="tx2"/>
        </a:solidFill>
      </dgm:spPr>
      <dgm:t>
        <a:bodyPr/>
        <a:lstStyle/>
        <a:p>
          <a:r>
            <a:rPr lang="es-MX" sz="1600" b="1" dirty="0" smtClean="0">
              <a:solidFill>
                <a:schemeClr val="bg1"/>
              </a:solidFill>
            </a:rPr>
            <a:t>5. Definición del Plan</a:t>
          </a:r>
          <a:endParaRPr lang="es-EC" sz="1600" b="1" dirty="0">
            <a:solidFill>
              <a:schemeClr val="bg1"/>
            </a:solidFill>
          </a:endParaRPr>
        </a:p>
      </dgm:t>
    </dgm:pt>
    <dgm:pt modelId="{8B150A44-5102-47A3-B04E-C7333D700C16}" type="parTrans" cxnId="{45C6CDE1-9F3B-490A-8EDA-AB4B137F57A9}">
      <dgm:prSet/>
      <dgm:spPr/>
      <dgm:t>
        <a:bodyPr/>
        <a:lstStyle/>
        <a:p>
          <a:endParaRPr lang="es-EC"/>
        </a:p>
      </dgm:t>
    </dgm:pt>
    <dgm:pt modelId="{E1716F13-D36C-4636-81F6-F904846A750D}" type="sibTrans" cxnId="{45C6CDE1-9F3B-490A-8EDA-AB4B137F57A9}">
      <dgm:prSet/>
      <dgm:spPr/>
      <dgm:t>
        <a:bodyPr/>
        <a:lstStyle/>
        <a:p>
          <a:endParaRPr lang="es-EC"/>
        </a:p>
      </dgm:t>
    </dgm:pt>
    <dgm:pt modelId="{36565EAA-9630-4BDB-B8B2-171A7609EA45}">
      <dgm:prSet phldrT="[Texto]" custT="1"/>
      <dgm:spPr/>
      <dgm:t>
        <a:bodyPr/>
        <a:lstStyle/>
        <a:p>
          <a:r>
            <a:rPr lang="es-MX" sz="1600" b="1" dirty="0" smtClean="0"/>
            <a:t>6. Revisión y validación del plan</a:t>
          </a:r>
          <a:endParaRPr lang="es-EC" sz="1600" b="1" dirty="0"/>
        </a:p>
      </dgm:t>
    </dgm:pt>
    <dgm:pt modelId="{7D0C85EF-AAC0-4475-B9EA-E47254DF68C2}" type="parTrans" cxnId="{9A23D6A1-AD3C-4F03-836F-3DFA39740F43}">
      <dgm:prSet/>
      <dgm:spPr/>
      <dgm:t>
        <a:bodyPr/>
        <a:lstStyle/>
        <a:p>
          <a:endParaRPr lang="es-EC"/>
        </a:p>
      </dgm:t>
    </dgm:pt>
    <dgm:pt modelId="{C3C621E5-7F09-48FB-8458-2904F4213F7C}" type="sibTrans" cxnId="{9A23D6A1-AD3C-4F03-836F-3DFA39740F43}">
      <dgm:prSet/>
      <dgm:spPr/>
      <dgm:t>
        <a:bodyPr/>
        <a:lstStyle/>
        <a:p>
          <a:endParaRPr lang="es-EC"/>
        </a:p>
      </dgm:t>
    </dgm:pt>
    <dgm:pt modelId="{3FBC1C9C-4522-49F6-8FFE-E16F2F146BA6}">
      <dgm:prSet phldrT="[Texto]" custT="1"/>
      <dgm:spPr/>
      <dgm:t>
        <a:bodyPr/>
        <a:lstStyle/>
        <a:p>
          <a:r>
            <a:rPr lang="es-MX" sz="1600" b="1" dirty="0" smtClean="0"/>
            <a:t>3. Ingreso de Datos de Auditores</a:t>
          </a:r>
          <a:endParaRPr lang="es-EC" sz="1600" b="1" dirty="0"/>
        </a:p>
      </dgm:t>
    </dgm:pt>
    <dgm:pt modelId="{B2893780-C6A9-4574-9010-D6DFC569E5BB}" type="parTrans" cxnId="{CCA44932-6AFC-44EC-A219-0A23E9F668C0}">
      <dgm:prSet/>
      <dgm:spPr/>
      <dgm:t>
        <a:bodyPr/>
        <a:lstStyle/>
        <a:p>
          <a:endParaRPr lang="es-EC"/>
        </a:p>
      </dgm:t>
    </dgm:pt>
    <dgm:pt modelId="{01092153-8074-4DC2-9005-EE88F5C0BE95}" type="sibTrans" cxnId="{CCA44932-6AFC-44EC-A219-0A23E9F668C0}">
      <dgm:prSet/>
      <dgm:spPr/>
      <dgm:t>
        <a:bodyPr/>
        <a:lstStyle/>
        <a:p>
          <a:endParaRPr lang="es-EC"/>
        </a:p>
      </dgm:t>
    </dgm:pt>
    <dgm:pt modelId="{1A9B7E43-D26E-43AE-9CFD-780582CB1FD1}" type="pres">
      <dgm:prSet presAssocID="{30D9B88C-61EE-4352-855D-CB7117B95F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25498C16-AF64-4824-AFE8-6FC1F08E7496}" type="pres">
      <dgm:prSet presAssocID="{6A546DCA-6434-4770-A745-DDE562A5E83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22694D9-3C54-42D9-893D-33C7B8B8490C}" type="pres">
      <dgm:prSet presAssocID="{6A546DCA-6434-4770-A745-DDE562A5E836}" presName="spNode" presStyleCnt="0"/>
      <dgm:spPr/>
      <dgm:t>
        <a:bodyPr/>
        <a:lstStyle/>
        <a:p>
          <a:endParaRPr lang="es-EC"/>
        </a:p>
      </dgm:t>
    </dgm:pt>
    <dgm:pt modelId="{D2ED67B7-C687-4F93-81D8-A394B13464AC}" type="pres">
      <dgm:prSet presAssocID="{2D7CE933-4C15-4EA7-B350-6F0B3126DDC9}" presName="sibTrans" presStyleLbl="sibTrans1D1" presStyleIdx="0" presStyleCnt="6"/>
      <dgm:spPr/>
      <dgm:t>
        <a:bodyPr/>
        <a:lstStyle/>
        <a:p>
          <a:endParaRPr lang="es-EC"/>
        </a:p>
      </dgm:t>
    </dgm:pt>
    <dgm:pt modelId="{FF153E59-3914-456A-895F-33A67FF621B7}" type="pres">
      <dgm:prSet presAssocID="{A86680AA-BDCA-4E4A-8629-C17A55523C0B}" presName="node" presStyleLbl="node1" presStyleIdx="1" presStyleCnt="6" custScaleX="116953" custScaleY="10318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5A8A3F-93C2-4027-9A30-AC1434BB1AEC}" type="pres">
      <dgm:prSet presAssocID="{A86680AA-BDCA-4E4A-8629-C17A55523C0B}" presName="spNode" presStyleCnt="0"/>
      <dgm:spPr/>
      <dgm:t>
        <a:bodyPr/>
        <a:lstStyle/>
        <a:p>
          <a:endParaRPr lang="es-EC"/>
        </a:p>
      </dgm:t>
    </dgm:pt>
    <dgm:pt modelId="{40FE0306-F2AC-427F-BA58-81EF0DE6E3E3}" type="pres">
      <dgm:prSet presAssocID="{0F14A239-2D69-4DA0-B974-4420CDE95DB7}" presName="sibTrans" presStyleLbl="sibTrans1D1" presStyleIdx="1" presStyleCnt="6"/>
      <dgm:spPr/>
      <dgm:t>
        <a:bodyPr/>
        <a:lstStyle/>
        <a:p>
          <a:endParaRPr lang="es-EC"/>
        </a:p>
      </dgm:t>
    </dgm:pt>
    <dgm:pt modelId="{BA94EF85-963D-496C-90CC-40B6DFF64B30}" type="pres">
      <dgm:prSet presAssocID="{3FBC1C9C-4522-49F6-8FFE-E16F2F146BA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97175CE-3CE0-4858-8AB0-5D02AAB0A842}" type="pres">
      <dgm:prSet presAssocID="{3FBC1C9C-4522-49F6-8FFE-E16F2F146BA6}" presName="spNode" presStyleCnt="0"/>
      <dgm:spPr/>
      <dgm:t>
        <a:bodyPr/>
        <a:lstStyle/>
        <a:p>
          <a:endParaRPr lang="es-EC"/>
        </a:p>
      </dgm:t>
    </dgm:pt>
    <dgm:pt modelId="{52B5D102-A391-42BD-A97C-4FEE2CEE2CDE}" type="pres">
      <dgm:prSet presAssocID="{01092153-8074-4DC2-9005-EE88F5C0BE95}" presName="sibTrans" presStyleLbl="sibTrans1D1" presStyleIdx="2" presStyleCnt="6"/>
      <dgm:spPr/>
      <dgm:t>
        <a:bodyPr/>
        <a:lstStyle/>
        <a:p>
          <a:endParaRPr lang="es-EC"/>
        </a:p>
      </dgm:t>
    </dgm:pt>
    <dgm:pt modelId="{217F2554-C0A8-4988-9D06-294A50FAE726}" type="pres">
      <dgm:prSet presAssocID="{DB1BE989-5E0B-4D2F-BC57-BA6819D50A0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75C25D1-6A9A-4346-B0EE-C73F1DCB3A20}" type="pres">
      <dgm:prSet presAssocID="{DB1BE989-5E0B-4D2F-BC57-BA6819D50A0F}" presName="spNode" presStyleCnt="0"/>
      <dgm:spPr/>
      <dgm:t>
        <a:bodyPr/>
        <a:lstStyle/>
        <a:p>
          <a:endParaRPr lang="es-EC"/>
        </a:p>
      </dgm:t>
    </dgm:pt>
    <dgm:pt modelId="{29C399C6-044D-4830-9133-71E90AF4EF50}" type="pres">
      <dgm:prSet presAssocID="{F94D77DA-C76B-4BA0-96B3-8968E7FED6C5}" presName="sibTrans" presStyleLbl="sibTrans1D1" presStyleIdx="3" presStyleCnt="6"/>
      <dgm:spPr/>
      <dgm:t>
        <a:bodyPr/>
        <a:lstStyle/>
        <a:p>
          <a:endParaRPr lang="es-EC"/>
        </a:p>
      </dgm:t>
    </dgm:pt>
    <dgm:pt modelId="{A55398FF-6AA6-44CD-B3E1-CC81D6DE3FAC}" type="pres">
      <dgm:prSet presAssocID="{1614B8B2-B178-4C48-8168-3E5C4A1BCDB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92CD28-A0F9-42D5-9725-EE07815A08D8}" type="pres">
      <dgm:prSet presAssocID="{1614B8B2-B178-4C48-8168-3E5C4A1BCDBF}" presName="spNode" presStyleCnt="0"/>
      <dgm:spPr/>
      <dgm:t>
        <a:bodyPr/>
        <a:lstStyle/>
        <a:p>
          <a:endParaRPr lang="es-EC"/>
        </a:p>
      </dgm:t>
    </dgm:pt>
    <dgm:pt modelId="{96933FA6-80AF-4339-A362-F155ED5C9D66}" type="pres">
      <dgm:prSet presAssocID="{E1716F13-D36C-4636-81F6-F904846A750D}" presName="sibTrans" presStyleLbl="sibTrans1D1" presStyleIdx="4" presStyleCnt="6"/>
      <dgm:spPr/>
      <dgm:t>
        <a:bodyPr/>
        <a:lstStyle/>
        <a:p>
          <a:endParaRPr lang="es-EC"/>
        </a:p>
      </dgm:t>
    </dgm:pt>
    <dgm:pt modelId="{DB605B6B-43FE-4EBE-91C2-2B555953A596}" type="pres">
      <dgm:prSet presAssocID="{36565EAA-9630-4BDB-B8B2-171A7609EA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7D3C4-2702-40FC-89F7-5DE57509A5B5}" type="pres">
      <dgm:prSet presAssocID="{36565EAA-9630-4BDB-B8B2-171A7609EA45}" presName="spNode" presStyleCnt="0"/>
      <dgm:spPr/>
      <dgm:t>
        <a:bodyPr/>
        <a:lstStyle/>
        <a:p>
          <a:endParaRPr lang="es-EC"/>
        </a:p>
      </dgm:t>
    </dgm:pt>
    <dgm:pt modelId="{040ADC2A-AD97-4B41-9CD8-478F3CB09C02}" type="pres">
      <dgm:prSet presAssocID="{C3C621E5-7F09-48FB-8458-2904F4213F7C}" presName="sibTrans" presStyleLbl="sibTrans1D1" presStyleIdx="5" presStyleCnt="6"/>
      <dgm:spPr/>
      <dgm:t>
        <a:bodyPr/>
        <a:lstStyle/>
        <a:p>
          <a:endParaRPr lang="es-EC"/>
        </a:p>
      </dgm:t>
    </dgm:pt>
  </dgm:ptLst>
  <dgm:cxnLst>
    <dgm:cxn modelId="{025CFB25-9EDE-4381-A74A-A7F90AA343B5}" type="presOf" srcId="{6A546DCA-6434-4770-A745-DDE562A5E836}" destId="{25498C16-AF64-4824-AFE8-6FC1F08E7496}" srcOrd="0" destOrd="0" presId="urn:microsoft.com/office/officeart/2005/8/layout/cycle6"/>
    <dgm:cxn modelId="{F8400517-B18C-459E-8F6B-EC6BBCEF1E37}" type="presOf" srcId="{F94D77DA-C76B-4BA0-96B3-8968E7FED6C5}" destId="{29C399C6-044D-4830-9133-71E90AF4EF50}" srcOrd="0" destOrd="0" presId="urn:microsoft.com/office/officeart/2005/8/layout/cycle6"/>
    <dgm:cxn modelId="{CCA44932-6AFC-44EC-A219-0A23E9F668C0}" srcId="{30D9B88C-61EE-4352-855D-CB7117B95F9E}" destId="{3FBC1C9C-4522-49F6-8FFE-E16F2F146BA6}" srcOrd="2" destOrd="0" parTransId="{B2893780-C6A9-4574-9010-D6DFC569E5BB}" sibTransId="{01092153-8074-4DC2-9005-EE88F5C0BE95}"/>
    <dgm:cxn modelId="{955C102D-CA89-49DF-8598-18D7AA2E931D}" srcId="{30D9B88C-61EE-4352-855D-CB7117B95F9E}" destId="{A86680AA-BDCA-4E4A-8629-C17A55523C0B}" srcOrd="1" destOrd="0" parTransId="{CD1E9223-E813-47E6-AF9F-1D649A0542D8}" sibTransId="{0F14A239-2D69-4DA0-B974-4420CDE95DB7}"/>
    <dgm:cxn modelId="{5A86F7EC-E8C7-4F9A-BD1C-6F4AE262C37E}" type="presOf" srcId="{C3C621E5-7F09-48FB-8458-2904F4213F7C}" destId="{040ADC2A-AD97-4B41-9CD8-478F3CB09C02}" srcOrd="0" destOrd="0" presId="urn:microsoft.com/office/officeart/2005/8/layout/cycle6"/>
    <dgm:cxn modelId="{46839C84-56C3-4B0A-8013-78FA4016A02A}" type="presOf" srcId="{01092153-8074-4DC2-9005-EE88F5C0BE95}" destId="{52B5D102-A391-42BD-A97C-4FEE2CEE2CDE}" srcOrd="0" destOrd="0" presId="urn:microsoft.com/office/officeart/2005/8/layout/cycle6"/>
    <dgm:cxn modelId="{AA76C600-2153-485F-AC81-1153377B37E7}" type="presOf" srcId="{2D7CE933-4C15-4EA7-B350-6F0B3126DDC9}" destId="{D2ED67B7-C687-4F93-81D8-A394B13464AC}" srcOrd="0" destOrd="0" presId="urn:microsoft.com/office/officeart/2005/8/layout/cycle6"/>
    <dgm:cxn modelId="{D78AC758-F5AD-447C-B0D6-4952D36B0529}" type="presOf" srcId="{30D9B88C-61EE-4352-855D-CB7117B95F9E}" destId="{1A9B7E43-D26E-43AE-9CFD-780582CB1FD1}" srcOrd="0" destOrd="0" presId="urn:microsoft.com/office/officeart/2005/8/layout/cycle6"/>
    <dgm:cxn modelId="{E2C3CE04-2411-43E9-BFCD-EC82D4A36B2E}" type="presOf" srcId="{A86680AA-BDCA-4E4A-8629-C17A55523C0B}" destId="{FF153E59-3914-456A-895F-33A67FF621B7}" srcOrd="0" destOrd="0" presId="urn:microsoft.com/office/officeart/2005/8/layout/cycle6"/>
    <dgm:cxn modelId="{D679F8E6-63AE-4E35-90E1-761A41AF6958}" type="presOf" srcId="{3FBC1C9C-4522-49F6-8FFE-E16F2F146BA6}" destId="{BA94EF85-963D-496C-90CC-40B6DFF64B30}" srcOrd="0" destOrd="0" presId="urn:microsoft.com/office/officeart/2005/8/layout/cycle6"/>
    <dgm:cxn modelId="{6169CCA2-F51D-45A2-B28F-1722C2C8D251}" type="presOf" srcId="{E1716F13-D36C-4636-81F6-F904846A750D}" destId="{96933FA6-80AF-4339-A362-F155ED5C9D66}" srcOrd="0" destOrd="0" presId="urn:microsoft.com/office/officeart/2005/8/layout/cycle6"/>
    <dgm:cxn modelId="{7C2F9708-F613-4EAE-998A-5DE5A79BA7CA}" srcId="{30D9B88C-61EE-4352-855D-CB7117B95F9E}" destId="{DB1BE989-5E0B-4D2F-BC57-BA6819D50A0F}" srcOrd="3" destOrd="0" parTransId="{99D6FBEF-ADCD-455A-9EB9-56C8CFF3706C}" sibTransId="{F94D77DA-C76B-4BA0-96B3-8968E7FED6C5}"/>
    <dgm:cxn modelId="{5938CBFF-989E-433E-B2CB-1889FD29AB7B}" srcId="{30D9B88C-61EE-4352-855D-CB7117B95F9E}" destId="{6A546DCA-6434-4770-A745-DDE562A5E836}" srcOrd="0" destOrd="0" parTransId="{9AE76C97-BD62-4BC2-91F3-8BB39F96D326}" sibTransId="{2D7CE933-4C15-4EA7-B350-6F0B3126DDC9}"/>
    <dgm:cxn modelId="{C409AD7E-C656-492B-929B-9FE4B3925433}" type="presOf" srcId="{36565EAA-9630-4BDB-B8B2-171A7609EA45}" destId="{DB605B6B-43FE-4EBE-91C2-2B555953A596}" srcOrd="0" destOrd="0" presId="urn:microsoft.com/office/officeart/2005/8/layout/cycle6"/>
    <dgm:cxn modelId="{185BC9D7-B6F7-48E8-B813-443F552DDDA1}" type="presOf" srcId="{1614B8B2-B178-4C48-8168-3E5C4A1BCDBF}" destId="{A55398FF-6AA6-44CD-B3E1-CC81D6DE3FAC}" srcOrd="0" destOrd="0" presId="urn:microsoft.com/office/officeart/2005/8/layout/cycle6"/>
    <dgm:cxn modelId="{0CDD4567-05D4-494E-9F33-BAB8B5C56F0E}" type="presOf" srcId="{0F14A239-2D69-4DA0-B974-4420CDE95DB7}" destId="{40FE0306-F2AC-427F-BA58-81EF0DE6E3E3}" srcOrd="0" destOrd="0" presId="urn:microsoft.com/office/officeart/2005/8/layout/cycle6"/>
    <dgm:cxn modelId="{91AFEB95-D5A9-44BA-BBF8-66199C2B64FC}" type="presOf" srcId="{DB1BE989-5E0B-4D2F-BC57-BA6819D50A0F}" destId="{217F2554-C0A8-4988-9D06-294A50FAE726}" srcOrd="0" destOrd="0" presId="urn:microsoft.com/office/officeart/2005/8/layout/cycle6"/>
    <dgm:cxn modelId="{9A23D6A1-AD3C-4F03-836F-3DFA39740F43}" srcId="{30D9B88C-61EE-4352-855D-CB7117B95F9E}" destId="{36565EAA-9630-4BDB-B8B2-171A7609EA45}" srcOrd="5" destOrd="0" parTransId="{7D0C85EF-AAC0-4475-B9EA-E47254DF68C2}" sibTransId="{C3C621E5-7F09-48FB-8458-2904F4213F7C}"/>
    <dgm:cxn modelId="{45C6CDE1-9F3B-490A-8EDA-AB4B137F57A9}" srcId="{30D9B88C-61EE-4352-855D-CB7117B95F9E}" destId="{1614B8B2-B178-4C48-8168-3E5C4A1BCDBF}" srcOrd="4" destOrd="0" parTransId="{8B150A44-5102-47A3-B04E-C7333D700C16}" sibTransId="{E1716F13-D36C-4636-81F6-F904846A750D}"/>
    <dgm:cxn modelId="{AAFFF585-A8E2-4532-88AE-F5C09BD7A63A}" type="presParOf" srcId="{1A9B7E43-D26E-43AE-9CFD-780582CB1FD1}" destId="{25498C16-AF64-4824-AFE8-6FC1F08E7496}" srcOrd="0" destOrd="0" presId="urn:microsoft.com/office/officeart/2005/8/layout/cycle6"/>
    <dgm:cxn modelId="{D5E555FB-889A-4A6C-AB7D-D63166859880}" type="presParOf" srcId="{1A9B7E43-D26E-43AE-9CFD-780582CB1FD1}" destId="{522694D9-3C54-42D9-893D-33C7B8B8490C}" srcOrd="1" destOrd="0" presId="urn:microsoft.com/office/officeart/2005/8/layout/cycle6"/>
    <dgm:cxn modelId="{46F058A2-9D47-40EE-8A55-402D5C18A7BB}" type="presParOf" srcId="{1A9B7E43-D26E-43AE-9CFD-780582CB1FD1}" destId="{D2ED67B7-C687-4F93-81D8-A394B13464AC}" srcOrd="2" destOrd="0" presId="urn:microsoft.com/office/officeart/2005/8/layout/cycle6"/>
    <dgm:cxn modelId="{0C243F29-C078-42DF-977A-37389F994E99}" type="presParOf" srcId="{1A9B7E43-D26E-43AE-9CFD-780582CB1FD1}" destId="{FF153E59-3914-456A-895F-33A67FF621B7}" srcOrd="3" destOrd="0" presId="urn:microsoft.com/office/officeart/2005/8/layout/cycle6"/>
    <dgm:cxn modelId="{842AA6FD-EF03-4610-8592-408D88A0A241}" type="presParOf" srcId="{1A9B7E43-D26E-43AE-9CFD-780582CB1FD1}" destId="{285A8A3F-93C2-4027-9A30-AC1434BB1AEC}" srcOrd="4" destOrd="0" presId="urn:microsoft.com/office/officeart/2005/8/layout/cycle6"/>
    <dgm:cxn modelId="{1602C65D-B3EC-47B7-974F-1A5D5CA0AC42}" type="presParOf" srcId="{1A9B7E43-D26E-43AE-9CFD-780582CB1FD1}" destId="{40FE0306-F2AC-427F-BA58-81EF0DE6E3E3}" srcOrd="5" destOrd="0" presId="urn:microsoft.com/office/officeart/2005/8/layout/cycle6"/>
    <dgm:cxn modelId="{5EDEF850-7357-4F53-B581-5F999C4176D9}" type="presParOf" srcId="{1A9B7E43-D26E-43AE-9CFD-780582CB1FD1}" destId="{BA94EF85-963D-496C-90CC-40B6DFF64B30}" srcOrd="6" destOrd="0" presId="urn:microsoft.com/office/officeart/2005/8/layout/cycle6"/>
    <dgm:cxn modelId="{D683C2DA-DDCA-4D14-812F-8F62ECB8CBE7}" type="presParOf" srcId="{1A9B7E43-D26E-43AE-9CFD-780582CB1FD1}" destId="{497175CE-3CE0-4858-8AB0-5D02AAB0A842}" srcOrd="7" destOrd="0" presId="urn:microsoft.com/office/officeart/2005/8/layout/cycle6"/>
    <dgm:cxn modelId="{CFC78BD4-6B15-4C65-97CB-20946EAF4906}" type="presParOf" srcId="{1A9B7E43-D26E-43AE-9CFD-780582CB1FD1}" destId="{52B5D102-A391-42BD-A97C-4FEE2CEE2CDE}" srcOrd="8" destOrd="0" presId="urn:microsoft.com/office/officeart/2005/8/layout/cycle6"/>
    <dgm:cxn modelId="{29098C0B-DEBD-414F-8628-5B3DE473F306}" type="presParOf" srcId="{1A9B7E43-D26E-43AE-9CFD-780582CB1FD1}" destId="{217F2554-C0A8-4988-9D06-294A50FAE726}" srcOrd="9" destOrd="0" presId="urn:microsoft.com/office/officeart/2005/8/layout/cycle6"/>
    <dgm:cxn modelId="{13ADCE4B-CF7D-495F-85E7-ED34CF546F3A}" type="presParOf" srcId="{1A9B7E43-D26E-43AE-9CFD-780582CB1FD1}" destId="{275C25D1-6A9A-4346-B0EE-C73F1DCB3A20}" srcOrd="10" destOrd="0" presId="urn:microsoft.com/office/officeart/2005/8/layout/cycle6"/>
    <dgm:cxn modelId="{4C8298A9-923A-4C61-8112-662527DA21A4}" type="presParOf" srcId="{1A9B7E43-D26E-43AE-9CFD-780582CB1FD1}" destId="{29C399C6-044D-4830-9133-71E90AF4EF50}" srcOrd="11" destOrd="0" presId="urn:microsoft.com/office/officeart/2005/8/layout/cycle6"/>
    <dgm:cxn modelId="{B0052C6F-35ED-4E65-8A9F-6B8A20A63711}" type="presParOf" srcId="{1A9B7E43-D26E-43AE-9CFD-780582CB1FD1}" destId="{A55398FF-6AA6-44CD-B3E1-CC81D6DE3FAC}" srcOrd="12" destOrd="0" presId="urn:microsoft.com/office/officeart/2005/8/layout/cycle6"/>
    <dgm:cxn modelId="{C92CFA60-A8EF-4EDB-95D5-FB0078746DD1}" type="presParOf" srcId="{1A9B7E43-D26E-43AE-9CFD-780582CB1FD1}" destId="{D692CD28-A0F9-42D5-9725-EE07815A08D8}" srcOrd="13" destOrd="0" presId="urn:microsoft.com/office/officeart/2005/8/layout/cycle6"/>
    <dgm:cxn modelId="{C1753903-9B56-4F55-AD75-C98E482D1715}" type="presParOf" srcId="{1A9B7E43-D26E-43AE-9CFD-780582CB1FD1}" destId="{96933FA6-80AF-4339-A362-F155ED5C9D66}" srcOrd="14" destOrd="0" presId="urn:microsoft.com/office/officeart/2005/8/layout/cycle6"/>
    <dgm:cxn modelId="{61671C6F-C21F-4A4B-88A2-55BDDEC636AF}" type="presParOf" srcId="{1A9B7E43-D26E-43AE-9CFD-780582CB1FD1}" destId="{DB605B6B-43FE-4EBE-91C2-2B555953A596}" srcOrd="15" destOrd="0" presId="urn:microsoft.com/office/officeart/2005/8/layout/cycle6"/>
    <dgm:cxn modelId="{67AE8E3A-1922-4746-8181-1D0E87DC5D10}" type="presParOf" srcId="{1A9B7E43-D26E-43AE-9CFD-780582CB1FD1}" destId="{3AC7D3C4-2702-40FC-89F7-5DE57509A5B5}" srcOrd="16" destOrd="0" presId="urn:microsoft.com/office/officeart/2005/8/layout/cycle6"/>
    <dgm:cxn modelId="{FD84562C-F0C1-40C9-B975-EB2BAEAFA966}" type="presParOf" srcId="{1A9B7E43-D26E-43AE-9CFD-780582CB1FD1}" destId="{040ADC2A-AD97-4B41-9CD8-478F3CB09C02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8585652-1CB2-435B-AAB1-335A304F7D37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4E16B36A-6C2C-456B-82EF-A9B2C301C989}">
      <dgm:prSet phldrT="[Texto]" custT="1"/>
      <dgm:spPr/>
      <dgm:t>
        <a:bodyPr/>
        <a:lstStyle/>
        <a:p>
          <a:pPr algn="l"/>
          <a:r>
            <a:rPr lang="es-MX" sz="1600" b="1" i="0" u="none" dirty="0" smtClean="0">
              <a:latin typeface="Arial" panose="020B0604020202020204" pitchFamily="34" charset="0"/>
              <a:cs typeface="Arial" panose="020B0604020202020204" pitchFamily="34" charset="0"/>
            </a:rPr>
            <a:t>1. Datos del responsable:</a:t>
          </a:r>
          <a:endParaRPr lang="es-EC" sz="1600" b="1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F1C137-6DA2-4EDD-8B5B-BBC759DA8085}" type="parTrans" cxnId="{B3A87941-CD21-4B57-8911-1B93B20E311F}">
      <dgm:prSet/>
      <dgm:spPr/>
      <dgm:t>
        <a:bodyPr/>
        <a:lstStyle/>
        <a:p>
          <a:pPr algn="l"/>
          <a:endParaRPr lang="es-EC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013450-3F4B-42D7-B364-603C4C3B791B}" type="sibTrans" cxnId="{B3A87941-CD21-4B57-8911-1B93B20E311F}">
      <dgm:prSet/>
      <dgm:spPr/>
      <dgm:t>
        <a:bodyPr/>
        <a:lstStyle/>
        <a:p>
          <a:pPr algn="l"/>
          <a:endParaRPr lang="es-EC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33326EF-1C90-4396-94B5-C7940409E157}">
      <dgm:prSet phldrT="[Texto]" custT="1"/>
      <dgm:spPr/>
      <dgm:t>
        <a:bodyPr/>
        <a:lstStyle/>
        <a:p>
          <a:pPr algn="l"/>
          <a:r>
            <a:rPr lang="es-MX" sz="1600" b="1" i="0" u="none" dirty="0" smtClean="0">
              <a:latin typeface="Arial" panose="020B0604020202020204" pitchFamily="34" charset="0"/>
              <a:cs typeface="Arial" panose="020B0604020202020204" pitchFamily="34" charset="0"/>
            </a:rPr>
            <a:t>El auditor ingresa los datos generales, actividades, tiempos y recursos del plan de Auditoría</a:t>
          </a:r>
          <a:endParaRPr lang="es-EC" sz="1600" b="1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955A48-F458-41DF-97F6-5DCC9307C2A5}" type="parTrans" cxnId="{4DD1E0FC-61F1-4B2B-9C56-C250F4D1DFE8}">
      <dgm:prSet/>
      <dgm:spPr/>
      <dgm:t>
        <a:bodyPr/>
        <a:lstStyle/>
        <a:p>
          <a:pPr algn="l"/>
          <a:endParaRPr lang="es-EC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D47B83-9FAC-4528-A981-429A73EAF28A}" type="sibTrans" cxnId="{4DD1E0FC-61F1-4B2B-9C56-C250F4D1DFE8}">
      <dgm:prSet/>
      <dgm:spPr/>
      <dgm:t>
        <a:bodyPr/>
        <a:lstStyle/>
        <a:p>
          <a:pPr algn="l"/>
          <a:endParaRPr lang="es-EC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C011FB-4F07-44DB-8827-4DA0D9B7D355}">
      <dgm:prSet phldrT="[Texto]" custT="1"/>
      <dgm:spPr/>
      <dgm:t>
        <a:bodyPr/>
        <a:lstStyle/>
        <a:p>
          <a:pPr algn="l"/>
          <a:r>
            <a:rPr lang="es-MX" sz="1600" b="1" i="0" u="none" dirty="0" smtClean="0">
              <a:latin typeface="Arial" panose="020B0604020202020204" pitchFamily="34" charset="0"/>
              <a:cs typeface="Arial" panose="020B0604020202020204" pitchFamily="34" charset="0"/>
            </a:rPr>
            <a:t>El auditor Interno, verificará sus datos en el sistema y validará si la información se encuentra actualizada. </a:t>
          </a:r>
          <a:endParaRPr lang="es-EC" sz="1600" b="1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2902EA-CB43-4928-9A68-CF1B0E21ED38}" type="parTrans" cxnId="{DE1747E4-3211-4C9F-9631-CDCED40F499F}">
      <dgm:prSet/>
      <dgm:spPr/>
      <dgm:t>
        <a:bodyPr/>
        <a:lstStyle/>
        <a:p>
          <a:endParaRPr lang="es-ES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A4E0E7-EC4A-4990-8D08-E469C0C79566}" type="sibTrans" cxnId="{DE1747E4-3211-4C9F-9631-CDCED40F499F}">
      <dgm:prSet/>
      <dgm:spPr/>
      <dgm:t>
        <a:bodyPr/>
        <a:lstStyle/>
        <a:p>
          <a:endParaRPr lang="es-ES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EBFAEF-543E-418D-91E4-0CA661B37F6D}">
      <dgm:prSet phldrT="[Texto]" custT="1"/>
      <dgm:spPr/>
      <dgm:t>
        <a:bodyPr/>
        <a:lstStyle/>
        <a:p>
          <a:pPr algn="l"/>
          <a:r>
            <a:rPr lang="es-EC" sz="1600" b="1" i="0" u="none" dirty="0" smtClean="0">
              <a:latin typeface="Arial" panose="020B0604020202020204" pitchFamily="34" charset="0"/>
              <a:cs typeface="Arial" panose="020B0604020202020204" pitchFamily="34" charset="0"/>
            </a:rPr>
            <a:t>2. Plan de Auditoría</a:t>
          </a:r>
          <a:endParaRPr lang="es-EC" sz="1600" b="1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8BC383-04E2-4C0C-85CF-7368998D8DCD}" type="parTrans" cxnId="{6CB75A39-E1C0-48BF-B422-CA6A16A56442}">
      <dgm:prSet/>
      <dgm:spPr/>
      <dgm:t>
        <a:bodyPr/>
        <a:lstStyle/>
        <a:p>
          <a:endParaRPr lang="es-ES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3680CB-45EB-468F-A623-1B6B040B199A}" type="sibTrans" cxnId="{6CB75A39-E1C0-48BF-B422-CA6A16A56442}">
      <dgm:prSet/>
      <dgm:spPr/>
      <dgm:t>
        <a:bodyPr/>
        <a:lstStyle/>
        <a:p>
          <a:endParaRPr lang="es-ES" sz="1600" b="1" i="0" u="none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9BD621-D2ED-44DA-B414-F4E7C1DD2ECF}">
      <dgm:prSet phldrT="[Texto]" custT="1"/>
      <dgm:spPr/>
      <dgm:t>
        <a:bodyPr/>
        <a:lstStyle/>
        <a:p>
          <a:pPr algn="l"/>
          <a:r>
            <a:rPr lang="es-EC" sz="1600" b="1" i="0" u="none" dirty="0" smtClean="0">
              <a:latin typeface="Arial" panose="020B0604020202020204" pitchFamily="34" charset="0"/>
              <a:cs typeface="Arial" panose="020B0604020202020204" pitchFamily="34" charset="0"/>
            </a:rPr>
            <a:t>3. Aprobación</a:t>
          </a:r>
          <a:endParaRPr lang="es-EC" sz="1600" b="1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AEE2A3-1375-43A7-8766-1EFEF29F70F3}" type="parTrans" cxnId="{74CEEA85-67C6-4CF9-AB67-F81603AD8D04}">
      <dgm:prSet/>
      <dgm:spPr/>
      <dgm:t>
        <a:bodyPr/>
        <a:lstStyle/>
        <a:p>
          <a:endParaRPr lang="es-ES" sz="1800"/>
        </a:p>
      </dgm:t>
    </dgm:pt>
    <dgm:pt modelId="{20800CB0-8066-41AF-A56F-2925334E90B5}" type="sibTrans" cxnId="{74CEEA85-67C6-4CF9-AB67-F81603AD8D04}">
      <dgm:prSet/>
      <dgm:spPr/>
      <dgm:t>
        <a:bodyPr/>
        <a:lstStyle/>
        <a:p>
          <a:endParaRPr lang="es-ES" sz="1800"/>
        </a:p>
      </dgm:t>
    </dgm:pt>
    <dgm:pt modelId="{60C79FBE-77E8-4658-AE54-FA55CD4D6BFB}">
      <dgm:prSet phldrT="[Texto]" custT="1"/>
      <dgm:spPr/>
      <dgm:t>
        <a:bodyPr/>
        <a:lstStyle/>
        <a:p>
          <a:pPr algn="l"/>
          <a:r>
            <a:rPr lang="es-EC" sz="1600" b="1" i="0" u="none" dirty="0" smtClean="0">
              <a:latin typeface="Arial" panose="020B0604020202020204" pitchFamily="34" charset="0"/>
              <a:cs typeface="Arial" panose="020B0604020202020204" pitchFamily="34" charset="0"/>
            </a:rPr>
            <a:t>Especifican los datos de aprobación del plan. </a:t>
          </a:r>
          <a:endParaRPr lang="es-EC" sz="1600" b="1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0C929C-BDF1-4E73-9F85-7C70617CFAD4}" type="parTrans" cxnId="{9CC44930-230C-4D1E-9C1D-B595C5EB5476}">
      <dgm:prSet/>
      <dgm:spPr/>
      <dgm:t>
        <a:bodyPr/>
        <a:lstStyle/>
        <a:p>
          <a:endParaRPr lang="es-ES" sz="1800"/>
        </a:p>
      </dgm:t>
    </dgm:pt>
    <dgm:pt modelId="{99CF41DE-4C32-4F28-B5A7-7E9F20A1957B}" type="sibTrans" cxnId="{9CC44930-230C-4D1E-9C1D-B595C5EB5476}">
      <dgm:prSet/>
      <dgm:spPr/>
      <dgm:t>
        <a:bodyPr/>
        <a:lstStyle/>
        <a:p>
          <a:endParaRPr lang="es-ES" sz="1800"/>
        </a:p>
      </dgm:t>
    </dgm:pt>
    <dgm:pt modelId="{E4E4BB99-BFC1-4B74-826F-8EC9C3ADB99B}" type="pres">
      <dgm:prSet presAssocID="{A8585652-1CB2-435B-AAB1-335A304F7D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5F674B4-C3C3-44B8-9659-4587175AAA7A}" type="pres">
      <dgm:prSet presAssocID="{4E16B36A-6C2C-456B-82EF-A9B2C301C989}" presName="linNode" presStyleCnt="0"/>
      <dgm:spPr/>
    </dgm:pt>
    <dgm:pt modelId="{3D44B028-38AD-4C6C-B091-51537D0B494A}" type="pres">
      <dgm:prSet presAssocID="{4E16B36A-6C2C-456B-82EF-A9B2C301C98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430DC5-6CF0-4C58-AF03-8BBDD61628FD}" type="pres">
      <dgm:prSet presAssocID="{4E16B36A-6C2C-456B-82EF-A9B2C301C98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83D730-54C2-41A8-AA93-7A82907A8C7F}" type="pres">
      <dgm:prSet presAssocID="{C4013450-3F4B-42D7-B364-603C4C3B791B}" presName="sp" presStyleCnt="0"/>
      <dgm:spPr/>
    </dgm:pt>
    <dgm:pt modelId="{585A4B06-FDE3-46A5-8A62-B5942E412D1D}" type="pres">
      <dgm:prSet presAssocID="{67EBFAEF-543E-418D-91E4-0CA661B37F6D}" presName="linNode" presStyleCnt="0"/>
      <dgm:spPr/>
    </dgm:pt>
    <dgm:pt modelId="{73FE2456-EAE4-43E4-9DD6-4C8E0142967C}" type="pres">
      <dgm:prSet presAssocID="{67EBFAEF-543E-418D-91E4-0CA661B37F6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672C8A2-2502-4183-9499-04D3C07D86CF}" type="pres">
      <dgm:prSet presAssocID="{67EBFAEF-543E-418D-91E4-0CA661B37F6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E6C405B-6C68-483B-983F-BC0CC4AD06F7}" type="pres">
      <dgm:prSet presAssocID="{683680CB-45EB-468F-A623-1B6B040B199A}" presName="sp" presStyleCnt="0"/>
      <dgm:spPr/>
    </dgm:pt>
    <dgm:pt modelId="{63B3E36C-4852-47D6-B981-6C3FE3AEC609}" type="pres">
      <dgm:prSet presAssocID="{1A9BD621-D2ED-44DA-B414-F4E7C1DD2ECF}" presName="linNode" presStyleCnt="0"/>
      <dgm:spPr/>
    </dgm:pt>
    <dgm:pt modelId="{2CF08028-452E-4146-9681-DD229177E3BB}" type="pres">
      <dgm:prSet presAssocID="{1A9BD621-D2ED-44DA-B414-F4E7C1DD2ECF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4A0A4A-4EA9-4C19-94FF-D359ADF88F9D}" type="pres">
      <dgm:prSet presAssocID="{1A9BD621-D2ED-44DA-B414-F4E7C1DD2ECF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CB75A39-E1C0-48BF-B422-CA6A16A56442}" srcId="{A8585652-1CB2-435B-AAB1-335A304F7D37}" destId="{67EBFAEF-543E-418D-91E4-0CA661B37F6D}" srcOrd="1" destOrd="0" parTransId="{4A8BC383-04E2-4C0C-85CF-7368998D8DCD}" sibTransId="{683680CB-45EB-468F-A623-1B6B040B199A}"/>
    <dgm:cxn modelId="{AB8A838D-8230-4F25-922F-216BB5498625}" type="presOf" srcId="{67EBFAEF-543E-418D-91E4-0CA661B37F6D}" destId="{73FE2456-EAE4-43E4-9DD6-4C8E0142967C}" srcOrd="0" destOrd="0" presId="urn:microsoft.com/office/officeart/2005/8/layout/vList5"/>
    <dgm:cxn modelId="{B3A87941-CD21-4B57-8911-1B93B20E311F}" srcId="{A8585652-1CB2-435B-AAB1-335A304F7D37}" destId="{4E16B36A-6C2C-456B-82EF-A9B2C301C989}" srcOrd="0" destOrd="0" parTransId="{24F1C137-6DA2-4EDD-8B5B-BBC759DA8085}" sibTransId="{C4013450-3F4B-42D7-B364-603C4C3B791B}"/>
    <dgm:cxn modelId="{D6C49A08-5C96-4A17-B796-F2E11BA323BD}" type="presOf" srcId="{60C79FBE-77E8-4658-AE54-FA55CD4D6BFB}" destId="{1D4A0A4A-4EA9-4C19-94FF-D359ADF88F9D}" srcOrd="0" destOrd="0" presId="urn:microsoft.com/office/officeart/2005/8/layout/vList5"/>
    <dgm:cxn modelId="{569376E4-9234-4C9A-A4A4-1D20742ACD60}" type="presOf" srcId="{E2C011FB-4F07-44DB-8827-4DA0D9B7D355}" destId="{6D430DC5-6CF0-4C58-AF03-8BBDD61628FD}" srcOrd="0" destOrd="0" presId="urn:microsoft.com/office/officeart/2005/8/layout/vList5"/>
    <dgm:cxn modelId="{4DD1E0FC-61F1-4B2B-9C56-C250F4D1DFE8}" srcId="{67EBFAEF-543E-418D-91E4-0CA661B37F6D}" destId="{633326EF-1C90-4396-94B5-C7940409E157}" srcOrd="0" destOrd="0" parTransId="{87955A48-F458-41DF-97F6-5DCC9307C2A5}" sibTransId="{9ED47B83-9FAC-4528-A981-429A73EAF28A}"/>
    <dgm:cxn modelId="{664A9978-A9C9-4FEC-A1F4-BE58C5872069}" type="presOf" srcId="{4E16B36A-6C2C-456B-82EF-A9B2C301C989}" destId="{3D44B028-38AD-4C6C-B091-51537D0B494A}" srcOrd="0" destOrd="0" presId="urn:microsoft.com/office/officeart/2005/8/layout/vList5"/>
    <dgm:cxn modelId="{9E2B8EA2-2908-4D3F-A821-C81A0F923593}" type="presOf" srcId="{633326EF-1C90-4396-94B5-C7940409E157}" destId="{0672C8A2-2502-4183-9499-04D3C07D86CF}" srcOrd="0" destOrd="0" presId="urn:microsoft.com/office/officeart/2005/8/layout/vList5"/>
    <dgm:cxn modelId="{74CEEA85-67C6-4CF9-AB67-F81603AD8D04}" srcId="{A8585652-1CB2-435B-AAB1-335A304F7D37}" destId="{1A9BD621-D2ED-44DA-B414-F4E7C1DD2ECF}" srcOrd="2" destOrd="0" parTransId="{CBAEE2A3-1375-43A7-8766-1EFEF29F70F3}" sibTransId="{20800CB0-8066-41AF-A56F-2925334E90B5}"/>
    <dgm:cxn modelId="{DE1747E4-3211-4C9F-9631-CDCED40F499F}" srcId="{4E16B36A-6C2C-456B-82EF-A9B2C301C989}" destId="{E2C011FB-4F07-44DB-8827-4DA0D9B7D355}" srcOrd="0" destOrd="0" parTransId="{242902EA-CB43-4928-9A68-CF1B0E21ED38}" sibTransId="{0EA4E0E7-EC4A-4990-8D08-E469C0C79566}"/>
    <dgm:cxn modelId="{E04E0C24-97D6-4882-ADA4-8634BC1B6060}" type="presOf" srcId="{1A9BD621-D2ED-44DA-B414-F4E7C1DD2ECF}" destId="{2CF08028-452E-4146-9681-DD229177E3BB}" srcOrd="0" destOrd="0" presId="urn:microsoft.com/office/officeart/2005/8/layout/vList5"/>
    <dgm:cxn modelId="{E56E8697-101B-4735-8067-12E7E540F8A7}" type="presOf" srcId="{A8585652-1CB2-435B-AAB1-335A304F7D37}" destId="{E4E4BB99-BFC1-4B74-826F-8EC9C3ADB99B}" srcOrd="0" destOrd="0" presId="urn:microsoft.com/office/officeart/2005/8/layout/vList5"/>
    <dgm:cxn modelId="{9CC44930-230C-4D1E-9C1D-B595C5EB5476}" srcId="{1A9BD621-D2ED-44DA-B414-F4E7C1DD2ECF}" destId="{60C79FBE-77E8-4658-AE54-FA55CD4D6BFB}" srcOrd="0" destOrd="0" parTransId="{740C929C-BDF1-4E73-9F85-7C70617CFAD4}" sibTransId="{99CF41DE-4C32-4F28-B5A7-7E9F20A1957B}"/>
    <dgm:cxn modelId="{CCA2B774-8A6D-4182-BC23-1182DDF567EE}" type="presParOf" srcId="{E4E4BB99-BFC1-4B74-826F-8EC9C3ADB99B}" destId="{F5F674B4-C3C3-44B8-9659-4587175AAA7A}" srcOrd="0" destOrd="0" presId="urn:microsoft.com/office/officeart/2005/8/layout/vList5"/>
    <dgm:cxn modelId="{33D1BCAF-21FE-4742-9687-DC304C0454B3}" type="presParOf" srcId="{F5F674B4-C3C3-44B8-9659-4587175AAA7A}" destId="{3D44B028-38AD-4C6C-B091-51537D0B494A}" srcOrd="0" destOrd="0" presId="urn:microsoft.com/office/officeart/2005/8/layout/vList5"/>
    <dgm:cxn modelId="{23CD349F-49B7-49F9-82EF-1754A73793BC}" type="presParOf" srcId="{F5F674B4-C3C3-44B8-9659-4587175AAA7A}" destId="{6D430DC5-6CF0-4C58-AF03-8BBDD61628FD}" srcOrd="1" destOrd="0" presId="urn:microsoft.com/office/officeart/2005/8/layout/vList5"/>
    <dgm:cxn modelId="{4FD65C09-06ED-43B1-A5D2-F19ACE1C3BF6}" type="presParOf" srcId="{E4E4BB99-BFC1-4B74-826F-8EC9C3ADB99B}" destId="{4F83D730-54C2-41A8-AA93-7A82907A8C7F}" srcOrd="1" destOrd="0" presId="urn:microsoft.com/office/officeart/2005/8/layout/vList5"/>
    <dgm:cxn modelId="{8E33B1FE-A6AA-4506-8911-A08E2D557FBF}" type="presParOf" srcId="{E4E4BB99-BFC1-4B74-826F-8EC9C3ADB99B}" destId="{585A4B06-FDE3-46A5-8A62-B5942E412D1D}" srcOrd="2" destOrd="0" presId="urn:microsoft.com/office/officeart/2005/8/layout/vList5"/>
    <dgm:cxn modelId="{A49AC538-B85B-46CB-B27F-35D8E5304BCF}" type="presParOf" srcId="{585A4B06-FDE3-46A5-8A62-B5942E412D1D}" destId="{73FE2456-EAE4-43E4-9DD6-4C8E0142967C}" srcOrd="0" destOrd="0" presId="urn:microsoft.com/office/officeart/2005/8/layout/vList5"/>
    <dgm:cxn modelId="{B4A4EF0B-52F9-4148-9136-DC05A7ED6CC3}" type="presParOf" srcId="{585A4B06-FDE3-46A5-8A62-B5942E412D1D}" destId="{0672C8A2-2502-4183-9499-04D3C07D86CF}" srcOrd="1" destOrd="0" presId="urn:microsoft.com/office/officeart/2005/8/layout/vList5"/>
    <dgm:cxn modelId="{4B8890E4-763A-4DAE-889D-12BE50247BED}" type="presParOf" srcId="{E4E4BB99-BFC1-4B74-826F-8EC9C3ADB99B}" destId="{8E6C405B-6C68-483B-983F-BC0CC4AD06F7}" srcOrd="3" destOrd="0" presId="urn:microsoft.com/office/officeart/2005/8/layout/vList5"/>
    <dgm:cxn modelId="{F7E427F9-F706-46CE-90C3-6813FF6C7A21}" type="presParOf" srcId="{E4E4BB99-BFC1-4B74-826F-8EC9C3ADB99B}" destId="{63B3E36C-4852-47D6-B981-6C3FE3AEC609}" srcOrd="4" destOrd="0" presId="urn:microsoft.com/office/officeart/2005/8/layout/vList5"/>
    <dgm:cxn modelId="{02583AC5-EB0F-4654-9319-9875B0B2DAB1}" type="presParOf" srcId="{63B3E36C-4852-47D6-B981-6C3FE3AEC609}" destId="{2CF08028-452E-4146-9681-DD229177E3BB}" srcOrd="0" destOrd="0" presId="urn:microsoft.com/office/officeart/2005/8/layout/vList5"/>
    <dgm:cxn modelId="{9C6BD387-3428-4E64-8006-B0F626B7E256}" type="presParOf" srcId="{63B3E36C-4852-47D6-B981-6C3FE3AEC609}" destId="{1D4A0A4A-4EA9-4C19-94FF-D359ADF88F9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2B06B6-A86B-4FEA-AEE6-DB1000920B27}" type="doc">
      <dgm:prSet loTypeId="urn:microsoft.com/office/officeart/2005/8/layout/vList5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7CFB72AE-B9FC-4D7A-B0BB-EF60C8AF5C79}">
      <dgm:prSet phldrT="[Texto]" custT="1"/>
      <dgm:spPr/>
      <dgm:t>
        <a:bodyPr/>
        <a:lstStyle/>
        <a:p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Responsabilidad del auditor interno</a:t>
          </a:r>
        </a:p>
        <a:p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Art. 230</a:t>
          </a:r>
        </a:p>
        <a:p>
          <a:endParaRPr lang="es-EC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971507-6602-4835-ACFA-8F22DAB4618A}" type="parTrans" cxnId="{EF3C8D97-EDB4-4F4B-9126-58676DB60DFC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CF97C-F912-4C6D-88E8-BC23D931D578}" type="sibTrans" cxnId="{EF3C8D97-EDB4-4F4B-9126-58676DB60DFC}">
      <dgm:prSet/>
      <dgm:spPr/>
      <dgm:t>
        <a:bodyPr/>
        <a:lstStyle/>
        <a:p>
          <a:endParaRPr lang="es-EC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107042-0288-4FA1-83D5-9F81C413C355}">
      <dgm:prSet phldrT="[Texto]" custT="1"/>
      <dgm:spPr/>
      <dgm:t>
        <a:bodyPr/>
        <a:lstStyle/>
        <a:p>
          <a:pPr algn="just"/>
          <a:r>
            <a:rPr lang="es-ES" sz="2000" b="1" dirty="0" smtClean="0"/>
            <a:t>Verificará que las actividades y procedimientos de la entidad estén de acuerdo con las </a:t>
          </a:r>
          <a:r>
            <a:rPr lang="es-ES" sz="2000" b="1" dirty="0" smtClean="0">
              <a:solidFill>
                <a:schemeClr val="accent6">
                  <a:lumMod val="50000"/>
                </a:schemeClr>
              </a:solidFill>
            </a:rPr>
            <a:t>disposiciones de este Código</a:t>
          </a:r>
          <a:r>
            <a:rPr lang="es-ES" sz="2000" b="1" dirty="0" smtClean="0"/>
            <a:t>, las </a:t>
          </a:r>
          <a:r>
            <a:rPr lang="es-ES" sz="2000" b="1" dirty="0" smtClean="0">
              <a:solidFill>
                <a:schemeClr val="accent6">
                  <a:lumMod val="50000"/>
                </a:schemeClr>
              </a:solidFill>
            </a:rPr>
            <a:t>regulaciones</a:t>
          </a:r>
          <a:r>
            <a:rPr lang="es-ES" sz="2000" b="1" dirty="0" smtClean="0"/>
            <a:t> que expida la </a:t>
          </a:r>
          <a:r>
            <a:rPr lang="es-ES" sz="2000" b="1" dirty="0" smtClean="0">
              <a:solidFill>
                <a:schemeClr val="accent6">
                  <a:lumMod val="50000"/>
                </a:schemeClr>
              </a:solidFill>
            </a:rPr>
            <a:t>Junta de Política y Regulación Monetaria y Financiera</a:t>
          </a:r>
          <a:r>
            <a:rPr lang="es-ES" sz="2000" b="1" dirty="0" smtClean="0"/>
            <a:t>, los </a:t>
          </a:r>
          <a:r>
            <a:rPr lang="es-ES" sz="2000" b="1" dirty="0" smtClean="0">
              <a:solidFill>
                <a:schemeClr val="accent6">
                  <a:lumMod val="50000"/>
                </a:schemeClr>
              </a:solidFill>
            </a:rPr>
            <a:t>estatutos y los principios de contabilidad </a:t>
          </a:r>
          <a:r>
            <a:rPr lang="es-ES" sz="2000" b="1" dirty="0" smtClean="0"/>
            <a:t>dictados por las superintendencias y los de general aceptación. </a:t>
          </a:r>
          <a:endParaRPr lang="es-EC" sz="105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BBC518-1246-4A93-B3E9-2688F84F96A4}" type="parTrans" cxnId="{B67B36C7-B765-4F84-AB45-4073CD800092}">
      <dgm:prSet/>
      <dgm:spPr/>
      <dgm:t>
        <a:bodyPr/>
        <a:lstStyle/>
        <a:p>
          <a:endParaRPr lang="es-EC" b="1"/>
        </a:p>
      </dgm:t>
    </dgm:pt>
    <dgm:pt modelId="{9D1EC3BD-6500-40D0-B914-2511566988F2}" type="sibTrans" cxnId="{B67B36C7-B765-4F84-AB45-4073CD800092}">
      <dgm:prSet/>
      <dgm:spPr/>
      <dgm:t>
        <a:bodyPr/>
        <a:lstStyle/>
        <a:p>
          <a:endParaRPr lang="es-EC" b="1"/>
        </a:p>
      </dgm:t>
    </dgm:pt>
    <dgm:pt modelId="{B7213CF8-BB7A-4D0A-8A85-3FCE16477500}">
      <dgm:prSet phldrT="[Texto]" custT="1"/>
      <dgm:spPr/>
      <dgm:t>
        <a:bodyPr/>
        <a:lstStyle/>
        <a:p>
          <a:pPr algn="just"/>
          <a:r>
            <a:rPr lang="es-ES" sz="2000" b="1" dirty="0" smtClean="0"/>
            <a:t>Vigilará la operación de los </a:t>
          </a:r>
          <a:r>
            <a:rPr lang="es-ES" sz="2000" b="1" dirty="0" smtClean="0">
              <a:solidFill>
                <a:schemeClr val="accent6">
                  <a:lumMod val="50000"/>
                </a:schemeClr>
              </a:solidFill>
            </a:rPr>
            <a:t>sistemas de control interno</a:t>
          </a:r>
          <a:r>
            <a:rPr lang="es-ES" sz="2000" b="1" dirty="0" smtClean="0">
              <a:solidFill>
                <a:schemeClr val="accent1"/>
              </a:solidFill>
            </a:rPr>
            <a:t> </a:t>
          </a:r>
          <a:r>
            <a:rPr lang="es-ES" sz="2000" b="1" dirty="0" smtClean="0"/>
            <a:t>y el </a:t>
          </a:r>
          <a:r>
            <a:rPr lang="es-ES" sz="2000" b="1" dirty="0" smtClean="0">
              <a:solidFill>
                <a:schemeClr val="accent6">
                  <a:lumMod val="50000"/>
                </a:schemeClr>
              </a:solidFill>
            </a:rPr>
            <a:t>cumplimiento de las resoluciones</a:t>
          </a:r>
          <a:r>
            <a:rPr lang="es-ES" sz="2000" b="1" dirty="0" smtClean="0">
              <a:solidFill>
                <a:schemeClr val="accent1"/>
              </a:solidFill>
            </a:rPr>
            <a:t> </a:t>
          </a:r>
          <a:r>
            <a:rPr lang="es-ES" sz="2000" b="1" dirty="0" smtClean="0"/>
            <a:t>de los organismos de control, de la Junta General de Accionistas, del directorio o de los organismos que hagan sus veces. </a:t>
          </a:r>
          <a:endParaRPr lang="es-EC" sz="105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AFF8D3-5030-4F47-860E-EDD9E867C2AA}" type="parTrans" cxnId="{09B56CB5-09BA-4AAB-9B59-AE90593F7208}">
      <dgm:prSet/>
      <dgm:spPr/>
      <dgm:t>
        <a:bodyPr/>
        <a:lstStyle/>
        <a:p>
          <a:endParaRPr lang="es-EC" b="1"/>
        </a:p>
      </dgm:t>
    </dgm:pt>
    <dgm:pt modelId="{B2440008-5F2C-4403-9BA6-0AB0DEE99B52}" type="sibTrans" cxnId="{09B56CB5-09BA-4AAB-9B59-AE90593F7208}">
      <dgm:prSet/>
      <dgm:spPr/>
      <dgm:t>
        <a:bodyPr/>
        <a:lstStyle/>
        <a:p>
          <a:endParaRPr lang="es-EC" b="1"/>
        </a:p>
      </dgm:t>
    </dgm:pt>
    <dgm:pt modelId="{0C1BFD16-C22E-4132-ADCA-481809CB8723}">
      <dgm:prSet phldrT="[Texto]" custT="1"/>
      <dgm:spPr/>
      <dgm:t>
        <a:bodyPr/>
        <a:lstStyle/>
        <a:p>
          <a:pPr algn="just"/>
          <a:endParaRPr lang="es-EC" sz="105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1F0B79-2FED-47A1-B946-846FD2015CBC}" type="parTrans" cxnId="{D6422896-E78A-4FE6-AE30-FD882426FE72}">
      <dgm:prSet/>
      <dgm:spPr/>
      <dgm:t>
        <a:bodyPr/>
        <a:lstStyle/>
        <a:p>
          <a:endParaRPr lang="es-EC" b="1"/>
        </a:p>
      </dgm:t>
    </dgm:pt>
    <dgm:pt modelId="{AD061BB8-EE96-447A-B0A5-18A9EF207DB8}" type="sibTrans" cxnId="{D6422896-E78A-4FE6-AE30-FD882426FE72}">
      <dgm:prSet/>
      <dgm:spPr/>
      <dgm:t>
        <a:bodyPr/>
        <a:lstStyle/>
        <a:p>
          <a:endParaRPr lang="es-EC" b="1"/>
        </a:p>
      </dgm:t>
    </dgm:pt>
    <dgm:pt modelId="{F440F565-576D-46AE-BEE6-7AB522D10098}" type="pres">
      <dgm:prSet presAssocID="{AB2B06B6-A86B-4FEA-AEE6-DB1000920B2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7BE70210-B5B8-4708-B10F-D8B8B4120A13}" type="pres">
      <dgm:prSet presAssocID="{7CFB72AE-B9FC-4D7A-B0BB-EF60C8AF5C79}" presName="linNode" presStyleCnt="0"/>
      <dgm:spPr/>
    </dgm:pt>
    <dgm:pt modelId="{A3189AF0-024C-4F03-B904-B17A400B99AE}" type="pres">
      <dgm:prSet presAssocID="{7CFB72AE-B9FC-4D7A-B0BB-EF60C8AF5C79}" presName="parentText" presStyleLbl="node1" presStyleIdx="0" presStyleCnt="1" custScaleX="71429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1D0C6CB-F107-447D-8E17-3047E0ACEC71}" type="pres">
      <dgm:prSet presAssocID="{7CFB72AE-B9FC-4D7A-B0BB-EF60C8AF5C79}" presName="descendantText" presStyleLbl="alignAccFollowNode1" presStyleIdx="0" presStyleCnt="1" custScaleY="12512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B67B36C7-B765-4F84-AB45-4073CD800092}" srcId="{7CFB72AE-B9FC-4D7A-B0BB-EF60C8AF5C79}" destId="{6A107042-0288-4FA1-83D5-9F81C413C355}" srcOrd="0" destOrd="0" parTransId="{37BBC518-1246-4A93-B3E9-2688F84F96A4}" sibTransId="{9D1EC3BD-6500-40D0-B914-2511566988F2}"/>
    <dgm:cxn modelId="{CE394001-80B5-4FAA-B174-7ABFD3D77BB1}" type="presOf" srcId="{7CFB72AE-B9FC-4D7A-B0BB-EF60C8AF5C79}" destId="{A3189AF0-024C-4F03-B904-B17A400B99AE}" srcOrd="0" destOrd="0" presId="urn:microsoft.com/office/officeart/2005/8/layout/vList5"/>
    <dgm:cxn modelId="{BDAC332D-72E3-4465-9777-2C852D65273F}" type="presOf" srcId="{AB2B06B6-A86B-4FEA-AEE6-DB1000920B27}" destId="{F440F565-576D-46AE-BEE6-7AB522D10098}" srcOrd="0" destOrd="0" presId="urn:microsoft.com/office/officeart/2005/8/layout/vList5"/>
    <dgm:cxn modelId="{EF3C8D97-EDB4-4F4B-9126-58676DB60DFC}" srcId="{AB2B06B6-A86B-4FEA-AEE6-DB1000920B27}" destId="{7CFB72AE-B9FC-4D7A-B0BB-EF60C8AF5C79}" srcOrd="0" destOrd="0" parTransId="{9A971507-6602-4835-ACFA-8F22DAB4618A}" sibTransId="{C3CCF97C-F912-4C6D-88E8-BC23D931D578}"/>
    <dgm:cxn modelId="{1D5C9E9D-5B45-4AD2-9F04-8422C58DEBB5}" type="presOf" srcId="{0C1BFD16-C22E-4132-ADCA-481809CB8723}" destId="{B1D0C6CB-F107-447D-8E17-3047E0ACEC71}" srcOrd="0" destOrd="1" presId="urn:microsoft.com/office/officeart/2005/8/layout/vList5"/>
    <dgm:cxn modelId="{BEEA9DEA-A1B7-48D3-9397-5DF4EC34481E}" type="presOf" srcId="{6A107042-0288-4FA1-83D5-9F81C413C355}" destId="{B1D0C6CB-F107-447D-8E17-3047E0ACEC71}" srcOrd="0" destOrd="0" presId="urn:microsoft.com/office/officeart/2005/8/layout/vList5"/>
    <dgm:cxn modelId="{D6422896-E78A-4FE6-AE30-FD882426FE72}" srcId="{7CFB72AE-B9FC-4D7A-B0BB-EF60C8AF5C79}" destId="{0C1BFD16-C22E-4132-ADCA-481809CB8723}" srcOrd="1" destOrd="0" parTransId="{121F0B79-2FED-47A1-B946-846FD2015CBC}" sibTransId="{AD061BB8-EE96-447A-B0A5-18A9EF207DB8}"/>
    <dgm:cxn modelId="{64C9F89B-D09B-492A-99BF-24E0833C143B}" type="presOf" srcId="{B7213CF8-BB7A-4D0A-8A85-3FCE16477500}" destId="{B1D0C6CB-F107-447D-8E17-3047E0ACEC71}" srcOrd="0" destOrd="2" presId="urn:microsoft.com/office/officeart/2005/8/layout/vList5"/>
    <dgm:cxn modelId="{09B56CB5-09BA-4AAB-9B59-AE90593F7208}" srcId="{7CFB72AE-B9FC-4D7A-B0BB-EF60C8AF5C79}" destId="{B7213CF8-BB7A-4D0A-8A85-3FCE16477500}" srcOrd="2" destOrd="0" parTransId="{06AFF8D3-5030-4F47-860E-EDD9E867C2AA}" sibTransId="{B2440008-5F2C-4403-9BA6-0AB0DEE99B52}"/>
    <dgm:cxn modelId="{A03EFB7A-DFA9-4CDA-BB86-63E9BCE0154C}" type="presParOf" srcId="{F440F565-576D-46AE-BEE6-7AB522D10098}" destId="{7BE70210-B5B8-4708-B10F-D8B8B4120A13}" srcOrd="0" destOrd="0" presId="urn:microsoft.com/office/officeart/2005/8/layout/vList5"/>
    <dgm:cxn modelId="{80D3F489-99ED-426E-836D-C31076CF6C40}" type="presParOf" srcId="{7BE70210-B5B8-4708-B10F-D8B8B4120A13}" destId="{A3189AF0-024C-4F03-B904-B17A400B99AE}" srcOrd="0" destOrd="0" presId="urn:microsoft.com/office/officeart/2005/8/layout/vList5"/>
    <dgm:cxn modelId="{6BDFCC2B-D573-4E06-AE76-71AD66BE85CB}" type="presParOf" srcId="{7BE70210-B5B8-4708-B10F-D8B8B4120A13}" destId="{B1D0C6CB-F107-447D-8E17-3047E0ACEC7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FCB26F8-1A55-4D73-911A-A84F32834E6E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EA6DD535-50EF-4698-99D0-32A08939AC08}">
      <dgm:prSet phldrT="[Texto]" custT="1"/>
      <dgm:spPr/>
      <dgm:t>
        <a:bodyPr/>
        <a:lstStyle/>
        <a:p>
          <a:r>
            <a:rPr lang="es-ES" sz="1800" dirty="0" smtClean="0"/>
            <a:t>1. Datos Generales</a:t>
          </a:r>
          <a:endParaRPr lang="es-ES" sz="900" dirty="0"/>
        </a:p>
      </dgm:t>
    </dgm:pt>
    <dgm:pt modelId="{E0C6C149-9411-4CB9-A737-83D93FD5B09E}" type="parTrans" cxnId="{4A7EB79D-B844-4EB9-B3E8-76F582478C44}">
      <dgm:prSet/>
      <dgm:spPr/>
      <dgm:t>
        <a:bodyPr/>
        <a:lstStyle/>
        <a:p>
          <a:endParaRPr lang="es-ES" sz="1100"/>
        </a:p>
      </dgm:t>
    </dgm:pt>
    <dgm:pt modelId="{625468CD-8885-4879-8862-52FC7ABA757A}" type="sibTrans" cxnId="{4A7EB79D-B844-4EB9-B3E8-76F582478C44}">
      <dgm:prSet/>
      <dgm:spPr/>
      <dgm:t>
        <a:bodyPr/>
        <a:lstStyle/>
        <a:p>
          <a:endParaRPr lang="es-ES" sz="1100"/>
        </a:p>
      </dgm:t>
    </dgm:pt>
    <dgm:pt modelId="{0D56BD46-5B16-4C6E-AF5B-BA707CC7339C}">
      <dgm:prSet phldrT="[Texto]" custT="1"/>
      <dgm:spPr/>
      <dgm:t>
        <a:bodyPr/>
        <a:lstStyle/>
        <a:p>
          <a:r>
            <a:rPr lang="es-ES" sz="1800" dirty="0" smtClean="0"/>
            <a:t>2. Hoja de Recursos</a:t>
          </a:r>
          <a:endParaRPr lang="es-ES" sz="1800" dirty="0"/>
        </a:p>
      </dgm:t>
    </dgm:pt>
    <dgm:pt modelId="{F4048C2D-F1A3-4F16-8ADF-7FEA160EB9E6}" type="parTrans" cxnId="{63238525-12D8-4826-AAED-51E41A61B34D}">
      <dgm:prSet/>
      <dgm:spPr/>
      <dgm:t>
        <a:bodyPr/>
        <a:lstStyle/>
        <a:p>
          <a:endParaRPr lang="es-ES" sz="1100"/>
        </a:p>
      </dgm:t>
    </dgm:pt>
    <dgm:pt modelId="{6895F920-2499-486C-83C1-7DFD98B6B83D}" type="sibTrans" cxnId="{63238525-12D8-4826-AAED-51E41A61B34D}">
      <dgm:prSet/>
      <dgm:spPr/>
      <dgm:t>
        <a:bodyPr/>
        <a:lstStyle/>
        <a:p>
          <a:endParaRPr lang="es-ES" sz="1100"/>
        </a:p>
      </dgm:t>
    </dgm:pt>
    <dgm:pt modelId="{E3733335-F74E-4F4C-AD8A-8CD05BDC8EA0}">
      <dgm:prSet phldrT="[Texto]" custT="1"/>
      <dgm:spPr/>
      <dgm:t>
        <a:bodyPr/>
        <a:lstStyle/>
        <a:p>
          <a:r>
            <a:rPr lang="es-ES" sz="1600" dirty="0" smtClean="0"/>
            <a:t>3. Cronograma</a:t>
          </a:r>
          <a:endParaRPr lang="es-ES" sz="1600" dirty="0"/>
        </a:p>
      </dgm:t>
    </dgm:pt>
    <dgm:pt modelId="{F78CF645-EB92-4350-AE93-D41FB62BC49A}" type="parTrans" cxnId="{F5C8F29B-3917-492F-9D16-F6FBEE93C5C6}">
      <dgm:prSet/>
      <dgm:spPr/>
      <dgm:t>
        <a:bodyPr/>
        <a:lstStyle/>
        <a:p>
          <a:endParaRPr lang="es-ES" sz="1100"/>
        </a:p>
      </dgm:t>
    </dgm:pt>
    <dgm:pt modelId="{DCD668C2-12B2-4B4A-A733-DED7CC777F45}" type="sibTrans" cxnId="{F5C8F29B-3917-492F-9D16-F6FBEE93C5C6}">
      <dgm:prSet/>
      <dgm:spPr/>
      <dgm:t>
        <a:bodyPr/>
        <a:lstStyle/>
        <a:p>
          <a:endParaRPr lang="es-ES" sz="1100"/>
        </a:p>
      </dgm:t>
    </dgm:pt>
    <dgm:pt modelId="{475E4520-BE1C-4B5B-A3AE-3E67C59F01C2}">
      <dgm:prSet phldrT="[Texto]" custT="1"/>
      <dgm:spPr/>
      <dgm:t>
        <a:bodyPr/>
        <a:lstStyle/>
        <a:p>
          <a:r>
            <a:rPr lang="es-ES" sz="1600" dirty="0" smtClean="0"/>
            <a:t>4. Consultas</a:t>
          </a:r>
          <a:endParaRPr lang="es-ES" sz="1600" dirty="0"/>
        </a:p>
      </dgm:t>
    </dgm:pt>
    <dgm:pt modelId="{C2961993-3BAE-42B6-A343-8273CDBE5FF1}" type="parTrans" cxnId="{C06619CC-563E-4B1C-B3A4-DFC310BA391A}">
      <dgm:prSet/>
      <dgm:spPr/>
      <dgm:t>
        <a:bodyPr/>
        <a:lstStyle/>
        <a:p>
          <a:endParaRPr lang="es-EC"/>
        </a:p>
      </dgm:t>
    </dgm:pt>
    <dgm:pt modelId="{DE3448B2-3063-48E4-B4A5-D35E25EB10A7}" type="sibTrans" cxnId="{C06619CC-563E-4B1C-B3A4-DFC310BA391A}">
      <dgm:prSet/>
      <dgm:spPr/>
      <dgm:t>
        <a:bodyPr/>
        <a:lstStyle/>
        <a:p>
          <a:endParaRPr lang="es-EC"/>
        </a:p>
      </dgm:t>
    </dgm:pt>
    <dgm:pt modelId="{2762E7D4-A3B8-4E9F-BC6F-E04EFB48F235}" type="pres">
      <dgm:prSet presAssocID="{9FCB26F8-1A55-4D73-911A-A84F32834E6E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s-EC"/>
        </a:p>
      </dgm:t>
    </dgm:pt>
    <dgm:pt modelId="{9AA134C9-3D04-4AAD-B08F-BFDF79F01156}" type="pres">
      <dgm:prSet presAssocID="{EA6DD535-50EF-4698-99D0-32A08939AC08}" presName="Accent1" presStyleCnt="0"/>
      <dgm:spPr/>
    </dgm:pt>
    <dgm:pt modelId="{F46192CA-8AAB-40DA-9C0D-244A39198AE0}" type="pres">
      <dgm:prSet presAssocID="{EA6DD535-50EF-4698-99D0-32A08939AC08}" presName="Accent" presStyleLbl="node1" presStyleIdx="0" presStyleCnt="4"/>
      <dgm:spPr/>
    </dgm:pt>
    <dgm:pt modelId="{463A916D-5486-498C-910F-DEA8446C9665}" type="pres">
      <dgm:prSet presAssocID="{EA6DD535-50EF-4698-99D0-32A08939AC08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EB9F8D8-8F67-4C83-8319-1F3915FD993E}" type="pres">
      <dgm:prSet presAssocID="{0D56BD46-5B16-4C6E-AF5B-BA707CC7339C}" presName="Accent2" presStyleCnt="0"/>
      <dgm:spPr/>
    </dgm:pt>
    <dgm:pt modelId="{80113A90-2DF4-473E-8944-E3BF7684395F}" type="pres">
      <dgm:prSet presAssocID="{0D56BD46-5B16-4C6E-AF5B-BA707CC7339C}" presName="Accent" presStyleLbl="node1" presStyleIdx="1" presStyleCnt="4"/>
      <dgm:spPr/>
    </dgm:pt>
    <dgm:pt modelId="{12C3BA9D-6456-4874-860A-BE73768D7B9E}" type="pres">
      <dgm:prSet presAssocID="{0D56BD46-5B16-4C6E-AF5B-BA707CC7339C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937C9D3-F024-4219-9C69-B0D63E014783}" type="pres">
      <dgm:prSet presAssocID="{E3733335-F74E-4F4C-AD8A-8CD05BDC8EA0}" presName="Accent3" presStyleCnt="0"/>
      <dgm:spPr/>
    </dgm:pt>
    <dgm:pt modelId="{83EDE74C-10FF-47F0-A2F3-DBC1C904617D}" type="pres">
      <dgm:prSet presAssocID="{E3733335-F74E-4F4C-AD8A-8CD05BDC8EA0}" presName="Accent" presStyleLbl="node1" presStyleIdx="2" presStyleCnt="4"/>
      <dgm:spPr/>
    </dgm:pt>
    <dgm:pt modelId="{E8A84D4D-74C8-4B88-983D-C970DD3A2185}" type="pres">
      <dgm:prSet presAssocID="{E3733335-F74E-4F4C-AD8A-8CD05BDC8EA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B5E7585-E565-4707-9378-2900D275EED4}" type="pres">
      <dgm:prSet presAssocID="{475E4520-BE1C-4B5B-A3AE-3E67C59F01C2}" presName="Accent4" presStyleCnt="0"/>
      <dgm:spPr/>
    </dgm:pt>
    <dgm:pt modelId="{1495BF71-EBAE-4836-ACF7-102A59B67C8E}" type="pres">
      <dgm:prSet presAssocID="{475E4520-BE1C-4B5B-A3AE-3E67C59F01C2}" presName="Accent" presStyleLbl="node1" presStyleIdx="3" presStyleCnt="4"/>
      <dgm:spPr/>
    </dgm:pt>
    <dgm:pt modelId="{86BD3652-9DDC-4B2C-A1D5-F4AE07AD17E7}" type="pres">
      <dgm:prSet presAssocID="{475E4520-BE1C-4B5B-A3AE-3E67C59F01C2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4A7EB79D-B844-4EB9-B3E8-76F582478C44}" srcId="{9FCB26F8-1A55-4D73-911A-A84F32834E6E}" destId="{EA6DD535-50EF-4698-99D0-32A08939AC08}" srcOrd="0" destOrd="0" parTransId="{E0C6C149-9411-4CB9-A737-83D93FD5B09E}" sibTransId="{625468CD-8885-4879-8862-52FC7ABA757A}"/>
    <dgm:cxn modelId="{C06619CC-563E-4B1C-B3A4-DFC310BA391A}" srcId="{9FCB26F8-1A55-4D73-911A-A84F32834E6E}" destId="{475E4520-BE1C-4B5B-A3AE-3E67C59F01C2}" srcOrd="3" destOrd="0" parTransId="{C2961993-3BAE-42B6-A343-8273CDBE5FF1}" sibTransId="{DE3448B2-3063-48E4-B4A5-D35E25EB10A7}"/>
    <dgm:cxn modelId="{F5C8F29B-3917-492F-9D16-F6FBEE93C5C6}" srcId="{9FCB26F8-1A55-4D73-911A-A84F32834E6E}" destId="{E3733335-F74E-4F4C-AD8A-8CD05BDC8EA0}" srcOrd="2" destOrd="0" parTransId="{F78CF645-EB92-4350-AE93-D41FB62BC49A}" sibTransId="{DCD668C2-12B2-4B4A-A733-DED7CC777F45}"/>
    <dgm:cxn modelId="{5E25996D-8DAA-4825-AB3F-B9B4D8906AFD}" type="presOf" srcId="{E3733335-F74E-4F4C-AD8A-8CD05BDC8EA0}" destId="{E8A84D4D-74C8-4B88-983D-C970DD3A2185}" srcOrd="0" destOrd="0" presId="urn:microsoft.com/office/officeart/2009/layout/CircleArrowProcess"/>
    <dgm:cxn modelId="{63238525-12D8-4826-AAED-51E41A61B34D}" srcId="{9FCB26F8-1A55-4D73-911A-A84F32834E6E}" destId="{0D56BD46-5B16-4C6E-AF5B-BA707CC7339C}" srcOrd="1" destOrd="0" parTransId="{F4048C2D-F1A3-4F16-8ADF-7FEA160EB9E6}" sibTransId="{6895F920-2499-486C-83C1-7DFD98B6B83D}"/>
    <dgm:cxn modelId="{AB9C9802-BBAD-4141-995D-D79BD6C9E689}" type="presOf" srcId="{9FCB26F8-1A55-4D73-911A-A84F32834E6E}" destId="{2762E7D4-A3B8-4E9F-BC6F-E04EFB48F235}" srcOrd="0" destOrd="0" presId="urn:microsoft.com/office/officeart/2009/layout/CircleArrowProcess"/>
    <dgm:cxn modelId="{D94A4DCD-AB84-4B2C-A6E1-E64D8D7C0541}" type="presOf" srcId="{0D56BD46-5B16-4C6E-AF5B-BA707CC7339C}" destId="{12C3BA9D-6456-4874-860A-BE73768D7B9E}" srcOrd="0" destOrd="0" presId="urn:microsoft.com/office/officeart/2009/layout/CircleArrowProcess"/>
    <dgm:cxn modelId="{A6DEDB8E-07A0-4A8B-9AC8-B36D67905238}" type="presOf" srcId="{475E4520-BE1C-4B5B-A3AE-3E67C59F01C2}" destId="{86BD3652-9DDC-4B2C-A1D5-F4AE07AD17E7}" srcOrd="0" destOrd="0" presId="urn:microsoft.com/office/officeart/2009/layout/CircleArrowProcess"/>
    <dgm:cxn modelId="{367131A1-7AE8-4531-BD8C-AE5D1A2103B0}" type="presOf" srcId="{EA6DD535-50EF-4698-99D0-32A08939AC08}" destId="{463A916D-5486-498C-910F-DEA8446C9665}" srcOrd="0" destOrd="0" presId="urn:microsoft.com/office/officeart/2009/layout/CircleArrowProcess"/>
    <dgm:cxn modelId="{935FD52D-E811-49E3-A57E-F49A35E9C116}" type="presParOf" srcId="{2762E7D4-A3B8-4E9F-BC6F-E04EFB48F235}" destId="{9AA134C9-3D04-4AAD-B08F-BFDF79F01156}" srcOrd="0" destOrd="0" presId="urn:microsoft.com/office/officeart/2009/layout/CircleArrowProcess"/>
    <dgm:cxn modelId="{34B791E0-6A93-4F3B-8504-27E484CA0B4A}" type="presParOf" srcId="{9AA134C9-3D04-4AAD-B08F-BFDF79F01156}" destId="{F46192CA-8AAB-40DA-9C0D-244A39198AE0}" srcOrd="0" destOrd="0" presId="urn:microsoft.com/office/officeart/2009/layout/CircleArrowProcess"/>
    <dgm:cxn modelId="{D1777626-9696-40C0-BF03-534A49AC8B6A}" type="presParOf" srcId="{2762E7D4-A3B8-4E9F-BC6F-E04EFB48F235}" destId="{463A916D-5486-498C-910F-DEA8446C9665}" srcOrd="1" destOrd="0" presId="urn:microsoft.com/office/officeart/2009/layout/CircleArrowProcess"/>
    <dgm:cxn modelId="{1CB656C8-467C-4795-98A2-AC9340E1D609}" type="presParOf" srcId="{2762E7D4-A3B8-4E9F-BC6F-E04EFB48F235}" destId="{9EB9F8D8-8F67-4C83-8319-1F3915FD993E}" srcOrd="2" destOrd="0" presId="urn:microsoft.com/office/officeart/2009/layout/CircleArrowProcess"/>
    <dgm:cxn modelId="{0753BC65-1CCF-4B9A-B805-549046F9B9D2}" type="presParOf" srcId="{9EB9F8D8-8F67-4C83-8319-1F3915FD993E}" destId="{80113A90-2DF4-473E-8944-E3BF7684395F}" srcOrd="0" destOrd="0" presId="urn:microsoft.com/office/officeart/2009/layout/CircleArrowProcess"/>
    <dgm:cxn modelId="{0E1E5100-114F-4144-9183-E466D4B775D4}" type="presParOf" srcId="{2762E7D4-A3B8-4E9F-BC6F-E04EFB48F235}" destId="{12C3BA9D-6456-4874-860A-BE73768D7B9E}" srcOrd="3" destOrd="0" presId="urn:microsoft.com/office/officeart/2009/layout/CircleArrowProcess"/>
    <dgm:cxn modelId="{FC36F0EA-5B4D-4FAB-A2F5-E02782A129E8}" type="presParOf" srcId="{2762E7D4-A3B8-4E9F-BC6F-E04EFB48F235}" destId="{D937C9D3-F024-4219-9C69-B0D63E014783}" srcOrd="4" destOrd="0" presId="urn:microsoft.com/office/officeart/2009/layout/CircleArrowProcess"/>
    <dgm:cxn modelId="{04A1A19D-9F5F-4851-9A6F-9C6A192A7450}" type="presParOf" srcId="{D937C9D3-F024-4219-9C69-B0D63E014783}" destId="{83EDE74C-10FF-47F0-A2F3-DBC1C904617D}" srcOrd="0" destOrd="0" presId="urn:microsoft.com/office/officeart/2009/layout/CircleArrowProcess"/>
    <dgm:cxn modelId="{790F3AD8-90AE-48F5-A700-8CCC894461F5}" type="presParOf" srcId="{2762E7D4-A3B8-4E9F-BC6F-E04EFB48F235}" destId="{E8A84D4D-74C8-4B88-983D-C970DD3A2185}" srcOrd="5" destOrd="0" presId="urn:microsoft.com/office/officeart/2009/layout/CircleArrowProcess"/>
    <dgm:cxn modelId="{530BEFA3-7D57-46CC-8734-F7950DC1F174}" type="presParOf" srcId="{2762E7D4-A3B8-4E9F-BC6F-E04EFB48F235}" destId="{8B5E7585-E565-4707-9378-2900D275EED4}" srcOrd="6" destOrd="0" presId="urn:microsoft.com/office/officeart/2009/layout/CircleArrowProcess"/>
    <dgm:cxn modelId="{8FCE31D6-CB9B-4489-8526-E684EF86451B}" type="presParOf" srcId="{8B5E7585-E565-4707-9378-2900D275EED4}" destId="{1495BF71-EBAE-4836-ACF7-102A59B67C8E}" srcOrd="0" destOrd="0" presId="urn:microsoft.com/office/officeart/2009/layout/CircleArrowProcess"/>
    <dgm:cxn modelId="{72BC6CE6-42D5-45E1-B835-BB6E00E0F283}" type="presParOf" srcId="{2762E7D4-A3B8-4E9F-BC6F-E04EFB48F235}" destId="{86BD3652-9DDC-4B2C-A1D5-F4AE07AD17E7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AE99DBA-CD2D-4F8D-BF7E-A7B209B144AD}" type="doc">
      <dgm:prSet loTypeId="urn:microsoft.com/office/officeart/2005/8/layout/h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7A0C575F-E714-4DA5-8760-37538A24DFE7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Ingreso de Actividades</a:t>
          </a:r>
          <a:endParaRPr lang="es-ES" dirty="0">
            <a:solidFill>
              <a:schemeClr val="bg1"/>
            </a:solidFill>
          </a:endParaRPr>
        </a:p>
      </dgm:t>
    </dgm:pt>
    <dgm:pt modelId="{0B546301-EBC9-4212-ABD1-A04BB944ED76}" type="parTrans" cxnId="{D868F418-BEC3-4B4D-AFB6-EDC5E89B5706}">
      <dgm:prSet/>
      <dgm:spPr/>
      <dgm:t>
        <a:bodyPr/>
        <a:lstStyle/>
        <a:p>
          <a:endParaRPr lang="es-ES"/>
        </a:p>
      </dgm:t>
    </dgm:pt>
    <dgm:pt modelId="{A1FF8D8F-0053-46F7-A98E-B1115B05FF8A}" type="sibTrans" cxnId="{D868F418-BEC3-4B4D-AFB6-EDC5E89B5706}">
      <dgm:prSet/>
      <dgm:spPr/>
      <dgm:t>
        <a:bodyPr/>
        <a:lstStyle/>
        <a:p>
          <a:endParaRPr lang="es-ES"/>
        </a:p>
      </dgm:t>
    </dgm:pt>
    <dgm:pt modelId="{2C5F2AB9-FC0B-4BA0-95C7-BAC727DA006C}">
      <dgm:prSet phldrT="[Texto]"/>
      <dgm:spPr/>
      <dgm:t>
        <a:bodyPr/>
        <a:lstStyle/>
        <a:p>
          <a:r>
            <a:rPr lang="es-ES" dirty="0" smtClean="0"/>
            <a:t>Objetivo Individual</a:t>
          </a:r>
          <a:endParaRPr lang="es-ES" dirty="0"/>
        </a:p>
      </dgm:t>
    </dgm:pt>
    <dgm:pt modelId="{D2027A76-091B-4D50-885C-D460A0363D50}" type="parTrans" cxnId="{36E70E21-5453-4814-926E-DC522C2862DC}">
      <dgm:prSet/>
      <dgm:spPr/>
      <dgm:t>
        <a:bodyPr/>
        <a:lstStyle/>
        <a:p>
          <a:endParaRPr lang="es-ES"/>
        </a:p>
      </dgm:t>
    </dgm:pt>
    <dgm:pt modelId="{F694F73B-B7E1-4161-A83A-500F697AA418}" type="sibTrans" cxnId="{36E70E21-5453-4814-926E-DC522C2862DC}">
      <dgm:prSet/>
      <dgm:spPr/>
      <dgm:t>
        <a:bodyPr/>
        <a:lstStyle/>
        <a:p>
          <a:endParaRPr lang="es-ES"/>
        </a:p>
      </dgm:t>
    </dgm:pt>
    <dgm:pt modelId="{70BF44C8-C007-4058-A64D-A53227225E9F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Asignación de recursos</a:t>
          </a:r>
          <a:endParaRPr lang="es-ES" dirty="0">
            <a:solidFill>
              <a:schemeClr val="bg1"/>
            </a:solidFill>
          </a:endParaRPr>
        </a:p>
      </dgm:t>
    </dgm:pt>
    <dgm:pt modelId="{3CF0C103-8BF8-4430-B6B5-21B81841C3FF}" type="parTrans" cxnId="{23AC3895-5C00-42D7-A3BA-8D3321DD89B8}">
      <dgm:prSet/>
      <dgm:spPr/>
      <dgm:t>
        <a:bodyPr/>
        <a:lstStyle/>
        <a:p>
          <a:endParaRPr lang="es-ES"/>
        </a:p>
      </dgm:t>
    </dgm:pt>
    <dgm:pt modelId="{167F861F-16DF-49CD-993C-2E3DFDF0A465}" type="sibTrans" cxnId="{23AC3895-5C00-42D7-A3BA-8D3321DD89B8}">
      <dgm:prSet/>
      <dgm:spPr/>
      <dgm:t>
        <a:bodyPr/>
        <a:lstStyle/>
        <a:p>
          <a:endParaRPr lang="es-ES"/>
        </a:p>
      </dgm:t>
    </dgm:pt>
    <dgm:pt modelId="{D4F8E8F9-539E-4DEE-91F6-4CBA0E78B8FF}">
      <dgm:prSet phldrT="[Texto]"/>
      <dgm:spPr/>
      <dgm:t>
        <a:bodyPr/>
        <a:lstStyle/>
        <a:p>
          <a:r>
            <a:rPr lang="es-ES" dirty="0" smtClean="0"/>
            <a:t>Responsable</a:t>
          </a:r>
          <a:endParaRPr lang="es-ES" dirty="0"/>
        </a:p>
      </dgm:t>
    </dgm:pt>
    <dgm:pt modelId="{E76F3870-40E6-4513-B157-BE56EA14BB16}" type="parTrans" cxnId="{83E530CF-27D0-46EA-A7F9-A012A816EF22}">
      <dgm:prSet/>
      <dgm:spPr/>
      <dgm:t>
        <a:bodyPr/>
        <a:lstStyle/>
        <a:p>
          <a:endParaRPr lang="es-ES"/>
        </a:p>
      </dgm:t>
    </dgm:pt>
    <dgm:pt modelId="{8A98BD83-65E4-4147-BAE7-7C2388B1329E}" type="sibTrans" cxnId="{83E530CF-27D0-46EA-A7F9-A012A816EF22}">
      <dgm:prSet/>
      <dgm:spPr/>
      <dgm:t>
        <a:bodyPr/>
        <a:lstStyle/>
        <a:p>
          <a:endParaRPr lang="es-ES"/>
        </a:p>
      </dgm:t>
    </dgm:pt>
    <dgm:pt modelId="{BFC9DF12-508E-44D4-A6E6-69C98C4F143E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Asignación de relaciones</a:t>
          </a:r>
          <a:endParaRPr lang="es-ES" dirty="0">
            <a:solidFill>
              <a:schemeClr val="bg1"/>
            </a:solidFill>
          </a:endParaRPr>
        </a:p>
      </dgm:t>
    </dgm:pt>
    <dgm:pt modelId="{25A35F74-7EB7-4583-8969-1CFE2D58A2BD}" type="parTrans" cxnId="{93BB3356-A9DF-42B3-8AFF-46873529B4FD}">
      <dgm:prSet/>
      <dgm:spPr/>
      <dgm:t>
        <a:bodyPr/>
        <a:lstStyle/>
        <a:p>
          <a:endParaRPr lang="es-ES"/>
        </a:p>
      </dgm:t>
    </dgm:pt>
    <dgm:pt modelId="{ABE2DA79-955F-4EB5-B781-9495E8300F9E}" type="sibTrans" cxnId="{93BB3356-A9DF-42B3-8AFF-46873529B4FD}">
      <dgm:prSet/>
      <dgm:spPr/>
      <dgm:t>
        <a:bodyPr/>
        <a:lstStyle/>
        <a:p>
          <a:endParaRPr lang="es-ES"/>
        </a:p>
      </dgm:t>
    </dgm:pt>
    <dgm:pt modelId="{92C9F17C-A0C9-4AD1-9FA2-314659CAAEF0}">
      <dgm:prSet phldrT="[Texto]"/>
      <dgm:spPr/>
      <dgm:t>
        <a:bodyPr/>
        <a:lstStyle/>
        <a:p>
          <a:r>
            <a:rPr lang="es-ES" dirty="0" smtClean="0"/>
            <a:t>Predecesora</a:t>
          </a:r>
          <a:endParaRPr lang="es-ES" dirty="0"/>
        </a:p>
      </dgm:t>
    </dgm:pt>
    <dgm:pt modelId="{8B431E30-CBB1-4E5D-8921-3CAF4FE165B5}" type="parTrans" cxnId="{83A8C054-CD0B-4DD1-9B58-4D2F84133613}">
      <dgm:prSet/>
      <dgm:spPr/>
      <dgm:t>
        <a:bodyPr/>
        <a:lstStyle/>
        <a:p>
          <a:endParaRPr lang="es-ES"/>
        </a:p>
      </dgm:t>
    </dgm:pt>
    <dgm:pt modelId="{3D8E7E55-F816-48E7-A6CF-D0737F442333}" type="sibTrans" cxnId="{83A8C054-CD0B-4DD1-9B58-4D2F84133613}">
      <dgm:prSet/>
      <dgm:spPr/>
      <dgm:t>
        <a:bodyPr/>
        <a:lstStyle/>
        <a:p>
          <a:endParaRPr lang="es-ES"/>
        </a:p>
      </dgm:t>
    </dgm:pt>
    <dgm:pt modelId="{760F5424-F117-4C9A-B7F7-D032285D7AEC}">
      <dgm:prSet/>
      <dgm:spPr/>
      <dgm:t>
        <a:bodyPr/>
        <a:lstStyle/>
        <a:p>
          <a:r>
            <a:rPr lang="es-ES" dirty="0" smtClean="0"/>
            <a:t>Actividades</a:t>
          </a:r>
          <a:endParaRPr lang="es-ES" dirty="0"/>
        </a:p>
      </dgm:t>
    </dgm:pt>
    <dgm:pt modelId="{6B578BDC-A597-455A-AF08-36BABF18EFDF}" type="parTrans" cxnId="{68D42F9B-46EF-4FB3-883E-E7E54D47ADFB}">
      <dgm:prSet/>
      <dgm:spPr/>
      <dgm:t>
        <a:bodyPr/>
        <a:lstStyle/>
        <a:p>
          <a:endParaRPr lang="es-ES"/>
        </a:p>
      </dgm:t>
    </dgm:pt>
    <dgm:pt modelId="{646968C6-52FB-4982-A6EA-0A35BED9FF95}" type="sibTrans" cxnId="{68D42F9B-46EF-4FB3-883E-E7E54D47ADFB}">
      <dgm:prSet/>
      <dgm:spPr/>
      <dgm:t>
        <a:bodyPr/>
        <a:lstStyle/>
        <a:p>
          <a:endParaRPr lang="es-ES"/>
        </a:p>
      </dgm:t>
    </dgm:pt>
    <dgm:pt modelId="{B9EF68DE-666C-4FD9-881F-65693266FDBE}">
      <dgm:prSet/>
      <dgm:spPr/>
      <dgm:t>
        <a:bodyPr/>
        <a:lstStyle/>
        <a:p>
          <a:r>
            <a:rPr lang="es-ES" dirty="0" smtClean="0"/>
            <a:t>Componentes</a:t>
          </a:r>
          <a:endParaRPr lang="es-ES" dirty="0"/>
        </a:p>
      </dgm:t>
    </dgm:pt>
    <dgm:pt modelId="{CA6967DA-A5AA-444F-957A-FA95702522E4}" type="parTrans" cxnId="{CA40815A-774D-4EDD-8EF4-334AB193DC0D}">
      <dgm:prSet/>
      <dgm:spPr/>
      <dgm:t>
        <a:bodyPr/>
        <a:lstStyle/>
        <a:p>
          <a:endParaRPr lang="es-ES"/>
        </a:p>
      </dgm:t>
    </dgm:pt>
    <dgm:pt modelId="{ADE54FB9-FB3B-4D7B-BEE9-0149D6D7F857}" type="sibTrans" cxnId="{CA40815A-774D-4EDD-8EF4-334AB193DC0D}">
      <dgm:prSet/>
      <dgm:spPr/>
      <dgm:t>
        <a:bodyPr/>
        <a:lstStyle/>
        <a:p>
          <a:endParaRPr lang="es-ES"/>
        </a:p>
      </dgm:t>
    </dgm:pt>
    <dgm:pt modelId="{97C62134-647D-4404-A4F9-7EB459B96618}">
      <dgm:prSet/>
      <dgm:spPr/>
      <dgm:t>
        <a:bodyPr/>
        <a:lstStyle/>
        <a:p>
          <a:r>
            <a:rPr lang="es-ES" dirty="0" smtClean="0"/>
            <a:t>Subcomponentes</a:t>
          </a:r>
          <a:endParaRPr lang="es-ES" dirty="0"/>
        </a:p>
      </dgm:t>
    </dgm:pt>
    <dgm:pt modelId="{1C8CADFF-50BC-4EEF-B06A-9CFB5B876E7F}" type="parTrans" cxnId="{0A98D5A5-4832-4840-B48B-9A1F234F693D}">
      <dgm:prSet/>
      <dgm:spPr/>
      <dgm:t>
        <a:bodyPr/>
        <a:lstStyle/>
        <a:p>
          <a:endParaRPr lang="es-ES"/>
        </a:p>
      </dgm:t>
    </dgm:pt>
    <dgm:pt modelId="{0184BE1D-F150-4ACB-97F6-C168358F4E28}" type="sibTrans" cxnId="{0A98D5A5-4832-4840-B48B-9A1F234F693D}">
      <dgm:prSet/>
      <dgm:spPr/>
      <dgm:t>
        <a:bodyPr/>
        <a:lstStyle/>
        <a:p>
          <a:endParaRPr lang="es-ES"/>
        </a:p>
      </dgm:t>
    </dgm:pt>
    <dgm:pt modelId="{8357AB00-DB7D-4062-9AEA-A4C1C9151B07}">
      <dgm:prSet/>
      <dgm:spPr/>
      <dgm:t>
        <a:bodyPr/>
        <a:lstStyle/>
        <a:p>
          <a:r>
            <a:rPr lang="es-ES" dirty="0" smtClean="0"/>
            <a:t>Tipo entregable</a:t>
          </a:r>
          <a:endParaRPr lang="es-ES" dirty="0"/>
        </a:p>
      </dgm:t>
    </dgm:pt>
    <dgm:pt modelId="{0B7BED52-887B-461F-A2CF-88C4984BB602}" type="parTrans" cxnId="{29C84160-A630-4B25-A6BC-BEBBCF7C35F3}">
      <dgm:prSet/>
      <dgm:spPr/>
      <dgm:t>
        <a:bodyPr/>
        <a:lstStyle/>
        <a:p>
          <a:endParaRPr lang="es-ES"/>
        </a:p>
      </dgm:t>
    </dgm:pt>
    <dgm:pt modelId="{C2E77F9D-89B7-47F9-BE44-25290E4AAA00}" type="sibTrans" cxnId="{29C84160-A630-4B25-A6BC-BEBBCF7C35F3}">
      <dgm:prSet/>
      <dgm:spPr/>
      <dgm:t>
        <a:bodyPr/>
        <a:lstStyle/>
        <a:p>
          <a:endParaRPr lang="es-ES"/>
        </a:p>
      </dgm:t>
    </dgm:pt>
    <dgm:pt modelId="{D8F50790-8A7E-457E-AD0F-843C7B3F2A94}">
      <dgm:prSet/>
      <dgm:spPr/>
      <dgm:t>
        <a:bodyPr/>
        <a:lstStyle/>
        <a:p>
          <a:r>
            <a:rPr lang="es-ES" dirty="0" smtClean="0"/>
            <a:t>Entregable</a:t>
          </a:r>
          <a:endParaRPr lang="es-ES" dirty="0"/>
        </a:p>
      </dgm:t>
    </dgm:pt>
    <dgm:pt modelId="{E3746B7E-736F-433D-BC5C-D7980638E32C}" type="parTrans" cxnId="{45E6DAAA-6AC4-4B44-A2D0-9AB11D656B93}">
      <dgm:prSet/>
      <dgm:spPr/>
      <dgm:t>
        <a:bodyPr/>
        <a:lstStyle/>
        <a:p>
          <a:endParaRPr lang="es-ES"/>
        </a:p>
      </dgm:t>
    </dgm:pt>
    <dgm:pt modelId="{AFC912E9-5C05-4BEA-920C-CB4399EE1E12}" type="sibTrans" cxnId="{45E6DAAA-6AC4-4B44-A2D0-9AB11D656B93}">
      <dgm:prSet/>
      <dgm:spPr/>
      <dgm:t>
        <a:bodyPr/>
        <a:lstStyle/>
        <a:p>
          <a:endParaRPr lang="es-ES"/>
        </a:p>
      </dgm:t>
    </dgm:pt>
    <dgm:pt modelId="{386019B1-F04E-4701-A19D-8674D5AA505F}">
      <dgm:prSet/>
      <dgm:spPr/>
      <dgm:t>
        <a:bodyPr/>
        <a:lstStyle/>
        <a:p>
          <a:r>
            <a:rPr lang="es-ES" dirty="0" smtClean="0"/>
            <a:t>Periodicidad</a:t>
          </a:r>
          <a:endParaRPr lang="es-ES" dirty="0"/>
        </a:p>
      </dgm:t>
    </dgm:pt>
    <dgm:pt modelId="{84483A16-4DA3-4EF4-B844-C8E085712E72}" type="parTrans" cxnId="{A7EE938D-56E8-4179-B421-64CF456B1BE8}">
      <dgm:prSet/>
      <dgm:spPr/>
      <dgm:t>
        <a:bodyPr/>
        <a:lstStyle/>
        <a:p>
          <a:endParaRPr lang="es-ES"/>
        </a:p>
      </dgm:t>
    </dgm:pt>
    <dgm:pt modelId="{ABC1F586-7CE8-43C3-9AF6-EA16A3B15229}" type="sibTrans" cxnId="{A7EE938D-56E8-4179-B421-64CF456B1BE8}">
      <dgm:prSet/>
      <dgm:spPr/>
      <dgm:t>
        <a:bodyPr/>
        <a:lstStyle/>
        <a:p>
          <a:endParaRPr lang="es-ES"/>
        </a:p>
      </dgm:t>
    </dgm:pt>
    <dgm:pt modelId="{F4A7527F-EEB5-48C7-A394-07A139626DD1}">
      <dgm:prSet/>
      <dgm:spPr/>
      <dgm:t>
        <a:bodyPr/>
        <a:lstStyle/>
        <a:p>
          <a:r>
            <a:rPr lang="es-ES" dirty="0" smtClean="0"/>
            <a:t>Parámetro adicional</a:t>
          </a:r>
          <a:endParaRPr lang="es-ES" dirty="0"/>
        </a:p>
      </dgm:t>
    </dgm:pt>
    <dgm:pt modelId="{C26D9BAC-3D63-4558-B84E-FCAF0F67AA48}" type="parTrans" cxnId="{940E2998-74A6-4E84-A2B6-9B1592B866F1}">
      <dgm:prSet/>
      <dgm:spPr/>
      <dgm:t>
        <a:bodyPr/>
        <a:lstStyle/>
        <a:p>
          <a:endParaRPr lang="es-ES"/>
        </a:p>
      </dgm:t>
    </dgm:pt>
    <dgm:pt modelId="{425CBF98-23A2-4E86-A2D0-2F00C7A5F467}" type="sibTrans" cxnId="{940E2998-74A6-4E84-A2B6-9B1592B866F1}">
      <dgm:prSet/>
      <dgm:spPr/>
      <dgm:t>
        <a:bodyPr/>
        <a:lstStyle/>
        <a:p>
          <a:endParaRPr lang="es-ES"/>
        </a:p>
      </dgm:t>
    </dgm:pt>
    <dgm:pt modelId="{63E3700A-3624-48D5-9111-8EA4427505B8}">
      <dgm:prSet/>
      <dgm:spPr/>
      <dgm:t>
        <a:bodyPr/>
        <a:lstStyle/>
        <a:p>
          <a:r>
            <a:rPr lang="es-ES" dirty="0" smtClean="0"/>
            <a:t>Tiempo de revisión (días)</a:t>
          </a:r>
          <a:endParaRPr lang="es-ES" dirty="0"/>
        </a:p>
      </dgm:t>
    </dgm:pt>
    <dgm:pt modelId="{1E380088-BA33-4975-9DF6-928124876F5B}" type="parTrans" cxnId="{5184C3E8-ED6C-4A6C-BB1F-0079962C6357}">
      <dgm:prSet/>
      <dgm:spPr/>
      <dgm:t>
        <a:bodyPr/>
        <a:lstStyle/>
        <a:p>
          <a:endParaRPr lang="es-ES"/>
        </a:p>
      </dgm:t>
    </dgm:pt>
    <dgm:pt modelId="{20C0670C-B615-434A-9B51-4787F9EBC1F1}" type="sibTrans" cxnId="{5184C3E8-ED6C-4A6C-BB1F-0079962C6357}">
      <dgm:prSet/>
      <dgm:spPr/>
      <dgm:t>
        <a:bodyPr/>
        <a:lstStyle/>
        <a:p>
          <a:endParaRPr lang="es-ES"/>
        </a:p>
      </dgm:t>
    </dgm:pt>
    <dgm:pt modelId="{44F81CAB-1712-4DC2-A958-5D896B76AD04}">
      <dgm:prSet/>
      <dgm:spPr/>
      <dgm:t>
        <a:bodyPr/>
        <a:lstStyle/>
        <a:p>
          <a:r>
            <a:rPr lang="es-ES" dirty="0" smtClean="0"/>
            <a:t>Fecha de Corte</a:t>
          </a:r>
          <a:endParaRPr lang="es-ES" dirty="0"/>
        </a:p>
      </dgm:t>
    </dgm:pt>
    <dgm:pt modelId="{DFD232EB-4B11-4FA4-AE06-B70BD816A6E8}" type="parTrans" cxnId="{27A58295-2BFB-42B3-9C4C-13F87EC50381}">
      <dgm:prSet/>
      <dgm:spPr/>
      <dgm:t>
        <a:bodyPr/>
        <a:lstStyle/>
        <a:p>
          <a:endParaRPr lang="es-ES"/>
        </a:p>
      </dgm:t>
    </dgm:pt>
    <dgm:pt modelId="{74E94BEA-6B49-4D0F-91C5-561DCD566B33}" type="sibTrans" cxnId="{27A58295-2BFB-42B3-9C4C-13F87EC50381}">
      <dgm:prSet/>
      <dgm:spPr/>
      <dgm:t>
        <a:bodyPr/>
        <a:lstStyle/>
        <a:p>
          <a:endParaRPr lang="es-ES"/>
        </a:p>
      </dgm:t>
    </dgm:pt>
    <dgm:pt modelId="{AABB6CAC-468C-4C5E-8000-AD630C5F5FF4}">
      <dgm:prSet/>
      <dgm:spPr/>
      <dgm:t>
        <a:bodyPr/>
        <a:lstStyle/>
        <a:p>
          <a:r>
            <a:rPr lang="es-ES" dirty="0" smtClean="0"/>
            <a:t>Fecha de Inicio Actividad</a:t>
          </a:r>
          <a:endParaRPr lang="es-ES" dirty="0"/>
        </a:p>
      </dgm:t>
    </dgm:pt>
    <dgm:pt modelId="{DFB75A36-BDB8-4A3B-AC56-4807EEB55D23}" type="parTrans" cxnId="{2704BCCF-11F2-40E5-B593-0F165EA822A3}">
      <dgm:prSet/>
      <dgm:spPr/>
      <dgm:t>
        <a:bodyPr/>
        <a:lstStyle/>
        <a:p>
          <a:endParaRPr lang="es-ES"/>
        </a:p>
      </dgm:t>
    </dgm:pt>
    <dgm:pt modelId="{0C76CFC3-92E0-4ED1-A177-EE6729F41CF7}" type="sibTrans" cxnId="{2704BCCF-11F2-40E5-B593-0F165EA822A3}">
      <dgm:prSet/>
      <dgm:spPr/>
      <dgm:t>
        <a:bodyPr/>
        <a:lstStyle/>
        <a:p>
          <a:endParaRPr lang="es-ES"/>
        </a:p>
      </dgm:t>
    </dgm:pt>
    <dgm:pt modelId="{58F30F9F-86FB-4FA0-97E5-9C0996EA6468}">
      <dgm:prSet/>
      <dgm:spPr/>
      <dgm:t>
        <a:bodyPr/>
        <a:lstStyle/>
        <a:p>
          <a:r>
            <a:rPr lang="es-ES" dirty="0" smtClean="0"/>
            <a:t>Fecha de Fin Actividad</a:t>
          </a:r>
        </a:p>
      </dgm:t>
    </dgm:pt>
    <dgm:pt modelId="{BAC198EC-F86E-486A-823C-34FB9659C67D}" type="parTrans" cxnId="{FC92D10D-8519-432F-A42D-0526566E6FC1}">
      <dgm:prSet/>
      <dgm:spPr/>
      <dgm:t>
        <a:bodyPr/>
        <a:lstStyle/>
        <a:p>
          <a:endParaRPr lang="es-ES"/>
        </a:p>
      </dgm:t>
    </dgm:pt>
    <dgm:pt modelId="{97624321-372C-4A0F-BDD0-FA01D9E622ED}" type="sibTrans" cxnId="{FC92D10D-8519-432F-A42D-0526566E6FC1}">
      <dgm:prSet/>
      <dgm:spPr/>
      <dgm:t>
        <a:bodyPr/>
        <a:lstStyle/>
        <a:p>
          <a:endParaRPr lang="es-ES"/>
        </a:p>
      </dgm:t>
    </dgm:pt>
    <dgm:pt modelId="{272B3D3A-9371-48CB-BBE5-BD516A1E0809}">
      <dgm:prSet/>
      <dgm:spPr/>
      <dgm:t>
        <a:bodyPr/>
        <a:lstStyle/>
        <a:p>
          <a:r>
            <a:rPr lang="es-ES" dirty="0" smtClean="0"/>
            <a:t>Capacidad en horas</a:t>
          </a:r>
        </a:p>
      </dgm:t>
    </dgm:pt>
    <dgm:pt modelId="{DF58FC0D-84A7-4295-980F-F2F2CEBEC8F6}" type="parTrans" cxnId="{66F5A5FB-3D3C-4937-9CA0-732FF6F3CACB}">
      <dgm:prSet/>
      <dgm:spPr/>
      <dgm:t>
        <a:bodyPr/>
        <a:lstStyle/>
        <a:p>
          <a:endParaRPr lang="es-ES"/>
        </a:p>
      </dgm:t>
    </dgm:pt>
    <dgm:pt modelId="{6876B8EB-D2C9-4A7E-BD39-6BE8B547B2BE}" type="sibTrans" cxnId="{66F5A5FB-3D3C-4937-9CA0-732FF6F3CACB}">
      <dgm:prSet/>
      <dgm:spPr/>
      <dgm:t>
        <a:bodyPr/>
        <a:lstStyle/>
        <a:p>
          <a:endParaRPr lang="es-ES"/>
        </a:p>
      </dgm:t>
    </dgm:pt>
    <dgm:pt modelId="{676A3FA1-8486-49BF-9B07-8F2F50B2E413}">
      <dgm:prSet/>
      <dgm:spPr/>
      <dgm:t>
        <a:bodyPr/>
        <a:lstStyle/>
        <a:p>
          <a:r>
            <a:rPr lang="es-ES" dirty="0" smtClean="0"/>
            <a:t>Porcentaje de capacidad</a:t>
          </a:r>
        </a:p>
      </dgm:t>
    </dgm:pt>
    <dgm:pt modelId="{73E5ADE8-841E-4FB8-AC0F-73641E317CEB}" type="parTrans" cxnId="{68DF3D79-4E24-4E0D-8460-DF28CA991899}">
      <dgm:prSet/>
      <dgm:spPr/>
      <dgm:t>
        <a:bodyPr/>
        <a:lstStyle/>
        <a:p>
          <a:endParaRPr lang="es-ES"/>
        </a:p>
      </dgm:t>
    </dgm:pt>
    <dgm:pt modelId="{27B6189F-205C-4AC8-9A36-08656EE1C3AA}" type="sibTrans" cxnId="{68DF3D79-4E24-4E0D-8460-DF28CA991899}">
      <dgm:prSet/>
      <dgm:spPr/>
      <dgm:t>
        <a:bodyPr/>
        <a:lstStyle/>
        <a:p>
          <a:endParaRPr lang="es-ES"/>
        </a:p>
      </dgm:t>
    </dgm:pt>
    <dgm:pt modelId="{CD514D59-6A33-4853-8228-EEDA5AC5FED5}" type="pres">
      <dgm:prSet presAssocID="{EAE99DBA-CD2D-4F8D-BF7E-A7B209B144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5DF06006-66DA-4934-86E7-81180FBE2837}" type="pres">
      <dgm:prSet presAssocID="{7A0C575F-E714-4DA5-8760-37538A24DFE7}" presName="composite" presStyleCnt="0"/>
      <dgm:spPr/>
    </dgm:pt>
    <dgm:pt modelId="{50C1816D-F7BB-41EF-9F44-B61176DB3746}" type="pres">
      <dgm:prSet presAssocID="{7A0C575F-E714-4DA5-8760-37538A24DFE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16BEFC7-40CF-447F-A3CE-004D8CF07898}" type="pres">
      <dgm:prSet presAssocID="{7A0C575F-E714-4DA5-8760-37538A24DFE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72BD37-CC13-4D38-AE3C-1F8DADCE2D7F}" type="pres">
      <dgm:prSet presAssocID="{A1FF8D8F-0053-46F7-A98E-B1115B05FF8A}" presName="space" presStyleCnt="0"/>
      <dgm:spPr/>
    </dgm:pt>
    <dgm:pt modelId="{A6C31723-EE73-46C2-9F6C-84F532A7C5C8}" type="pres">
      <dgm:prSet presAssocID="{70BF44C8-C007-4058-A64D-A53227225E9F}" presName="composite" presStyleCnt="0"/>
      <dgm:spPr/>
    </dgm:pt>
    <dgm:pt modelId="{D0326F33-24C3-4674-9F4C-89C4BC5BDF6D}" type="pres">
      <dgm:prSet presAssocID="{70BF44C8-C007-4058-A64D-A53227225E9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8D12C4-BDE5-46C6-A2E8-295072D6D792}" type="pres">
      <dgm:prSet presAssocID="{70BF44C8-C007-4058-A64D-A53227225E9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776EE9-5717-415B-BB7F-6719A482D27D}" type="pres">
      <dgm:prSet presAssocID="{167F861F-16DF-49CD-993C-2E3DFDF0A465}" presName="space" presStyleCnt="0"/>
      <dgm:spPr/>
    </dgm:pt>
    <dgm:pt modelId="{4580BAC1-2A72-4CF9-9043-7BFA70D5372A}" type="pres">
      <dgm:prSet presAssocID="{BFC9DF12-508E-44D4-A6E6-69C98C4F143E}" presName="composite" presStyleCnt="0"/>
      <dgm:spPr/>
    </dgm:pt>
    <dgm:pt modelId="{3F771DB7-3344-46FE-A839-1D44422B1B30}" type="pres">
      <dgm:prSet presAssocID="{BFC9DF12-508E-44D4-A6E6-69C98C4F143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48F8C64-189C-473E-AFD0-9BBF14D1D281}" type="pres">
      <dgm:prSet presAssocID="{BFC9DF12-508E-44D4-A6E6-69C98C4F143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56DD5F6-3B4B-4087-88A4-8B59E2715EC9}" type="presOf" srcId="{44F81CAB-1712-4DC2-A958-5D896B76AD04}" destId="{216BEFC7-40CF-447F-A3CE-004D8CF07898}" srcOrd="0" destOrd="9" presId="urn:microsoft.com/office/officeart/2005/8/layout/hList1"/>
    <dgm:cxn modelId="{7E819379-5E97-458B-8EE8-626148315C3C}" type="presOf" srcId="{F4A7527F-EEB5-48C7-A394-07A139626DD1}" destId="{216BEFC7-40CF-447F-A3CE-004D8CF07898}" srcOrd="0" destOrd="7" presId="urn:microsoft.com/office/officeart/2005/8/layout/hList1"/>
    <dgm:cxn modelId="{4EB3A162-5C47-467A-8314-971A17A357E2}" type="presOf" srcId="{7A0C575F-E714-4DA5-8760-37538A24DFE7}" destId="{50C1816D-F7BB-41EF-9F44-B61176DB3746}" srcOrd="0" destOrd="0" presId="urn:microsoft.com/office/officeart/2005/8/layout/hList1"/>
    <dgm:cxn modelId="{A7EE938D-56E8-4179-B421-64CF456B1BE8}" srcId="{7A0C575F-E714-4DA5-8760-37538A24DFE7}" destId="{386019B1-F04E-4701-A19D-8674D5AA505F}" srcOrd="6" destOrd="0" parTransId="{84483A16-4DA3-4EF4-B844-C8E085712E72}" sibTransId="{ABC1F586-7CE8-43C3-9AF6-EA16A3B15229}"/>
    <dgm:cxn modelId="{41523EEF-B494-46E1-B969-8B1BFC86D5F9}" type="presOf" srcId="{97C62134-647D-4404-A4F9-7EB459B96618}" destId="{216BEFC7-40CF-447F-A3CE-004D8CF07898}" srcOrd="0" destOrd="3" presId="urn:microsoft.com/office/officeart/2005/8/layout/hList1"/>
    <dgm:cxn modelId="{23AC3895-5C00-42D7-A3BA-8D3321DD89B8}" srcId="{EAE99DBA-CD2D-4F8D-BF7E-A7B209B144AD}" destId="{70BF44C8-C007-4058-A64D-A53227225E9F}" srcOrd="1" destOrd="0" parTransId="{3CF0C103-8BF8-4430-B6B5-21B81841C3FF}" sibTransId="{167F861F-16DF-49CD-993C-2E3DFDF0A465}"/>
    <dgm:cxn modelId="{0A98D5A5-4832-4840-B48B-9A1F234F693D}" srcId="{7A0C575F-E714-4DA5-8760-37538A24DFE7}" destId="{97C62134-647D-4404-A4F9-7EB459B96618}" srcOrd="3" destOrd="0" parTransId="{1C8CADFF-50BC-4EEF-B06A-9CFB5B876E7F}" sibTransId="{0184BE1D-F150-4ACB-97F6-C168358F4E28}"/>
    <dgm:cxn modelId="{487890EB-805B-4D99-BBD6-D815673B02BC}" type="presOf" srcId="{8357AB00-DB7D-4062-9AEA-A4C1C9151B07}" destId="{216BEFC7-40CF-447F-A3CE-004D8CF07898}" srcOrd="0" destOrd="4" presId="urn:microsoft.com/office/officeart/2005/8/layout/hList1"/>
    <dgm:cxn modelId="{2704BCCF-11F2-40E5-B593-0F165EA822A3}" srcId="{7A0C575F-E714-4DA5-8760-37538A24DFE7}" destId="{AABB6CAC-468C-4C5E-8000-AD630C5F5FF4}" srcOrd="10" destOrd="0" parTransId="{DFB75A36-BDB8-4A3B-AC56-4807EEB55D23}" sibTransId="{0C76CFC3-92E0-4ED1-A177-EE6729F41CF7}"/>
    <dgm:cxn modelId="{CE5462B6-4095-42F9-B54F-F2BDCAF1D8F1}" type="presOf" srcId="{272B3D3A-9371-48CB-BBE5-BD516A1E0809}" destId="{028D12C4-BDE5-46C6-A2E8-295072D6D792}" srcOrd="0" destOrd="1" presId="urn:microsoft.com/office/officeart/2005/8/layout/hList1"/>
    <dgm:cxn modelId="{27A58295-2BFB-42B3-9C4C-13F87EC50381}" srcId="{7A0C575F-E714-4DA5-8760-37538A24DFE7}" destId="{44F81CAB-1712-4DC2-A958-5D896B76AD04}" srcOrd="9" destOrd="0" parTransId="{DFD232EB-4B11-4FA4-AE06-B70BD816A6E8}" sibTransId="{74E94BEA-6B49-4D0F-91C5-561DCD566B33}"/>
    <dgm:cxn modelId="{BA79CD9E-7428-4002-89DA-D69F61DA5038}" type="presOf" srcId="{58F30F9F-86FB-4FA0-97E5-9C0996EA6468}" destId="{216BEFC7-40CF-447F-A3CE-004D8CF07898}" srcOrd="0" destOrd="11" presId="urn:microsoft.com/office/officeart/2005/8/layout/hList1"/>
    <dgm:cxn modelId="{66F5A5FB-3D3C-4937-9CA0-732FF6F3CACB}" srcId="{70BF44C8-C007-4058-A64D-A53227225E9F}" destId="{272B3D3A-9371-48CB-BBE5-BD516A1E0809}" srcOrd="1" destOrd="0" parTransId="{DF58FC0D-84A7-4295-980F-F2F2CEBEC8F6}" sibTransId="{6876B8EB-D2C9-4A7E-BD39-6BE8B547B2BE}"/>
    <dgm:cxn modelId="{5A4C41BC-32AE-47AD-A6EE-E89FA67F222F}" type="presOf" srcId="{AABB6CAC-468C-4C5E-8000-AD630C5F5FF4}" destId="{216BEFC7-40CF-447F-A3CE-004D8CF07898}" srcOrd="0" destOrd="10" presId="urn:microsoft.com/office/officeart/2005/8/layout/hList1"/>
    <dgm:cxn modelId="{45E6DAAA-6AC4-4B44-A2D0-9AB11D656B93}" srcId="{7A0C575F-E714-4DA5-8760-37538A24DFE7}" destId="{D8F50790-8A7E-457E-AD0F-843C7B3F2A94}" srcOrd="5" destOrd="0" parTransId="{E3746B7E-736F-433D-BC5C-D7980638E32C}" sibTransId="{AFC912E9-5C05-4BEA-920C-CB4399EE1E12}"/>
    <dgm:cxn modelId="{963FDC0C-929C-4AB1-8EFC-0F7B3C6CAA50}" type="presOf" srcId="{D4F8E8F9-539E-4DEE-91F6-4CBA0E78B8FF}" destId="{028D12C4-BDE5-46C6-A2E8-295072D6D792}" srcOrd="0" destOrd="0" presId="urn:microsoft.com/office/officeart/2005/8/layout/hList1"/>
    <dgm:cxn modelId="{83E530CF-27D0-46EA-A7F9-A012A816EF22}" srcId="{70BF44C8-C007-4058-A64D-A53227225E9F}" destId="{D4F8E8F9-539E-4DEE-91F6-4CBA0E78B8FF}" srcOrd="0" destOrd="0" parTransId="{E76F3870-40E6-4513-B157-BE56EA14BB16}" sibTransId="{8A98BD83-65E4-4147-BAE7-7C2388B1329E}"/>
    <dgm:cxn modelId="{0540AFDE-006D-4295-8045-F4205A1CC070}" type="presOf" srcId="{70BF44C8-C007-4058-A64D-A53227225E9F}" destId="{D0326F33-24C3-4674-9F4C-89C4BC5BDF6D}" srcOrd="0" destOrd="0" presId="urn:microsoft.com/office/officeart/2005/8/layout/hList1"/>
    <dgm:cxn modelId="{02B23FB5-47DC-40CB-B2AA-2D91805F0C53}" type="presOf" srcId="{386019B1-F04E-4701-A19D-8674D5AA505F}" destId="{216BEFC7-40CF-447F-A3CE-004D8CF07898}" srcOrd="0" destOrd="6" presId="urn:microsoft.com/office/officeart/2005/8/layout/hList1"/>
    <dgm:cxn modelId="{29C84160-A630-4B25-A6BC-BEBBCF7C35F3}" srcId="{7A0C575F-E714-4DA5-8760-37538A24DFE7}" destId="{8357AB00-DB7D-4062-9AEA-A4C1C9151B07}" srcOrd="4" destOrd="0" parTransId="{0B7BED52-887B-461F-A2CF-88C4984BB602}" sibTransId="{C2E77F9D-89B7-47F9-BE44-25290E4AAA00}"/>
    <dgm:cxn modelId="{940E2998-74A6-4E84-A2B6-9B1592B866F1}" srcId="{7A0C575F-E714-4DA5-8760-37538A24DFE7}" destId="{F4A7527F-EEB5-48C7-A394-07A139626DD1}" srcOrd="7" destOrd="0" parTransId="{C26D9BAC-3D63-4558-B84E-FCAF0F67AA48}" sibTransId="{425CBF98-23A2-4E86-A2D0-2F00C7A5F467}"/>
    <dgm:cxn modelId="{A7099E51-5008-42B4-AA36-355C438E8737}" type="presOf" srcId="{BFC9DF12-508E-44D4-A6E6-69C98C4F143E}" destId="{3F771DB7-3344-46FE-A839-1D44422B1B30}" srcOrd="0" destOrd="0" presId="urn:microsoft.com/office/officeart/2005/8/layout/hList1"/>
    <dgm:cxn modelId="{31FC9192-2EEB-4C3C-A717-4E38FB8690F7}" type="presOf" srcId="{63E3700A-3624-48D5-9111-8EA4427505B8}" destId="{216BEFC7-40CF-447F-A3CE-004D8CF07898}" srcOrd="0" destOrd="8" presId="urn:microsoft.com/office/officeart/2005/8/layout/hList1"/>
    <dgm:cxn modelId="{68D42F9B-46EF-4FB3-883E-E7E54D47ADFB}" srcId="{7A0C575F-E714-4DA5-8760-37538A24DFE7}" destId="{760F5424-F117-4C9A-B7F7-D032285D7AEC}" srcOrd="1" destOrd="0" parTransId="{6B578BDC-A597-455A-AF08-36BABF18EFDF}" sibTransId="{646968C6-52FB-4982-A6EA-0A35BED9FF95}"/>
    <dgm:cxn modelId="{F2D4EEC8-C95D-4D10-805C-239B10EFCD1C}" type="presOf" srcId="{D8F50790-8A7E-457E-AD0F-843C7B3F2A94}" destId="{216BEFC7-40CF-447F-A3CE-004D8CF07898}" srcOrd="0" destOrd="5" presId="urn:microsoft.com/office/officeart/2005/8/layout/hList1"/>
    <dgm:cxn modelId="{5184C3E8-ED6C-4A6C-BB1F-0079962C6357}" srcId="{7A0C575F-E714-4DA5-8760-37538A24DFE7}" destId="{63E3700A-3624-48D5-9111-8EA4427505B8}" srcOrd="8" destOrd="0" parTransId="{1E380088-BA33-4975-9DF6-928124876F5B}" sibTransId="{20C0670C-B615-434A-9B51-4787F9EBC1F1}"/>
    <dgm:cxn modelId="{397610D8-0158-4A94-88E5-662CAEAA7038}" type="presOf" srcId="{676A3FA1-8486-49BF-9B07-8F2F50B2E413}" destId="{028D12C4-BDE5-46C6-A2E8-295072D6D792}" srcOrd="0" destOrd="2" presId="urn:microsoft.com/office/officeart/2005/8/layout/hList1"/>
    <dgm:cxn modelId="{F34B780F-79CB-4DEC-B71D-01D1D2A79A96}" type="presOf" srcId="{92C9F17C-A0C9-4AD1-9FA2-314659CAAEF0}" destId="{E48F8C64-189C-473E-AFD0-9BBF14D1D281}" srcOrd="0" destOrd="0" presId="urn:microsoft.com/office/officeart/2005/8/layout/hList1"/>
    <dgm:cxn modelId="{83A8C054-CD0B-4DD1-9B58-4D2F84133613}" srcId="{BFC9DF12-508E-44D4-A6E6-69C98C4F143E}" destId="{92C9F17C-A0C9-4AD1-9FA2-314659CAAEF0}" srcOrd="0" destOrd="0" parTransId="{8B431E30-CBB1-4E5D-8921-3CAF4FE165B5}" sibTransId="{3D8E7E55-F816-48E7-A6CF-D0737F442333}"/>
    <dgm:cxn modelId="{93B4B44C-0C77-44DF-BEEF-1A2B40A91406}" type="presOf" srcId="{760F5424-F117-4C9A-B7F7-D032285D7AEC}" destId="{216BEFC7-40CF-447F-A3CE-004D8CF07898}" srcOrd="0" destOrd="1" presId="urn:microsoft.com/office/officeart/2005/8/layout/hList1"/>
    <dgm:cxn modelId="{A3A1CEBB-2531-41F9-A405-81A02AB3DB99}" type="presOf" srcId="{EAE99DBA-CD2D-4F8D-BF7E-A7B209B144AD}" destId="{CD514D59-6A33-4853-8228-EEDA5AC5FED5}" srcOrd="0" destOrd="0" presId="urn:microsoft.com/office/officeart/2005/8/layout/hList1"/>
    <dgm:cxn modelId="{68DF3D79-4E24-4E0D-8460-DF28CA991899}" srcId="{70BF44C8-C007-4058-A64D-A53227225E9F}" destId="{676A3FA1-8486-49BF-9B07-8F2F50B2E413}" srcOrd="2" destOrd="0" parTransId="{73E5ADE8-841E-4FB8-AC0F-73641E317CEB}" sibTransId="{27B6189F-205C-4AC8-9A36-08656EE1C3AA}"/>
    <dgm:cxn modelId="{36E70E21-5453-4814-926E-DC522C2862DC}" srcId="{7A0C575F-E714-4DA5-8760-37538A24DFE7}" destId="{2C5F2AB9-FC0B-4BA0-95C7-BAC727DA006C}" srcOrd="0" destOrd="0" parTransId="{D2027A76-091B-4D50-885C-D460A0363D50}" sibTransId="{F694F73B-B7E1-4161-A83A-500F697AA418}"/>
    <dgm:cxn modelId="{CA40815A-774D-4EDD-8EF4-334AB193DC0D}" srcId="{7A0C575F-E714-4DA5-8760-37538A24DFE7}" destId="{B9EF68DE-666C-4FD9-881F-65693266FDBE}" srcOrd="2" destOrd="0" parTransId="{CA6967DA-A5AA-444F-957A-FA95702522E4}" sibTransId="{ADE54FB9-FB3B-4D7B-BEE9-0149D6D7F857}"/>
    <dgm:cxn modelId="{93BB3356-A9DF-42B3-8AFF-46873529B4FD}" srcId="{EAE99DBA-CD2D-4F8D-BF7E-A7B209B144AD}" destId="{BFC9DF12-508E-44D4-A6E6-69C98C4F143E}" srcOrd="2" destOrd="0" parTransId="{25A35F74-7EB7-4583-8969-1CFE2D58A2BD}" sibTransId="{ABE2DA79-955F-4EB5-B781-9495E8300F9E}"/>
    <dgm:cxn modelId="{2B7FC13F-4CA5-414E-B1CE-B813C2B7D3C8}" type="presOf" srcId="{B9EF68DE-666C-4FD9-881F-65693266FDBE}" destId="{216BEFC7-40CF-447F-A3CE-004D8CF07898}" srcOrd="0" destOrd="2" presId="urn:microsoft.com/office/officeart/2005/8/layout/hList1"/>
    <dgm:cxn modelId="{FC92D10D-8519-432F-A42D-0526566E6FC1}" srcId="{7A0C575F-E714-4DA5-8760-37538A24DFE7}" destId="{58F30F9F-86FB-4FA0-97E5-9C0996EA6468}" srcOrd="11" destOrd="0" parTransId="{BAC198EC-F86E-486A-823C-34FB9659C67D}" sibTransId="{97624321-372C-4A0F-BDD0-FA01D9E622ED}"/>
    <dgm:cxn modelId="{D868F418-BEC3-4B4D-AFB6-EDC5E89B5706}" srcId="{EAE99DBA-CD2D-4F8D-BF7E-A7B209B144AD}" destId="{7A0C575F-E714-4DA5-8760-37538A24DFE7}" srcOrd="0" destOrd="0" parTransId="{0B546301-EBC9-4212-ABD1-A04BB944ED76}" sibTransId="{A1FF8D8F-0053-46F7-A98E-B1115B05FF8A}"/>
    <dgm:cxn modelId="{9F0AB0F6-7F80-40EE-AE0D-09E6BF5727DC}" type="presOf" srcId="{2C5F2AB9-FC0B-4BA0-95C7-BAC727DA006C}" destId="{216BEFC7-40CF-447F-A3CE-004D8CF07898}" srcOrd="0" destOrd="0" presId="urn:microsoft.com/office/officeart/2005/8/layout/hList1"/>
    <dgm:cxn modelId="{85C80F38-6857-4866-82E1-EB85CD8B0778}" type="presParOf" srcId="{CD514D59-6A33-4853-8228-EEDA5AC5FED5}" destId="{5DF06006-66DA-4934-86E7-81180FBE2837}" srcOrd="0" destOrd="0" presId="urn:microsoft.com/office/officeart/2005/8/layout/hList1"/>
    <dgm:cxn modelId="{F576CCCC-B39D-41AC-8834-3B01FD739707}" type="presParOf" srcId="{5DF06006-66DA-4934-86E7-81180FBE2837}" destId="{50C1816D-F7BB-41EF-9F44-B61176DB3746}" srcOrd="0" destOrd="0" presId="urn:microsoft.com/office/officeart/2005/8/layout/hList1"/>
    <dgm:cxn modelId="{39BACAA2-0FC0-4166-9F38-E05ACDA89DC6}" type="presParOf" srcId="{5DF06006-66DA-4934-86E7-81180FBE2837}" destId="{216BEFC7-40CF-447F-A3CE-004D8CF07898}" srcOrd="1" destOrd="0" presId="urn:microsoft.com/office/officeart/2005/8/layout/hList1"/>
    <dgm:cxn modelId="{2426069D-1BEC-4766-8EF9-B323CA0772E4}" type="presParOf" srcId="{CD514D59-6A33-4853-8228-EEDA5AC5FED5}" destId="{D772BD37-CC13-4D38-AE3C-1F8DADCE2D7F}" srcOrd="1" destOrd="0" presId="urn:microsoft.com/office/officeart/2005/8/layout/hList1"/>
    <dgm:cxn modelId="{F9B70C5D-8239-44B8-8FD1-AC9D9A66F52C}" type="presParOf" srcId="{CD514D59-6A33-4853-8228-EEDA5AC5FED5}" destId="{A6C31723-EE73-46C2-9F6C-84F532A7C5C8}" srcOrd="2" destOrd="0" presId="urn:microsoft.com/office/officeart/2005/8/layout/hList1"/>
    <dgm:cxn modelId="{5A3AD1C6-8BC7-4A7D-8741-7897C76B39D2}" type="presParOf" srcId="{A6C31723-EE73-46C2-9F6C-84F532A7C5C8}" destId="{D0326F33-24C3-4674-9F4C-89C4BC5BDF6D}" srcOrd="0" destOrd="0" presId="urn:microsoft.com/office/officeart/2005/8/layout/hList1"/>
    <dgm:cxn modelId="{CFA6254F-911B-4DB1-8037-DE736C37F9E9}" type="presParOf" srcId="{A6C31723-EE73-46C2-9F6C-84F532A7C5C8}" destId="{028D12C4-BDE5-46C6-A2E8-295072D6D792}" srcOrd="1" destOrd="0" presId="urn:microsoft.com/office/officeart/2005/8/layout/hList1"/>
    <dgm:cxn modelId="{9A0F3714-AB91-4350-818A-0F950CE5EE4A}" type="presParOf" srcId="{CD514D59-6A33-4853-8228-EEDA5AC5FED5}" destId="{C2776EE9-5717-415B-BB7F-6719A482D27D}" srcOrd="3" destOrd="0" presId="urn:microsoft.com/office/officeart/2005/8/layout/hList1"/>
    <dgm:cxn modelId="{2C6ED5B7-EB65-4DF5-8378-BD8D2DAB6FFA}" type="presParOf" srcId="{CD514D59-6A33-4853-8228-EEDA5AC5FED5}" destId="{4580BAC1-2A72-4CF9-9043-7BFA70D5372A}" srcOrd="4" destOrd="0" presId="urn:microsoft.com/office/officeart/2005/8/layout/hList1"/>
    <dgm:cxn modelId="{2211085B-4B47-4F1A-AFBD-CF1231166699}" type="presParOf" srcId="{4580BAC1-2A72-4CF9-9043-7BFA70D5372A}" destId="{3F771DB7-3344-46FE-A839-1D44422B1B30}" srcOrd="0" destOrd="0" presId="urn:microsoft.com/office/officeart/2005/8/layout/hList1"/>
    <dgm:cxn modelId="{AA66B0CF-6D42-4B46-AC44-13273ECB4A06}" type="presParOf" srcId="{4580BAC1-2A72-4CF9-9043-7BFA70D5372A}" destId="{E48F8C64-189C-473E-AFD0-9BBF14D1D28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A40FA7D1-CFA9-4C8D-AE07-704A03DB0AFD}" type="doc">
      <dgm:prSet loTypeId="urn:microsoft.com/office/officeart/2005/8/layout/pyramid2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BA949A1E-0DF4-4F07-929C-F2CEE3E46356}">
      <dgm:prSet phldrT="[Texto]" custT="1"/>
      <dgm:spPr/>
      <dgm:t>
        <a:bodyPr/>
        <a:lstStyle/>
        <a:p>
          <a:r>
            <a:rPr lang="es-ES" sz="1600" b="1" dirty="0" smtClean="0"/>
            <a:t>Cumplimiento Normativo: </a:t>
          </a:r>
          <a:r>
            <a:rPr lang="es-ES" sz="1600" dirty="0" smtClean="0"/>
            <a:t>Actividades relacionadas con normativas o disposiciones  emitidas por la SEPS</a:t>
          </a:r>
          <a:endParaRPr lang="es-ES" sz="1600" dirty="0"/>
        </a:p>
      </dgm:t>
    </dgm:pt>
    <dgm:pt modelId="{D612D2FD-464A-49E3-B5C5-79A0BBFF4140}" type="parTrans" cxnId="{3939B186-DEFE-4524-976D-A9BDF150615A}">
      <dgm:prSet/>
      <dgm:spPr/>
      <dgm:t>
        <a:bodyPr/>
        <a:lstStyle/>
        <a:p>
          <a:endParaRPr lang="es-ES" sz="2000"/>
        </a:p>
      </dgm:t>
    </dgm:pt>
    <dgm:pt modelId="{F773FC3D-81B1-4EBC-A948-1AA0C5015087}" type="sibTrans" cxnId="{3939B186-DEFE-4524-976D-A9BDF150615A}">
      <dgm:prSet/>
      <dgm:spPr/>
      <dgm:t>
        <a:bodyPr/>
        <a:lstStyle/>
        <a:p>
          <a:endParaRPr lang="es-ES" sz="2000"/>
        </a:p>
      </dgm:t>
    </dgm:pt>
    <dgm:pt modelId="{AB151B14-CBA1-4E5F-94FE-FDC042F21BC7}">
      <dgm:prSet phldrT="[Texto]" custT="1"/>
      <dgm:spPr/>
      <dgm:t>
        <a:bodyPr/>
        <a:lstStyle/>
        <a:p>
          <a:r>
            <a:rPr lang="es-ES" sz="1600" b="1" dirty="0" smtClean="0"/>
            <a:t>Priorizadas Superintendencia: </a:t>
          </a:r>
          <a:r>
            <a:rPr lang="es-ES" sz="1600" dirty="0" smtClean="0"/>
            <a:t>Actividades relacionadas al nivel de riesgo de las entidades</a:t>
          </a:r>
          <a:endParaRPr lang="es-ES" sz="1600" dirty="0"/>
        </a:p>
      </dgm:t>
    </dgm:pt>
    <dgm:pt modelId="{436D30B5-99FB-4B27-9E45-250C462A2286}" type="parTrans" cxnId="{D5F6C796-E95F-4F9C-8057-9EC3B976CFFE}">
      <dgm:prSet/>
      <dgm:spPr/>
      <dgm:t>
        <a:bodyPr/>
        <a:lstStyle/>
        <a:p>
          <a:endParaRPr lang="es-ES" sz="2000"/>
        </a:p>
      </dgm:t>
    </dgm:pt>
    <dgm:pt modelId="{067EB44F-3B2B-407C-855E-5F40F9D1B181}" type="sibTrans" cxnId="{D5F6C796-E95F-4F9C-8057-9EC3B976CFFE}">
      <dgm:prSet/>
      <dgm:spPr/>
      <dgm:t>
        <a:bodyPr/>
        <a:lstStyle/>
        <a:p>
          <a:endParaRPr lang="es-ES" sz="2000"/>
        </a:p>
      </dgm:t>
    </dgm:pt>
    <dgm:pt modelId="{87B7AAD4-9000-4B4A-BBBA-662A499CF5D6}">
      <dgm:prSet phldrT="[Texto]" custT="1"/>
      <dgm:spPr/>
      <dgm:t>
        <a:bodyPr/>
        <a:lstStyle/>
        <a:p>
          <a:r>
            <a:rPr lang="es-ES" sz="1600" b="1" dirty="0" smtClean="0"/>
            <a:t>Priorizadas de Auditoría: </a:t>
          </a:r>
          <a:r>
            <a:rPr lang="es-ES" sz="1600" dirty="0" smtClean="0"/>
            <a:t>Actividades priorizadas por el Auditor Interno</a:t>
          </a:r>
          <a:endParaRPr lang="es-ES" sz="1600" dirty="0"/>
        </a:p>
      </dgm:t>
    </dgm:pt>
    <dgm:pt modelId="{7DC9EDA6-3663-4B1C-924D-933167AE9F0D}" type="parTrans" cxnId="{0DF2E331-30A9-4B8D-BB73-1092A86943A5}">
      <dgm:prSet/>
      <dgm:spPr/>
      <dgm:t>
        <a:bodyPr/>
        <a:lstStyle/>
        <a:p>
          <a:endParaRPr lang="es-ES" sz="2000"/>
        </a:p>
      </dgm:t>
    </dgm:pt>
    <dgm:pt modelId="{7463F1D9-AFC2-4789-9535-C3300D96FB4E}" type="sibTrans" cxnId="{0DF2E331-30A9-4B8D-BB73-1092A86943A5}">
      <dgm:prSet/>
      <dgm:spPr/>
      <dgm:t>
        <a:bodyPr/>
        <a:lstStyle/>
        <a:p>
          <a:endParaRPr lang="es-ES" sz="2000"/>
        </a:p>
      </dgm:t>
    </dgm:pt>
    <dgm:pt modelId="{D806DBBF-325E-462F-A2D6-12B622941B9E}" type="pres">
      <dgm:prSet presAssocID="{A40FA7D1-CFA9-4C8D-AE07-704A03DB0AF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4884EF38-02BD-45E0-80E0-F4809E9E7A16}" type="pres">
      <dgm:prSet presAssocID="{A40FA7D1-CFA9-4C8D-AE07-704A03DB0AFD}" presName="pyramid" presStyleLbl="node1" presStyleIdx="0" presStyleCnt="1"/>
      <dgm:spPr/>
    </dgm:pt>
    <dgm:pt modelId="{1C086B8E-6F2F-4C0F-ADFF-6F25BA23D867}" type="pres">
      <dgm:prSet presAssocID="{A40FA7D1-CFA9-4C8D-AE07-704A03DB0AFD}" presName="theList" presStyleCnt="0"/>
      <dgm:spPr/>
    </dgm:pt>
    <dgm:pt modelId="{E22DE2E6-CF65-438E-B2E2-D7AFDB69A65E}" type="pres">
      <dgm:prSet presAssocID="{BA949A1E-0DF4-4F07-929C-F2CEE3E46356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C51F64-B77D-464C-B7D5-4088409418B3}" type="pres">
      <dgm:prSet presAssocID="{BA949A1E-0DF4-4F07-929C-F2CEE3E46356}" presName="aSpace" presStyleCnt="0"/>
      <dgm:spPr/>
    </dgm:pt>
    <dgm:pt modelId="{DBD925D5-FE71-424B-A520-414C9A7B9168}" type="pres">
      <dgm:prSet presAssocID="{AB151B14-CBA1-4E5F-94FE-FDC042F21BC7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BD47C2C-6D9D-46BA-9C69-C3814686D786}" type="pres">
      <dgm:prSet presAssocID="{AB151B14-CBA1-4E5F-94FE-FDC042F21BC7}" presName="aSpace" presStyleCnt="0"/>
      <dgm:spPr/>
    </dgm:pt>
    <dgm:pt modelId="{D41A45FC-115F-4E2C-8BD9-E76E799B9F39}" type="pres">
      <dgm:prSet presAssocID="{87B7AAD4-9000-4B4A-BBBA-662A499CF5D6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EC80EF-3A3A-4F48-90B1-328D95809596}" type="pres">
      <dgm:prSet presAssocID="{87B7AAD4-9000-4B4A-BBBA-662A499CF5D6}" presName="aSpace" presStyleCnt="0"/>
      <dgm:spPr/>
    </dgm:pt>
  </dgm:ptLst>
  <dgm:cxnLst>
    <dgm:cxn modelId="{0DF2E331-30A9-4B8D-BB73-1092A86943A5}" srcId="{A40FA7D1-CFA9-4C8D-AE07-704A03DB0AFD}" destId="{87B7AAD4-9000-4B4A-BBBA-662A499CF5D6}" srcOrd="2" destOrd="0" parTransId="{7DC9EDA6-3663-4B1C-924D-933167AE9F0D}" sibTransId="{7463F1D9-AFC2-4789-9535-C3300D96FB4E}"/>
    <dgm:cxn modelId="{54FCB4B0-5A15-45F8-AE43-A677702F6077}" type="presOf" srcId="{87B7AAD4-9000-4B4A-BBBA-662A499CF5D6}" destId="{D41A45FC-115F-4E2C-8BD9-E76E799B9F39}" srcOrd="0" destOrd="0" presId="urn:microsoft.com/office/officeart/2005/8/layout/pyramid2"/>
    <dgm:cxn modelId="{BAB588A2-E4BB-467D-9518-CFB074B5B815}" type="presOf" srcId="{BA949A1E-0DF4-4F07-929C-F2CEE3E46356}" destId="{E22DE2E6-CF65-438E-B2E2-D7AFDB69A65E}" srcOrd="0" destOrd="0" presId="urn:microsoft.com/office/officeart/2005/8/layout/pyramid2"/>
    <dgm:cxn modelId="{C8AF79F9-DF59-454F-ABFD-0BDAEF7043EA}" type="presOf" srcId="{AB151B14-CBA1-4E5F-94FE-FDC042F21BC7}" destId="{DBD925D5-FE71-424B-A520-414C9A7B9168}" srcOrd="0" destOrd="0" presId="urn:microsoft.com/office/officeart/2005/8/layout/pyramid2"/>
    <dgm:cxn modelId="{3939B186-DEFE-4524-976D-A9BDF150615A}" srcId="{A40FA7D1-CFA9-4C8D-AE07-704A03DB0AFD}" destId="{BA949A1E-0DF4-4F07-929C-F2CEE3E46356}" srcOrd="0" destOrd="0" parTransId="{D612D2FD-464A-49E3-B5C5-79A0BBFF4140}" sibTransId="{F773FC3D-81B1-4EBC-A948-1AA0C5015087}"/>
    <dgm:cxn modelId="{5EF527B7-08C9-4C22-AB4C-96F3117DC5C6}" type="presOf" srcId="{A40FA7D1-CFA9-4C8D-AE07-704A03DB0AFD}" destId="{D806DBBF-325E-462F-A2D6-12B622941B9E}" srcOrd="0" destOrd="0" presId="urn:microsoft.com/office/officeart/2005/8/layout/pyramid2"/>
    <dgm:cxn modelId="{D5F6C796-E95F-4F9C-8057-9EC3B976CFFE}" srcId="{A40FA7D1-CFA9-4C8D-AE07-704A03DB0AFD}" destId="{AB151B14-CBA1-4E5F-94FE-FDC042F21BC7}" srcOrd="1" destOrd="0" parTransId="{436D30B5-99FB-4B27-9E45-250C462A2286}" sibTransId="{067EB44F-3B2B-407C-855E-5F40F9D1B181}"/>
    <dgm:cxn modelId="{5894DCE4-6A3C-4457-93C9-7AC91DB0AC65}" type="presParOf" srcId="{D806DBBF-325E-462F-A2D6-12B622941B9E}" destId="{4884EF38-02BD-45E0-80E0-F4809E9E7A16}" srcOrd="0" destOrd="0" presId="urn:microsoft.com/office/officeart/2005/8/layout/pyramid2"/>
    <dgm:cxn modelId="{E4C8EF4B-9ABB-4B06-BE83-4272CB7C8107}" type="presParOf" srcId="{D806DBBF-325E-462F-A2D6-12B622941B9E}" destId="{1C086B8E-6F2F-4C0F-ADFF-6F25BA23D867}" srcOrd="1" destOrd="0" presId="urn:microsoft.com/office/officeart/2005/8/layout/pyramid2"/>
    <dgm:cxn modelId="{63C39804-D445-4A0E-88CE-FC9CB235862B}" type="presParOf" srcId="{1C086B8E-6F2F-4C0F-ADFF-6F25BA23D867}" destId="{E22DE2E6-CF65-438E-B2E2-D7AFDB69A65E}" srcOrd="0" destOrd="0" presId="urn:microsoft.com/office/officeart/2005/8/layout/pyramid2"/>
    <dgm:cxn modelId="{5E3FD811-FDE3-42FA-96B9-0677D7A8E625}" type="presParOf" srcId="{1C086B8E-6F2F-4C0F-ADFF-6F25BA23D867}" destId="{0EC51F64-B77D-464C-B7D5-4088409418B3}" srcOrd="1" destOrd="0" presId="urn:microsoft.com/office/officeart/2005/8/layout/pyramid2"/>
    <dgm:cxn modelId="{803C794A-7CD5-4CB1-A73A-85B5D1654485}" type="presParOf" srcId="{1C086B8E-6F2F-4C0F-ADFF-6F25BA23D867}" destId="{DBD925D5-FE71-424B-A520-414C9A7B9168}" srcOrd="2" destOrd="0" presId="urn:microsoft.com/office/officeart/2005/8/layout/pyramid2"/>
    <dgm:cxn modelId="{910CEDA1-0331-4405-AD7F-F0400583134C}" type="presParOf" srcId="{1C086B8E-6F2F-4C0F-ADFF-6F25BA23D867}" destId="{6BD47C2C-6D9D-46BA-9C69-C3814686D786}" srcOrd="3" destOrd="0" presId="urn:microsoft.com/office/officeart/2005/8/layout/pyramid2"/>
    <dgm:cxn modelId="{A02A329B-590A-4EE3-8F1A-53DA7FAB4C35}" type="presParOf" srcId="{1C086B8E-6F2F-4C0F-ADFF-6F25BA23D867}" destId="{D41A45FC-115F-4E2C-8BD9-E76E799B9F39}" srcOrd="4" destOrd="0" presId="urn:microsoft.com/office/officeart/2005/8/layout/pyramid2"/>
    <dgm:cxn modelId="{33087906-807A-4A71-80BA-53640CB52AAB}" type="presParOf" srcId="{1C086B8E-6F2F-4C0F-ADFF-6F25BA23D867}" destId="{93EC80EF-3A3A-4F48-90B1-328D95809596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30D9B88C-61EE-4352-855D-CB7117B95F9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6A546DCA-6434-4770-A745-DDE562A5E836}">
      <dgm:prSet phldrT="[Texto]" custT="1"/>
      <dgm:spPr/>
      <dgm:t>
        <a:bodyPr/>
        <a:lstStyle/>
        <a:p>
          <a:r>
            <a:rPr lang="es-MX" sz="1600" b="1" smtClean="0"/>
            <a:t>1. Ingreso al Sistema</a:t>
          </a:r>
          <a:endParaRPr lang="es-EC" sz="1600" b="1" dirty="0"/>
        </a:p>
      </dgm:t>
    </dgm:pt>
    <dgm:pt modelId="{9AE76C97-BD62-4BC2-91F3-8BB39F96D326}" type="parTrans" cxnId="{5938CBFF-989E-433E-B2CB-1889FD29AB7B}">
      <dgm:prSet/>
      <dgm:spPr/>
      <dgm:t>
        <a:bodyPr/>
        <a:lstStyle/>
        <a:p>
          <a:endParaRPr lang="es-EC" sz="1600" b="1"/>
        </a:p>
      </dgm:t>
    </dgm:pt>
    <dgm:pt modelId="{2D7CE933-4C15-4EA7-B350-6F0B3126DDC9}" type="sibTrans" cxnId="{5938CBFF-989E-433E-B2CB-1889FD29AB7B}">
      <dgm:prSet custT="1"/>
      <dgm:spPr/>
      <dgm:t>
        <a:bodyPr/>
        <a:lstStyle/>
        <a:p>
          <a:endParaRPr lang="es-EC" sz="1600" b="1"/>
        </a:p>
      </dgm:t>
    </dgm:pt>
    <dgm:pt modelId="{A86680AA-BDCA-4E4A-8629-C17A55523C0B}">
      <dgm:prSet phldrT="[Texto]" custT="1"/>
      <dgm:spPr/>
      <dgm:t>
        <a:bodyPr/>
        <a:lstStyle/>
        <a:p>
          <a:r>
            <a:rPr lang="es-MX" sz="1600" b="1" smtClean="0"/>
            <a:t>2. Funcionalidades Generales</a:t>
          </a:r>
          <a:endParaRPr lang="es-EC" sz="1600" b="1" dirty="0"/>
        </a:p>
      </dgm:t>
    </dgm:pt>
    <dgm:pt modelId="{CD1E9223-E813-47E6-AF9F-1D649A0542D8}" type="parTrans" cxnId="{955C102D-CA89-49DF-8598-18D7AA2E931D}">
      <dgm:prSet/>
      <dgm:spPr/>
      <dgm:t>
        <a:bodyPr/>
        <a:lstStyle/>
        <a:p>
          <a:endParaRPr lang="es-EC"/>
        </a:p>
      </dgm:t>
    </dgm:pt>
    <dgm:pt modelId="{0F14A239-2D69-4DA0-B974-4420CDE95DB7}" type="sibTrans" cxnId="{955C102D-CA89-49DF-8598-18D7AA2E931D}">
      <dgm:prSet/>
      <dgm:spPr/>
      <dgm:t>
        <a:bodyPr/>
        <a:lstStyle/>
        <a:p>
          <a:endParaRPr lang="es-EC"/>
        </a:p>
      </dgm:t>
    </dgm:pt>
    <dgm:pt modelId="{DB1BE989-5E0B-4D2F-BC57-BA6819D50A0F}">
      <dgm:prSet phldrT="[Texto]" custT="1"/>
      <dgm:spPr/>
      <dgm:t>
        <a:bodyPr/>
        <a:lstStyle/>
        <a:p>
          <a:r>
            <a:rPr lang="es-MX" sz="1600" b="1" dirty="0" smtClean="0"/>
            <a:t>4. Validación de datos</a:t>
          </a:r>
          <a:endParaRPr lang="es-EC" sz="1600" b="1" dirty="0"/>
        </a:p>
      </dgm:t>
    </dgm:pt>
    <dgm:pt modelId="{99D6FBEF-ADCD-455A-9EB9-56C8CFF3706C}" type="parTrans" cxnId="{7C2F9708-F613-4EAE-998A-5DE5A79BA7CA}">
      <dgm:prSet/>
      <dgm:spPr/>
      <dgm:t>
        <a:bodyPr/>
        <a:lstStyle/>
        <a:p>
          <a:endParaRPr lang="es-EC"/>
        </a:p>
      </dgm:t>
    </dgm:pt>
    <dgm:pt modelId="{F94D77DA-C76B-4BA0-96B3-8968E7FED6C5}" type="sibTrans" cxnId="{7C2F9708-F613-4EAE-998A-5DE5A79BA7CA}">
      <dgm:prSet/>
      <dgm:spPr/>
      <dgm:t>
        <a:bodyPr/>
        <a:lstStyle/>
        <a:p>
          <a:endParaRPr lang="es-EC"/>
        </a:p>
      </dgm:t>
    </dgm:pt>
    <dgm:pt modelId="{1614B8B2-B178-4C48-8168-3E5C4A1BCDBF}">
      <dgm:prSet phldrT="[Texto]" custT="1"/>
      <dgm:spPr/>
      <dgm:t>
        <a:bodyPr/>
        <a:lstStyle/>
        <a:p>
          <a:r>
            <a:rPr lang="es-MX" sz="1600" b="1" smtClean="0"/>
            <a:t>5. Definición del Plan</a:t>
          </a:r>
          <a:endParaRPr lang="es-EC" sz="1600" b="1" dirty="0"/>
        </a:p>
      </dgm:t>
    </dgm:pt>
    <dgm:pt modelId="{8B150A44-5102-47A3-B04E-C7333D700C16}" type="parTrans" cxnId="{45C6CDE1-9F3B-490A-8EDA-AB4B137F57A9}">
      <dgm:prSet/>
      <dgm:spPr/>
      <dgm:t>
        <a:bodyPr/>
        <a:lstStyle/>
        <a:p>
          <a:endParaRPr lang="es-EC"/>
        </a:p>
      </dgm:t>
    </dgm:pt>
    <dgm:pt modelId="{E1716F13-D36C-4636-81F6-F904846A750D}" type="sibTrans" cxnId="{45C6CDE1-9F3B-490A-8EDA-AB4B137F57A9}">
      <dgm:prSet/>
      <dgm:spPr/>
      <dgm:t>
        <a:bodyPr/>
        <a:lstStyle/>
        <a:p>
          <a:endParaRPr lang="es-EC"/>
        </a:p>
      </dgm:t>
    </dgm:pt>
    <dgm:pt modelId="{36565EAA-9630-4BDB-B8B2-171A7609EA45}">
      <dgm:prSet phldrT="[Texto]" custT="1"/>
      <dgm:spPr>
        <a:solidFill>
          <a:schemeClr val="tx2"/>
        </a:solidFill>
      </dgm:spPr>
      <dgm:t>
        <a:bodyPr/>
        <a:lstStyle/>
        <a:p>
          <a:r>
            <a:rPr lang="es-MX" sz="1600" b="1" dirty="0" smtClean="0">
              <a:solidFill>
                <a:schemeClr val="bg1"/>
              </a:solidFill>
            </a:rPr>
            <a:t>6. Revisión y validación del plan</a:t>
          </a:r>
          <a:endParaRPr lang="es-EC" sz="1600" b="1" dirty="0">
            <a:solidFill>
              <a:schemeClr val="bg1"/>
            </a:solidFill>
          </a:endParaRPr>
        </a:p>
      </dgm:t>
    </dgm:pt>
    <dgm:pt modelId="{7D0C85EF-AAC0-4475-B9EA-E47254DF68C2}" type="parTrans" cxnId="{9A23D6A1-AD3C-4F03-836F-3DFA39740F43}">
      <dgm:prSet/>
      <dgm:spPr/>
      <dgm:t>
        <a:bodyPr/>
        <a:lstStyle/>
        <a:p>
          <a:endParaRPr lang="es-EC"/>
        </a:p>
      </dgm:t>
    </dgm:pt>
    <dgm:pt modelId="{C3C621E5-7F09-48FB-8458-2904F4213F7C}" type="sibTrans" cxnId="{9A23D6A1-AD3C-4F03-836F-3DFA39740F43}">
      <dgm:prSet/>
      <dgm:spPr/>
      <dgm:t>
        <a:bodyPr/>
        <a:lstStyle/>
        <a:p>
          <a:endParaRPr lang="es-EC"/>
        </a:p>
      </dgm:t>
    </dgm:pt>
    <dgm:pt modelId="{3FBC1C9C-4522-49F6-8FFE-E16F2F146BA6}">
      <dgm:prSet phldrT="[Texto]" custT="1"/>
      <dgm:spPr/>
      <dgm:t>
        <a:bodyPr/>
        <a:lstStyle/>
        <a:p>
          <a:r>
            <a:rPr lang="es-MX" sz="1600" b="1" dirty="0" smtClean="0"/>
            <a:t>3. Ingreso de Datos de Auditores</a:t>
          </a:r>
          <a:endParaRPr lang="es-EC" sz="1600" b="1" dirty="0"/>
        </a:p>
      </dgm:t>
    </dgm:pt>
    <dgm:pt modelId="{B2893780-C6A9-4574-9010-D6DFC569E5BB}" type="parTrans" cxnId="{CCA44932-6AFC-44EC-A219-0A23E9F668C0}">
      <dgm:prSet/>
      <dgm:spPr/>
      <dgm:t>
        <a:bodyPr/>
        <a:lstStyle/>
        <a:p>
          <a:endParaRPr lang="es-EC"/>
        </a:p>
      </dgm:t>
    </dgm:pt>
    <dgm:pt modelId="{01092153-8074-4DC2-9005-EE88F5C0BE95}" type="sibTrans" cxnId="{CCA44932-6AFC-44EC-A219-0A23E9F668C0}">
      <dgm:prSet/>
      <dgm:spPr/>
      <dgm:t>
        <a:bodyPr/>
        <a:lstStyle/>
        <a:p>
          <a:endParaRPr lang="es-EC"/>
        </a:p>
      </dgm:t>
    </dgm:pt>
    <dgm:pt modelId="{1A9B7E43-D26E-43AE-9CFD-780582CB1FD1}" type="pres">
      <dgm:prSet presAssocID="{30D9B88C-61EE-4352-855D-CB7117B95F9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25498C16-AF64-4824-AFE8-6FC1F08E7496}" type="pres">
      <dgm:prSet presAssocID="{6A546DCA-6434-4770-A745-DDE562A5E83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22694D9-3C54-42D9-893D-33C7B8B8490C}" type="pres">
      <dgm:prSet presAssocID="{6A546DCA-6434-4770-A745-DDE562A5E836}" presName="spNode" presStyleCnt="0"/>
      <dgm:spPr/>
      <dgm:t>
        <a:bodyPr/>
        <a:lstStyle/>
        <a:p>
          <a:endParaRPr lang="es-EC"/>
        </a:p>
      </dgm:t>
    </dgm:pt>
    <dgm:pt modelId="{D2ED67B7-C687-4F93-81D8-A394B13464AC}" type="pres">
      <dgm:prSet presAssocID="{2D7CE933-4C15-4EA7-B350-6F0B3126DDC9}" presName="sibTrans" presStyleLbl="sibTrans1D1" presStyleIdx="0" presStyleCnt="6"/>
      <dgm:spPr/>
      <dgm:t>
        <a:bodyPr/>
        <a:lstStyle/>
        <a:p>
          <a:endParaRPr lang="es-EC"/>
        </a:p>
      </dgm:t>
    </dgm:pt>
    <dgm:pt modelId="{FF153E59-3914-456A-895F-33A67FF621B7}" type="pres">
      <dgm:prSet presAssocID="{A86680AA-BDCA-4E4A-8629-C17A55523C0B}" presName="node" presStyleLbl="node1" presStyleIdx="1" presStyleCnt="6" custScaleX="116953" custScaleY="10318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5A8A3F-93C2-4027-9A30-AC1434BB1AEC}" type="pres">
      <dgm:prSet presAssocID="{A86680AA-BDCA-4E4A-8629-C17A55523C0B}" presName="spNode" presStyleCnt="0"/>
      <dgm:spPr/>
      <dgm:t>
        <a:bodyPr/>
        <a:lstStyle/>
        <a:p>
          <a:endParaRPr lang="es-EC"/>
        </a:p>
      </dgm:t>
    </dgm:pt>
    <dgm:pt modelId="{40FE0306-F2AC-427F-BA58-81EF0DE6E3E3}" type="pres">
      <dgm:prSet presAssocID="{0F14A239-2D69-4DA0-B974-4420CDE95DB7}" presName="sibTrans" presStyleLbl="sibTrans1D1" presStyleIdx="1" presStyleCnt="6"/>
      <dgm:spPr/>
      <dgm:t>
        <a:bodyPr/>
        <a:lstStyle/>
        <a:p>
          <a:endParaRPr lang="es-EC"/>
        </a:p>
      </dgm:t>
    </dgm:pt>
    <dgm:pt modelId="{BA94EF85-963D-496C-90CC-40B6DFF64B30}" type="pres">
      <dgm:prSet presAssocID="{3FBC1C9C-4522-49F6-8FFE-E16F2F146BA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97175CE-3CE0-4858-8AB0-5D02AAB0A842}" type="pres">
      <dgm:prSet presAssocID="{3FBC1C9C-4522-49F6-8FFE-E16F2F146BA6}" presName="spNode" presStyleCnt="0"/>
      <dgm:spPr/>
      <dgm:t>
        <a:bodyPr/>
        <a:lstStyle/>
        <a:p>
          <a:endParaRPr lang="es-EC"/>
        </a:p>
      </dgm:t>
    </dgm:pt>
    <dgm:pt modelId="{52B5D102-A391-42BD-A97C-4FEE2CEE2CDE}" type="pres">
      <dgm:prSet presAssocID="{01092153-8074-4DC2-9005-EE88F5C0BE95}" presName="sibTrans" presStyleLbl="sibTrans1D1" presStyleIdx="2" presStyleCnt="6"/>
      <dgm:spPr/>
      <dgm:t>
        <a:bodyPr/>
        <a:lstStyle/>
        <a:p>
          <a:endParaRPr lang="es-EC"/>
        </a:p>
      </dgm:t>
    </dgm:pt>
    <dgm:pt modelId="{217F2554-C0A8-4988-9D06-294A50FAE726}" type="pres">
      <dgm:prSet presAssocID="{DB1BE989-5E0B-4D2F-BC57-BA6819D50A0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75C25D1-6A9A-4346-B0EE-C73F1DCB3A20}" type="pres">
      <dgm:prSet presAssocID="{DB1BE989-5E0B-4D2F-BC57-BA6819D50A0F}" presName="spNode" presStyleCnt="0"/>
      <dgm:spPr/>
      <dgm:t>
        <a:bodyPr/>
        <a:lstStyle/>
        <a:p>
          <a:endParaRPr lang="es-EC"/>
        </a:p>
      </dgm:t>
    </dgm:pt>
    <dgm:pt modelId="{29C399C6-044D-4830-9133-71E90AF4EF50}" type="pres">
      <dgm:prSet presAssocID="{F94D77DA-C76B-4BA0-96B3-8968E7FED6C5}" presName="sibTrans" presStyleLbl="sibTrans1D1" presStyleIdx="3" presStyleCnt="6"/>
      <dgm:spPr/>
      <dgm:t>
        <a:bodyPr/>
        <a:lstStyle/>
        <a:p>
          <a:endParaRPr lang="es-EC"/>
        </a:p>
      </dgm:t>
    </dgm:pt>
    <dgm:pt modelId="{A55398FF-6AA6-44CD-B3E1-CC81D6DE3FAC}" type="pres">
      <dgm:prSet presAssocID="{1614B8B2-B178-4C48-8168-3E5C4A1BCDB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92CD28-A0F9-42D5-9725-EE07815A08D8}" type="pres">
      <dgm:prSet presAssocID="{1614B8B2-B178-4C48-8168-3E5C4A1BCDBF}" presName="spNode" presStyleCnt="0"/>
      <dgm:spPr/>
      <dgm:t>
        <a:bodyPr/>
        <a:lstStyle/>
        <a:p>
          <a:endParaRPr lang="es-EC"/>
        </a:p>
      </dgm:t>
    </dgm:pt>
    <dgm:pt modelId="{96933FA6-80AF-4339-A362-F155ED5C9D66}" type="pres">
      <dgm:prSet presAssocID="{E1716F13-D36C-4636-81F6-F904846A750D}" presName="sibTrans" presStyleLbl="sibTrans1D1" presStyleIdx="4" presStyleCnt="6"/>
      <dgm:spPr/>
      <dgm:t>
        <a:bodyPr/>
        <a:lstStyle/>
        <a:p>
          <a:endParaRPr lang="es-EC"/>
        </a:p>
      </dgm:t>
    </dgm:pt>
    <dgm:pt modelId="{DB605B6B-43FE-4EBE-91C2-2B555953A596}" type="pres">
      <dgm:prSet presAssocID="{36565EAA-9630-4BDB-B8B2-171A7609EA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7D3C4-2702-40FC-89F7-5DE57509A5B5}" type="pres">
      <dgm:prSet presAssocID="{36565EAA-9630-4BDB-B8B2-171A7609EA45}" presName="spNode" presStyleCnt="0"/>
      <dgm:spPr/>
      <dgm:t>
        <a:bodyPr/>
        <a:lstStyle/>
        <a:p>
          <a:endParaRPr lang="es-EC"/>
        </a:p>
      </dgm:t>
    </dgm:pt>
    <dgm:pt modelId="{040ADC2A-AD97-4B41-9CD8-478F3CB09C02}" type="pres">
      <dgm:prSet presAssocID="{C3C621E5-7F09-48FB-8458-2904F4213F7C}" presName="sibTrans" presStyleLbl="sibTrans1D1" presStyleIdx="5" presStyleCnt="6"/>
      <dgm:spPr/>
      <dgm:t>
        <a:bodyPr/>
        <a:lstStyle/>
        <a:p>
          <a:endParaRPr lang="es-EC"/>
        </a:p>
      </dgm:t>
    </dgm:pt>
  </dgm:ptLst>
  <dgm:cxnLst>
    <dgm:cxn modelId="{7A3D2A57-65B1-49AB-83F7-B192D7F92F61}" type="presOf" srcId="{36565EAA-9630-4BDB-B8B2-171A7609EA45}" destId="{DB605B6B-43FE-4EBE-91C2-2B555953A596}" srcOrd="0" destOrd="0" presId="urn:microsoft.com/office/officeart/2005/8/layout/cycle6"/>
    <dgm:cxn modelId="{CCA44932-6AFC-44EC-A219-0A23E9F668C0}" srcId="{30D9B88C-61EE-4352-855D-CB7117B95F9E}" destId="{3FBC1C9C-4522-49F6-8FFE-E16F2F146BA6}" srcOrd="2" destOrd="0" parTransId="{B2893780-C6A9-4574-9010-D6DFC569E5BB}" sibTransId="{01092153-8074-4DC2-9005-EE88F5C0BE95}"/>
    <dgm:cxn modelId="{25106258-5249-41ED-B860-343C9665A527}" type="presOf" srcId="{01092153-8074-4DC2-9005-EE88F5C0BE95}" destId="{52B5D102-A391-42BD-A97C-4FEE2CEE2CDE}" srcOrd="0" destOrd="0" presId="urn:microsoft.com/office/officeart/2005/8/layout/cycle6"/>
    <dgm:cxn modelId="{5938CBFF-989E-433E-B2CB-1889FD29AB7B}" srcId="{30D9B88C-61EE-4352-855D-CB7117B95F9E}" destId="{6A546DCA-6434-4770-A745-DDE562A5E836}" srcOrd="0" destOrd="0" parTransId="{9AE76C97-BD62-4BC2-91F3-8BB39F96D326}" sibTransId="{2D7CE933-4C15-4EA7-B350-6F0B3126DDC9}"/>
    <dgm:cxn modelId="{955C102D-CA89-49DF-8598-18D7AA2E931D}" srcId="{30D9B88C-61EE-4352-855D-CB7117B95F9E}" destId="{A86680AA-BDCA-4E4A-8629-C17A55523C0B}" srcOrd="1" destOrd="0" parTransId="{CD1E9223-E813-47E6-AF9F-1D649A0542D8}" sibTransId="{0F14A239-2D69-4DA0-B974-4420CDE95DB7}"/>
    <dgm:cxn modelId="{A8EAAD1F-82B1-46F0-97BA-9D84E53EB101}" type="presOf" srcId="{2D7CE933-4C15-4EA7-B350-6F0B3126DDC9}" destId="{D2ED67B7-C687-4F93-81D8-A394B13464AC}" srcOrd="0" destOrd="0" presId="urn:microsoft.com/office/officeart/2005/8/layout/cycle6"/>
    <dgm:cxn modelId="{B760540B-C0BD-4AD4-B0BE-89C13363C323}" type="presOf" srcId="{C3C621E5-7F09-48FB-8458-2904F4213F7C}" destId="{040ADC2A-AD97-4B41-9CD8-478F3CB09C02}" srcOrd="0" destOrd="0" presId="urn:microsoft.com/office/officeart/2005/8/layout/cycle6"/>
    <dgm:cxn modelId="{45C6CDE1-9F3B-490A-8EDA-AB4B137F57A9}" srcId="{30D9B88C-61EE-4352-855D-CB7117B95F9E}" destId="{1614B8B2-B178-4C48-8168-3E5C4A1BCDBF}" srcOrd="4" destOrd="0" parTransId="{8B150A44-5102-47A3-B04E-C7333D700C16}" sibTransId="{E1716F13-D36C-4636-81F6-F904846A750D}"/>
    <dgm:cxn modelId="{962CD786-0B07-4F3A-912D-4651DE3964EF}" type="presOf" srcId="{1614B8B2-B178-4C48-8168-3E5C4A1BCDBF}" destId="{A55398FF-6AA6-44CD-B3E1-CC81D6DE3FAC}" srcOrd="0" destOrd="0" presId="urn:microsoft.com/office/officeart/2005/8/layout/cycle6"/>
    <dgm:cxn modelId="{4E723C57-8F70-4642-8742-BB01D55AA89F}" type="presOf" srcId="{A86680AA-BDCA-4E4A-8629-C17A55523C0B}" destId="{FF153E59-3914-456A-895F-33A67FF621B7}" srcOrd="0" destOrd="0" presId="urn:microsoft.com/office/officeart/2005/8/layout/cycle6"/>
    <dgm:cxn modelId="{D7BB92CD-BA25-40CA-AD59-15003810BA3A}" type="presOf" srcId="{F94D77DA-C76B-4BA0-96B3-8968E7FED6C5}" destId="{29C399C6-044D-4830-9133-71E90AF4EF50}" srcOrd="0" destOrd="0" presId="urn:microsoft.com/office/officeart/2005/8/layout/cycle6"/>
    <dgm:cxn modelId="{9A23D6A1-AD3C-4F03-836F-3DFA39740F43}" srcId="{30D9B88C-61EE-4352-855D-CB7117B95F9E}" destId="{36565EAA-9630-4BDB-B8B2-171A7609EA45}" srcOrd="5" destOrd="0" parTransId="{7D0C85EF-AAC0-4475-B9EA-E47254DF68C2}" sibTransId="{C3C621E5-7F09-48FB-8458-2904F4213F7C}"/>
    <dgm:cxn modelId="{7C2F9708-F613-4EAE-998A-5DE5A79BA7CA}" srcId="{30D9B88C-61EE-4352-855D-CB7117B95F9E}" destId="{DB1BE989-5E0B-4D2F-BC57-BA6819D50A0F}" srcOrd="3" destOrd="0" parTransId="{99D6FBEF-ADCD-455A-9EB9-56C8CFF3706C}" sibTransId="{F94D77DA-C76B-4BA0-96B3-8968E7FED6C5}"/>
    <dgm:cxn modelId="{334D6AA3-5EFB-42B6-B735-EEDBD979D827}" type="presOf" srcId="{E1716F13-D36C-4636-81F6-F904846A750D}" destId="{96933FA6-80AF-4339-A362-F155ED5C9D66}" srcOrd="0" destOrd="0" presId="urn:microsoft.com/office/officeart/2005/8/layout/cycle6"/>
    <dgm:cxn modelId="{603411ED-C2EE-4D70-B53A-DEE8B7186353}" type="presOf" srcId="{30D9B88C-61EE-4352-855D-CB7117B95F9E}" destId="{1A9B7E43-D26E-43AE-9CFD-780582CB1FD1}" srcOrd="0" destOrd="0" presId="urn:microsoft.com/office/officeart/2005/8/layout/cycle6"/>
    <dgm:cxn modelId="{E473B3CE-7D6E-4692-ACFE-C33FEABBF8FB}" type="presOf" srcId="{DB1BE989-5E0B-4D2F-BC57-BA6819D50A0F}" destId="{217F2554-C0A8-4988-9D06-294A50FAE726}" srcOrd="0" destOrd="0" presId="urn:microsoft.com/office/officeart/2005/8/layout/cycle6"/>
    <dgm:cxn modelId="{7C76CF15-085B-4322-B419-FF1F886E03B8}" type="presOf" srcId="{3FBC1C9C-4522-49F6-8FFE-E16F2F146BA6}" destId="{BA94EF85-963D-496C-90CC-40B6DFF64B30}" srcOrd="0" destOrd="0" presId="urn:microsoft.com/office/officeart/2005/8/layout/cycle6"/>
    <dgm:cxn modelId="{CFE0ABED-950C-48D5-A6B4-D0518B11C73F}" type="presOf" srcId="{0F14A239-2D69-4DA0-B974-4420CDE95DB7}" destId="{40FE0306-F2AC-427F-BA58-81EF0DE6E3E3}" srcOrd="0" destOrd="0" presId="urn:microsoft.com/office/officeart/2005/8/layout/cycle6"/>
    <dgm:cxn modelId="{7EE9378D-A1DE-48BE-BCB1-A0450A961A49}" type="presOf" srcId="{6A546DCA-6434-4770-A745-DDE562A5E836}" destId="{25498C16-AF64-4824-AFE8-6FC1F08E7496}" srcOrd="0" destOrd="0" presId="urn:microsoft.com/office/officeart/2005/8/layout/cycle6"/>
    <dgm:cxn modelId="{4843E79A-BD0F-4F71-97E5-C41A3EB55F38}" type="presParOf" srcId="{1A9B7E43-D26E-43AE-9CFD-780582CB1FD1}" destId="{25498C16-AF64-4824-AFE8-6FC1F08E7496}" srcOrd="0" destOrd="0" presId="urn:microsoft.com/office/officeart/2005/8/layout/cycle6"/>
    <dgm:cxn modelId="{4F00C884-5E53-4ADA-9FDD-A2287019663A}" type="presParOf" srcId="{1A9B7E43-D26E-43AE-9CFD-780582CB1FD1}" destId="{522694D9-3C54-42D9-893D-33C7B8B8490C}" srcOrd="1" destOrd="0" presId="urn:microsoft.com/office/officeart/2005/8/layout/cycle6"/>
    <dgm:cxn modelId="{BF2B75E5-78BF-4889-A8D3-B2EA23B3736E}" type="presParOf" srcId="{1A9B7E43-D26E-43AE-9CFD-780582CB1FD1}" destId="{D2ED67B7-C687-4F93-81D8-A394B13464AC}" srcOrd="2" destOrd="0" presId="urn:microsoft.com/office/officeart/2005/8/layout/cycle6"/>
    <dgm:cxn modelId="{FFFA1DC6-0854-4B21-B513-ACA8290785FC}" type="presParOf" srcId="{1A9B7E43-D26E-43AE-9CFD-780582CB1FD1}" destId="{FF153E59-3914-456A-895F-33A67FF621B7}" srcOrd="3" destOrd="0" presId="urn:microsoft.com/office/officeart/2005/8/layout/cycle6"/>
    <dgm:cxn modelId="{2B52E50C-98F2-406D-AFF8-A21F0905E0C4}" type="presParOf" srcId="{1A9B7E43-D26E-43AE-9CFD-780582CB1FD1}" destId="{285A8A3F-93C2-4027-9A30-AC1434BB1AEC}" srcOrd="4" destOrd="0" presId="urn:microsoft.com/office/officeart/2005/8/layout/cycle6"/>
    <dgm:cxn modelId="{3973B198-8DF1-4131-82D2-E24E4090CB95}" type="presParOf" srcId="{1A9B7E43-D26E-43AE-9CFD-780582CB1FD1}" destId="{40FE0306-F2AC-427F-BA58-81EF0DE6E3E3}" srcOrd="5" destOrd="0" presId="urn:microsoft.com/office/officeart/2005/8/layout/cycle6"/>
    <dgm:cxn modelId="{0893F53C-0964-4788-B6CF-F482D0219C18}" type="presParOf" srcId="{1A9B7E43-D26E-43AE-9CFD-780582CB1FD1}" destId="{BA94EF85-963D-496C-90CC-40B6DFF64B30}" srcOrd="6" destOrd="0" presId="urn:microsoft.com/office/officeart/2005/8/layout/cycle6"/>
    <dgm:cxn modelId="{5CEAA78B-463D-43FE-9130-A6561AB8CCEB}" type="presParOf" srcId="{1A9B7E43-D26E-43AE-9CFD-780582CB1FD1}" destId="{497175CE-3CE0-4858-8AB0-5D02AAB0A842}" srcOrd="7" destOrd="0" presId="urn:microsoft.com/office/officeart/2005/8/layout/cycle6"/>
    <dgm:cxn modelId="{F2BF7199-1A52-4803-9116-9BFF809B44F4}" type="presParOf" srcId="{1A9B7E43-D26E-43AE-9CFD-780582CB1FD1}" destId="{52B5D102-A391-42BD-A97C-4FEE2CEE2CDE}" srcOrd="8" destOrd="0" presId="urn:microsoft.com/office/officeart/2005/8/layout/cycle6"/>
    <dgm:cxn modelId="{0730B241-33B9-422E-B048-FD4CBA73BD43}" type="presParOf" srcId="{1A9B7E43-D26E-43AE-9CFD-780582CB1FD1}" destId="{217F2554-C0A8-4988-9D06-294A50FAE726}" srcOrd="9" destOrd="0" presId="urn:microsoft.com/office/officeart/2005/8/layout/cycle6"/>
    <dgm:cxn modelId="{12B58888-2623-4711-8197-1FE5A0663CEC}" type="presParOf" srcId="{1A9B7E43-D26E-43AE-9CFD-780582CB1FD1}" destId="{275C25D1-6A9A-4346-B0EE-C73F1DCB3A20}" srcOrd="10" destOrd="0" presId="urn:microsoft.com/office/officeart/2005/8/layout/cycle6"/>
    <dgm:cxn modelId="{CB5DFA65-0F5B-49BF-A805-2F93F6B487FE}" type="presParOf" srcId="{1A9B7E43-D26E-43AE-9CFD-780582CB1FD1}" destId="{29C399C6-044D-4830-9133-71E90AF4EF50}" srcOrd="11" destOrd="0" presId="urn:microsoft.com/office/officeart/2005/8/layout/cycle6"/>
    <dgm:cxn modelId="{CFC61083-ECB7-45F0-81AB-3AEF081F20C8}" type="presParOf" srcId="{1A9B7E43-D26E-43AE-9CFD-780582CB1FD1}" destId="{A55398FF-6AA6-44CD-B3E1-CC81D6DE3FAC}" srcOrd="12" destOrd="0" presId="urn:microsoft.com/office/officeart/2005/8/layout/cycle6"/>
    <dgm:cxn modelId="{A21B4210-6A43-453F-A837-38E26184CF0B}" type="presParOf" srcId="{1A9B7E43-D26E-43AE-9CFD-780582CB1FD1}" destId="{D692CD28-A0F9-42D5-9725-EE07815A08D8}" srcOrd="13" destOrd="0" presId="urn:microsoft.com/office/officeart/2005/8/layout/cycle6"/>
    <dgm:cxn modelId="{EA1626BA-9BFD-478F-9390-A8498BE70F4F}" type="presParOf" srcId="{1A9B7E43-D26E-43AE-9CFD-780582CB1FD1}" destId="{96933FA6-80AF-4339-A362-F155ED5C9D66}" srcOrd="14" destOrd="0" presId="urn:microsoft.com/office/officeart/2005/8/layout/cycle6"/>
    <dgm:cxn modelId="{2ABED564-31A3-41B6-9D03-E278079A2939}" type="presParOf" srcId="{1A9B7E43-D26E-43AE-9CFD-780582CB1FD1}" destId="{DB605B6B-43FE-4EBE-91C2-2B555953A596}" srcOrd="15" destOrd="0" presId="urn:microsoft.com/office/officeart/2005/8/layout/cycle6"/>
    <dgm:cxn modelId="{13E408A0-9C28-4E94-A043-B510BB2FC8A8}" type="presParOf" srcId="{1A9B7E43-D26E-43AE-9CFD-780582CB1FD1}" destId="{3AC7D3C4-2702-40FC-89F7-5DE57509A5B5}" srcOrd="16" destOrd="0" presId="urn:microsoft.com/office/officeart/2005/8/layout/cycle6"/>
    <dgm:cxn modelId="{50D809BE-4C10-407F-8F67-FB936D40A76A}" type="presParOf" srcId="{1A9B7E43-D26E-43AE-9CFD-780582CB1FD1}" destId="{040ADC2A-AD97-4B41-9CD8-478F3CB09C02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2B06B6-A86B-4FEA-AEE6-DB1000920B27}" type="doc">
      <dgm:prSet loTypeId="urn:microsoft.com/office/officeart/2005/8/layout/vList5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C"/>
        </a:p>
      </dgm:t>
    </dgm:pt>
    <dgm:pt modelId="{7CFB72AE-B9FC-4D7A-B0BB-EF60C8AF5C79}">
      <dgm:prSet phldrT="[Texto]" custT="1"/>
      <dgm:spPr/>
      <dgm:t>
        <a:bodyPr/>
        <a:lstStyle/>
        <a:p>
          <a:r>
            <a:rPr lang="es-EC" sz="1600" b="1" dirty="0" smtClean="0">
              <a:latin typeface="Arial" panose="020B0604020202020204" pitchFamily="34" charset="0"/>
              <a:cs typeface="Arial" panose="020B0604020202020204" pitchFamily="34" charset="0"/>
            </a:rPr>
            <a:t>Responsabilidad del auditor interno</a:t>
          </a:r>
        </a:p>
        <a:p>
          <a:r>
            <a:rPr lang="es-EC" sz="1800" b="1" dirty="0" smtClean="0">
              <a:latin typeface="Arial" panose="020B0604020202020204" pitchFamily="34" charset="0"/>
              <a:cs typeface="Arial" panose="020B0604020202020204" pitchFamily="34" charset="0"/>
            </a:rPr>
            <a:t>Art. 230</a:t>
          </a:r>
          <a:endParaRPr lang="es-EC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971507-6602-4835-ACFA-8F22DAB4618A}" type="parTrans" cxnId="{EF3C8D97-EDB4-4F4B-9126-58676DB60DFC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CF97C-F912-4C6D-88E8-BC23D931D578}" type="sibTrans" cxnId="{EF3C8D97-EDB4-4F4B-9126-58676DB60DFC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107042-0288-4FA1-83D5-9F81C413C355}">
      <dgm:prSet phldrT="[Texto]" custT="1"/>
      <dgm:spPr/>
      <dgm:t>
        <a:bodyPr/>
        <a:lstStyle/>
        <a:p>
          <a:pPr algn="just"/>
          <a:endParaRPr lang="es-EC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BBC518-1246-4A93-B3E9-2688F84F96A4}" type="parTrans" cxnId="{B67B36C7-B765-4F84-AB45-4073CD800092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1EC3BD-6500-40D0-B914-2511566988F2}" type="sibTrans" cxnId="{B67B36C7-B765-4F84-AB45-4073CD800092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2DB39B-BBAA-4B22-B0AC-DE74BFA6FC6C}">
      <dgm:prSet phldrT="[Texto]" custT="1"/>
      <dgm:spPr/>
      <dgm:t>
        <a:bodyPr/>
        <a:lstStyle/>
        <a:p>
          <a:pPr algn="just"/>
          <a:r>
            <a:rPr lang="es-E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El auditor interno presentará al </a:t>
          </a:r>
          <a:r>
            <a:rPr lang="es-ES" sz="18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directorio</a:t>
          </a:r>
          <a:r>
            <a:rPr lang="es-E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 o al </a:t>
          </a:r>
          <a:r>
            <a:rPr lang="es-ES" sz="18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organismo que haga sus veces</a:t>
          </a:r>
          <a:r>
            <a:rPr lang="es-ES" sz="18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y a los </a:t>
          </a:r>
          <a:r>
            <a:rPr lang="es-ES" sz="18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organismos de control, cualquier información que se le solicite y aquellas que los auditores consideren necesaria.</a:t>
          </a:r>
          <a:endParaRPr lang="es-EC" sz="1800" b="1" dirty="0">
            <a:solidFill>
              <a:schemeClr val="accent6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CEF5E2-B7BA-4864-BF63-E07DFC93B809}" type="parTrans" cxnId="{20C7CF77-5729-46D4-8254-EEDC3794EFD3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8AB7C0-79E5-45F3-989F-34AA6AC64300}" type="sibTrans" cxnId="{20C7CF77-5729-46D4-8254-EEDC3794EFD3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606564-AACE-4BA9-8E92-6AC27946AC14}">
      <dgm:prSet phldrT="[Texto]" custT="1"/>
      <dgm:spPr/>
      <dgm:t>
        <a:bodyPr/>
        <a:lstStyle/>
        <a:p>
          <a:pPr algn="just"/>
          <a:r>
            <a:rPr lang="es-E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Emitirá opinión sobre el adecuado funcionamiento del gobierno corporativo o cooperativo, entre otros.</a:t>
          </a:r>
          <a:endParaRPr lang="es-EC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42A5A7-1C4F-4E43-BDAC-9A1A616376CF}" type="parTrans" cxnId="{3E374AAD-836D-413B-B098-83889EFCD946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C42D8D-B831-48D5-A465-8DF63DA63D6B}" type="sibTrans" cxnId="{3E374AAD-836D-413B-B098-83889EFCD946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7AF763-2D9D-4022-AD92-C7C68E2453C1}">
      <dgm:prSet phldrT="[Texto]" custT="1"/>
      <dgm:spPr/>
      <dgm:t>
        <a:bodyPr/>
        <a:lstStyle/>
        <a:p>
          <a:pPr algn="just"/>
          <a:endParaRPr lang="es-EC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AB7F00-F2AC-4389-B2B5-1D70A99377EB}" type="parTrans" cxnId="{7CD99D28-CCDF-4EC4-BFA1-074D836E4E0A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03706A-5B7A-452C-854D-3AE9EB8F4A59}" type="sibTrans" cxnId="{7CD99D28-CCDF-4EC4-BFA1-074D836E4E0A}">
      <dgm:prSet/>
      <dgm:spPr/>
      <dgm:t>
        <a:bodyPr/>
        <a:lstStyle/>
        <a:p>
          <a:endParaRPr lang="es-EC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40F565-576D-46AE-BEE6-7AB522D10098}" type="pres">
      <dgm:prSet presAssocID="{AB2B06B6-A86B-4FEA-AEE6-DB1000920B2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7BE70210-B5B8-4708-B10F-D8B8B4120A13}" type="pres">
      <dgm:prSet presAssocID="{7CFB72AE-B9FC-4D7A-B0BB-EF60C8AF5C79}" presName="linNode" presStyleCnt="0"/>
      <dgm:spPr/>
    </dgm:pt>
    <dgm:pt modelId="{A3189AF0-024C-4F03-B904-B17A400B99AE}" type="pres">
      <dgm:prSet presAssocID="{7CFB72AE-B9FC-4D7A-B0BB-EF60C8AF5C79}" presName="parentText" presStyleLbl="node1" presStyleIdx="0" presStyleCnt="1" custScaleX="71429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1D0C6CB-F107-447D-8E17-3047E0ACEC71}" type="pres">
      <dgm:prSet presAssocID="{7CFB72AE-B9FC-4D7A-B0BB-EF60C8AF5C79}" presName="descendantText" presStyleLbl="alignAccFollowNode1" presStyleIdx="0" presStyleCnt="1" custScaleY="12512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20C7CF77-5729-46D4-8254-EEDC3794EFD3}" srcId="{7CFB72AE-B9FC-4D7A-B0BB-EF60C8AF5C79}" destId="{E92DB39B-BBAA-4B22-B0AC-DE74BFA6FC6C}" srcOrd="3" destOrd="0" parTransId="{A7CEF5E2-B7BA-4864-BF63-E07DFC93B809}" sibTransId="{048AB7C0-79E5-45F3-989F-34AA6AC64300}"/>
    <dgm:cxn modelId="{B67B36C7-B765-4F84-AB45-4073CD800092}" srcId="{7CFB72AE-B9FC-4D7A-B0BB-EF60C8AF5C79}" destId="{6A107042-0288-4FA1-83D5-9F81C413C355}" srcOrd="0" destOrd="0" parTransId="{37BBC518-1246-4A93-B3E9-2688F84F96A4}" sibTransId="{9D1EC3BD-6500-40D0-B914-2511566988F2}"/>
    <dgm:cxn modelId="{BFCC4D70-A83C-4ABF-8016-737279B35C66}" type="presOf" srcId="{88606564-AACE-4BA9-8E92-6AC27946AC14}" destId="{B1D0C6CB-F107-447D-8E17-3047E0ACEC71}" srcOrd="0" destOrd="1" presId="urn:microsoft.com/office/officeart/2005/8/layout/vList5"/>
    <dgm:cxn modelId="{C99CBD89-2820-4EBE-9356-B1506CDDF94D}" type="presOf" srcId="{AB2B06B6-A86B-4FEA-AEE6-DB1000920B27}" destId="{F440F565-576D-46AE-BEE6-7AB522D10098}" srcOrd="0" destOrd="0" presId="urn:microsoft.com/office/officeart/2005/8/layout/vList5"/>
    <dgm:cxn modelId="{3E374AAD-836D-413B-B098-83889EFCD946}" srcId="{7CFB72AE-B9FC-4D7A-B0BB-EF60C8AF5C79}" destId="{88606564-AACE-4BA9-8E92-6AC27946AC14}" srcOrd="1" destOrd="0" parTransId="{5A42A5A7-1C4F-4E43-BDAC-9A1A616376CF}" sibTransId="{3CC42D8D-B831-48D5-A465-8DF63DA63D6B}"/>
    <dgm:cxn modelId="{EF3C8D97-EDB4-4F4B-9126-58676DB60DFC}" srcId="{AB2B06B6-A86B-4FEA-AEE6-DB1000920B27}" destId="{7CFB72AE-B9FC-4D7A-B0BB-EF60C8AF5C79}" srcOrd="0" destOrd="0" parTransId="{9A971507-6602-4835-ACFA-8F22DAB4618A}" sibTransId="{C3CCF97C-F912-4C6D-88E8-BC23D931D578}"/>
    <dgm:cxn modelId="{0AA8CBFE-F0F9-424F-836C-8CB602B994E1}" type="presOf" srcId="{E92DB39B-BBAA-4B22-B0AC-DE74BFA6FC6C}" destId="{B1D0C6CB-F107-447D-8E17-3047E0ACEC71}" srcOrd="0" destOrd="3" presId="urn:microsoft.com/office/officeart/2005/8/layout/vList5"/>
    <dgm:cxn modelId="{531E9D2C-AC90-44C8-8AE5-DC8DCE7CECB4}" type="presOf" srcId="{527AF763-2D9D-4022-AD92-C7C68E2453C1}" destId="{B1D0C6CB-F107-447D-8E17-3047E0ACEC71}" srcOrd="0" destOrd="2" presId="urn:microsoft.com/office/officeart/2005/8/layout/vList5"/>
    <dgm:cxn modelId="{A7216D35-3A57-4F83-91C7-C3901B52ECF0}" type="presOf" srcId="{6A107042-0288-4FA1-83D5-9F81C413C355}" destId="{B1D0C6CB-F107-447D-8E17-3047E0ACEC71}" srcOrd="0" destOrd="0" presId="urn:microsoft.com/office/officeart/2005/8/layout/vList5"/>
    <dgm:cxn modelId="{3ACB5BBA-90C6-4E02-AF3C-B9B601F0A551}" type="presOf" srcId="{7CFB72AE-B9FC-4D7A-B0BB-EF60C8AF5C79}" destId="{A3189AF0-024C-4F03-B904-B17A400B99AE}" srcOrd="0" destOrd="0" presId="urn:microsoft.com/office/officeart/2005/8/layout/vList5"/>
    <dgm:cxn modelId="{7CD99D28-CCDF-4EC4-BFA1-074D836E4E0A}" srcId="{7CFB72AE-B9FC-4D7A-B0BB-EF60C8AF5C79}" destId="{527AF763-2D9D-4022-AD92-C7C68E2453C1}" srcOrd="2" destOrd="0" parTransId="{DEAB7F00-F2AC-4389-B2B5-1D70A99377EB}" sibTransId="{0503706A-5B7A-452C-854D-3AE9EB8F4A59}"/>
    <dgm:cxn modelId="{4FFA94FF-F6F0-4A30-9D62-8AD301BF02D8}" type="presParOf" srcId="{F440F565-576D-46AE-BEE6-7AB522D10098}" destId="{7BE70210-B5B8-4708-B10F-D8B8B4120A13}" srcOrd="0" destOrd="0" presId="urn:microsoft.com/office/officeart/2005/8/layout/vList5"/>
    <dgm:cxn modelId="{6C6CA7D1-5BA3-4FFB-8400-1578456F09D4}" type="presParOf" srcId="{7BE70210-B5B8-4708-B10F-D8B8B4120A13}" destId="{A3189AF0-024C-4F03-B904-B17A400B99AE}" srcOrd="0" destOrd="0" presId="urn:microsoft.com/office/officeart/2005/8/layout/vList5"/>
    <dgm:cxn modelId="{292AAF5C-6586-496C-A6AA-A3B6AE7D60E7}" type="presParOf" srcId="{7BE70210-B5B8-4708-B10F-D8B8B4120A13}" destId="{B1D0C6CB-F107-447D-8E17-3047E0ACEC7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F14521-9985-4F4B-A776-003E4BA12758}" type="doc">
      <dgm:prSet loTypeId="urn:microsoft.com/office/officeart/2005/8/layout/hList7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S"/>
        </a:p>
      </dgm:t>
    </dgm:pt>
    <dgm:pt modelId="{CE71CD3B-772C-42FC-AECB-EA082A479B8A}">
      <dgm:prSet phldrT="[Texto]" custT="1"/>
      <dgm:spPr/>
      <dgm:t>
        <a:bodyPr/>
        <a:lstStyle/>
        <a:p>
          <a:r>
            <a:rPr lang="es-ES" sz="1600" b="1" dirty="0" smtClean="0"/>
            <a:t>Basada en riesgos</a:t>
          </a:r>
          <a:endParaRPr lang="es-ES" sz="1600" b="1" dirty="0"/>
        </a:p>
      </dgm:t>
    </dgm:pt>
    <dgm:pt modelId="{DACCE1E6-B37D-4DA3-9CD2-E175BA838101}" type="parTrans" cxnId="{F94E959B-AC3C-430C-854B-A52063E997BE}">
      <dgm:prSet custT="1"/>
      <dgm:spPr/>
      <dgm:t>
        <a:bodyPr/>
        <a:lstStyle/>
        <a:p>
          <a:endParaRPr lang="es-ES" sz="100" b="1"/>
        </a:p>
      </dgm:t>
    </dgm:pt>
    <dgm:pt modelId="{DD7F2C36-E086-4E5F-B524-B31322F0AC8A}" type="sibTrans" cxnId="{F94E959B-AC3C-430C-854B-A52063E997BE}">
      <dgm:prSet/>
      <dgm:spPr/>
      <dgm:t>
        <a:bodyPr/>
        <a:lstStyle/>
        <a:p>
          <a:endParaRPr lang="es-ES" sz="600" b="1"/>
        </a:p>
      </dgm:t>
    </dgm:pt>
    <dgm:pt modelId="{83ED6135-99AA-454B-A7AB-530466B15ED3}">
      <dgm:prSet phldrT="[Texto]" custT="1"/>
      <dgm:spPr/>
      <dgm:t>
        <a:bodyPr/>
        <a:lstStyle/>
        <a:p>
          <a:r>
            <a:rPr lang="es-ES" sz="1600" b="1" dirty="0" smtClean="0"/>
            <a:t>Alineada a la visión y objetivos de la entidad</a:t>
          </a:r>
          <a:endParaRPr lang="es-ES" sz="1600" b="1" dirty="0"/>
        </a:p>
      </dgm:t>
    </dgm:pt>
    <dgm:pt modelId="{1797F863-EE7E-43F2-BEA2-1C0A38655037}" type="parTrans" cxnId="{0CD9BE58-D1BA-4B81-8801-D4BB6CF4865E}">
      <dgm:prSet custT="1"/>
      <dgm:spPr/>
      <dgm:t>
        <a:bodyPr/>
        <a:lstStyle/>
        <a:p>
          <a:endParaRPr lang="es-ES" sz="100" b="1"/>
        </a:p>
      </dgm:t>
    </dgm:pt>
    <dgm:pt modelId="{B08F11C5-7B71-4721-9753-102F6FD946A1}" type="sibTrans" cxnId="{0CD9BE58-D1BA-4B81-8801-D4BB6CF4865E}">
      <dgm:prSet/>
      <dgm:spPr/>
      <dgm:t>
        <a:bodyPr/>
        <a:lstStyle/>
        <a:p>
          <a:endParaRPr lang="es-ES" sz="600" b="1"/>
        </a:p>
      </dgm:t>
    </dgm:pt>
    <dgm:pt modelId="{FB5C2458-B3D2-49AD-8972-ECFA57DD3937}">
      <dgm:prSet phldrT="[Texto]" custT="1"/>
      <dgm:spPr/>
      <dgm:t>
        <a:bodyPr/>
        <a:lstStyle/>
        <a:p>
          <a:r>
            <a:rPr lang="es-ES" sz="1600" b="1" dirty="0" smtClean="0"/>
            <a:t>Conocimiento de negocio</a:t>
          </a:r>
          <a:endParaRPr lang="es-ES" sz="1600" b="1" dirty="0"/>
        </a:p>
      </dgm:t>
    </dgm:pt>
    <dgm:pt modelId="{6566EF09-6002-4B16-AEB3-DA050D7A16A6}" type="parTrans" cxnId="{4BB1FA68-28CC-470E-A5A2-D3E6144C2B67}">
      <dgm:prSet/>
      <dgm:spPr/>
      <dgm:t>
        <a:bodyPr/>
        <a:lstStyle/>
        <a:p>
          <a:endParaRPr lang="es-ES"/>
        </a:p>
      </dgm:t>
    </dgm:pt>
    <dgm:pt modelId="{8E0C17B3-3891-4D0B-8231-5B9F83507F6F}" type="sibTrans" cxnId="{4BB1FA68-28CC-470E-A5A2-D3E6144C2B67}">
      <dgm:prSet/>
      <dgm:spPr/>
      <dgm:t>
        <a:bodyPr/>
        <a:lstStyle/>
        <a:p>
          <a:endParaRPr lang="es-ES"/>
        </a:p>
      </dgm:t>
    </dgm:pt>
    <dgm:pt modelId="{B746DC8F-5CB6-4F8B-AC30-35250AEC9815}" type="pres">
      <dgm:prSet presAssocID="{DAF14521-9985-4F4B-A776-003E4BA1275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56B059E-A8A1-4815-AA17-E4C8B2CCEE4E}" type="pres">
      <dgm:prSet presAssocID="{DAF14521-9985-4F4B-A776-003E4BA12758}" presName="fgShape" presStyleLbl="fgShp" presStyleIdx="0" presStyleCnt="1"/>
      <dgm:spPr/>
    </dgm:pt>
    <dgm:pt modelId="{52B5ADC7-B20E-4964-883C-E8090B0EC319}" type="pres">
      <dgm:prSet presAssocID="{DAF14521-9985-4F4B-A776-003E4BA12758}" presName="linComp" presStyleCnt="0"/>
      <dgm:spPr/>
    </dgm:pt>
    <dgm:pt modelId="{E6BA576E-B4C9-4CF0-8FB2-A73334A70DEC}" type="pres">
      <dgm:prSet presAssocID="{CE71CD3B-772C-42FC-AECB-EA082A479B8A}" presName="compNode" presStyleCnt="0"/>
      <dgm:spPr/>
    </dgm:pt>
    <dgm:pt modelId="{19D07D95-FE34-4BA3-9A7B-D1A71807E9AA}" type="pres">
      <dgm:prSet presAssocID="{CE71CD3B-772C-42FC-AECB-EA082A479B8A}" presName="bkgdShape" presStyleLbl="node1" presStyleIdx="0" presStyleCnt="3"/>
      <dgm:spPr/>
      <dgm:t>
        <a:bodyPr/>
        <a:lstStyle/>
        <a:p>
          <a:endParaRPr lang="es-ES"/>
        </a:p>
      </dgm:t>
    </dgm:pt>
    <dgm:pt modelId="{306A827A-5401-4726-A2CC-4251F47D65C4}" type="pres">
      <dgm:prSet presAssocID="{CE71CD3B-772C-42FC-AECB-EA082A479B8A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7EC90E-83AD-45CA-B218-EFE01CAE4233}" type="pres">
      <dgm:prSet presAssocID="{CE71CD3B-772C-42FC-AECB-EA082A479B8A}" presName="invisiNode" presStyleLbl="node1" presStyleIdx="0" presStyleCnt="3"/>
      <dgm:spPr/>
    </dgm:pt>
    <dgm:pt modelId="{1DFF9D33-8504-46A3-8B96-A2FFB2596ED4}" type="pres">
      <dgm:prSet presAssocID="{CE71CD3B-772C-42FC-AECB-EA082A479B8A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061BEB1-9E72-46A3-932C-F0A814A3E52F}" type="pres">
      <dgm:prSet presAssocID="{DD7F2C36-E086-4E5F-B524-B31322F0AC8A}" presName="sibTrans" presStyleLbl="sibTrans2D1" presStyleIdx="0" presStyleCnt="0"/>
      <dgm:spPr/>
      <dgm:t>
        <a:bodyPr/>
        <a:lstStyle/>
        <a:p>
          <a:endParaRPr lang="es-ES"/>
        </a:p>
      </dgm:t>
    </dgm:pt>
    <dgm:pt modelId="{C6334377-AEB2-4506-8BF1-876DC0A8BA4D}" type="pres">
      <dgm:prSet presAssocID="{83ED6135-99AA-454B-A7AB-530466B15ED3}" presName="compNode" presStyleCnt="0"/>
      <dgm:spPr/>
    </dgm:pt>
    <dgm:pt modelId="{B409FCB0-B152-4140-BBA2-8505D8D7C280}" type="pres">
      <dgm:prSet presAssocID="{83ED6135-99AA-454B-A7AB-530466B15ED3}" presName="bkgdShape" presStyleLbl="node1" presStyleIdx="1" presStyleCnt="3"/>
      <dgm:spPr/>
      <dgm:t>
        <a:bodyPr/>
        <a:lstStyle/>
        <a:p>
          <a:endParaRPr lang="es-ES"/>
        </a:p>
      </dgm:t>
    </dgm:pt>
    <dgm:pt modelId="{C05753DC-D5C3-4758-99C0-6E2419D74642}" type="pres">
      <dgm:prSet presAssocID="{83ED6135-99AA-454B-A7AB-530466B15ED3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E38EB1-174B-401C-819C-9C5F9AF514C5}" type="pres">
      <dgm:prSet presAssocID="{83ED6135-99AA-454B-A7AB-530466B15ED3}" presName="invisiNode" presStyleLbl="node1" presStyleIdx="1" presStyleCnt="3"/>
      <dgm:spPr/>
    </dgm:pt>
    <dgm:pt modelId="{AC1D0579-BE13-4298-AB14-DD3FA2C3E2F8}" type="pres">
      <dgm:prSet presAssocID="{83ED6135-99AA-454B-A7AB-530466B15ED3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EED6401A-8261-4BA7-BFAB-F77DB96641B7}" type="pres">
      <dgm:prSet presAssocID="{B08F11C5-7B71-4721-9753-102F6FD946A1}" presName="sibTrans" presStyleLbl="sibTrans2D1" presStyleIdx="0" presStyleCnt="0"/>
      <dgm:spPr/>
      <dgm:t>
        <a:bodyPr/>
        <a:lstStyle/>
        <a:p>
          <a:endParaRPr lang="es-ES"/>
        </a:p>
      </dgm:t>
    </dgm:pt>
    <dgm:pt modelId="{39EE3935-4F65-42B1-9BC0-9BA099C7B175}" type="pres">
      <dgm:prSet presAssocID="{FB5C2458-B3D2-49AD-8972-ECFA57DD3937}" presName="compNode" presStyleCnt="0"/>
      <dgm:spPr/>
    </dgm:pt>
    <dgm:pt modelId="{4CAC52E1-B2BD-4BEC-8769-9034D69FFC86}" type="pres">
      <dgm:prSet presAssocID="{FB5C2458-B3D2-49AD-8972-ECFA57DD3937}" presName="bkgdShape" presStyleLbl="node1" presStyleIdx="2" presStyleCnt="3"/>
      <dgm:spPr/>
      <dgm:t>
        <a:bodyPr/>
        <a:lstStyle/>
        <a:p>
          <a:endParaRPr lang="es-ES"/>
        </a:p>
      </dgm:t>
    </dgm:pt>
    <dgm:pt modelId="{CA5A4E3B-5D84-44FB-8D1A-726D6A97C4BE}" type="pres">
      <dgm:prSet presAssocID="{FB5C2458-B3D2-49AD-8972-ECFA57DD393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A6D17F9-DBFE-4065-9929-08A403A54CB5}" type="pres">
      <dgm:prSet presAssocID="{FB5C2458-B3D2-49AD-8972-ECFA57DD3937}" presName="invisiNode" presStyleLbl="node1" presStyleIdx="2" presStyleCnt="3"/>
      <dgm:spPr/>
    </dgm:pt>
    <dgm:pt modelId="{02528E59-353D-4E80-9445-5FD7629DE232}" type="pres">
      <dgm:prSet presAssocID="{FB5C2458-B3D2-49AD-8972-ECFA57DD3937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3F284C45-9957-497D-9678-EC01A1C5D493}" type="presOf" srcId="{DD7F2C36-E086-4E5F-B524-B31322F0AC8A}" destId="{9061BEB1-9E72-46A3-932C-F0A814A3E52F}" srcOrd="0" destOrd="0" presId="urn:microsoft.com/office/officeart/2005/8/layout/hList7"/>
    <dgm:cxn modelId="{0CD9BE58-D1BA-4B81-8801-D4BB6CF4865E}" srcId="{DAF14521-9985-4F4B-A776-003E4BA12758}" destId="{83ED6135-99AA-454B-A7AB-530466B15ED3}" srcOrd="1" destOrd="0" parTransId="{1797F863-EE7E-43F2-BEA2-1C0A38655037}" sibTransId="{B08F11C5-7B71-4721-9753-102F6FD946A1}"/>
    <dgm:cxn modelId="{288547EF-FAF4-4E30-9DA3-812724FD52CD}" type="presOf" srcId="{83ED6135-99AA-454B-A7AB-530466B15ED3}" destId="{C05753DC-D5C3-4758-99C0-6E2419D74642}" srcOrd="1" destOrd="0" presId="urn:microsoft.com/office/officeart/2005/8/layout/hList7"/>
    <dgm:cxn modelId="{44D84178-9F2C-4BFB-BC25-F7DCB7005A45}" type="presOf" srcId="{FB5C2458-B3D2-49AD-8972-ECFA57DD3937}" destId="{4CAC52E1-B2BD-4BEC-8769-9034D69FFC86}" srcOrd="0" destOrd="0" presId="urn:microsoft.com/office/officeart/2005/8/layout/hList7"/>
    <dgm:cxn modelId="{39FA3F15-F5BE-4027-ABAC-D38D75F24FF1}" type="presOf" srcId="{83ED6135-99AA-454B-A7AB-530466B15ED3}" destId="{B409FCB0-B152-4140-BBA2-8505D8D7C280}" srcOrd="0" destOrd="0" presId="urn:microsoft.com/office/officeart/2005/8/layout/hList7"/>
    <dgm:cxn modelId="{90F192E9-85A0-414C-9DA9-9EE2B97F98A2}" type="presOf" srcId="{DAF14521-9985-4F4B-A776-003E4BA12758}" destId="{B746DC8F-5CB6-4F8B-AC30-35250AEC9815}" srcOrd="0" destOrd="0" presId="urn:microsoft.com/office/officeart/2005/8/layout/hList7"/>
    <dgm:cxn modelId="{DB56D72D-E05B-4250-99CC-448EB8320ADA}" type="presOf" srcId="{FB5C2458-B3D2-49AD-8972-ECFA57DD3937}" destId="{CA5A4E3B-5D84-44FB-8D1A-726D6A97C4BE}" srcOrd="1" destOrd="0" presId="urn:microsoft.com/office/officeart/2005/8/layout/hList7"/>
    <dgm:cxn modelId="{4BB1FA68-28CC-470E-A5A2-D3E6144C2B67}" srcId="{DAF14521-9985-4F4B-A776-003E4BA12758}" destId="{FB5C2458-B3D2-49AD-8972-ECFA57DD3937}" srcOrd="2" destOrd="0" parTransId="{6566EF09-6002-4B16-AEB3-DA050D7A16A6}" sibTransId="{8E0C17B3-3891-4D0B-8231-5B9F83507F6F}"/>
    <dgm:cxn modelId="{8CE4A82F-81CA-45E3-B891-33E0E8250CFC}" type="presOf" srcId="{CE71CD3B-772C-42FC-AECB-EA082A479B8A}" destId="{19D07D95-FE34-4BA3-9A7B-D1A71807E9AA}" srcOrd="0" destOrd="0" presId="urn:microsoft.com/office/officeart/2005/8/layout/hList7"/>
    <dgm:cxn modelId="{F94E959B-AC3C-430C-854B-A52063E997BE}" srcId="{DAF14521-9985-4F4B-A776-003E4BA12758}" destId="{CE71CD3B-772C-42FC-AECB-EA082A479B8A}" srcOrd="0" destOrd="0" parTransId="{DACCE1E6-B37D-4DA3-9CD2-E175BA838101}" sibTransId="{DD7F2C36-E086-4E5F-B524-B31322F0AC8A}"/>
    <dgm:cxn modelId="{50F7A766-C0A7-40F3-BBAD-E3180DA3AAB5}" type="presOf" srcId="{CE71CD3B-772C-42FC-AECB-EA082A479B8A}" destId="{306A827A-5401-4726-A2CC-4251F47D65C4}" srcOrd="1" destOrd="0" presId="urn:microsoft.com/office/officeart/2005/8/layout/hList7"/>
    <dgm:cxn modelId="{C7B1FC58-CBF2-4C8F-94F4-983D3A936FF5}" type="presOf" srcId="{B08F11C5-7B71-4721-9753-102F6FD946A1}" destId="{EED6401A-8261-4BA7-BFAB-F77DB96641B7}" srcOrd="0" destOrd="0" presId="urn:microsoft.com/office/officeart/2005/8/layout/hList7"/>
    <dgm:cxn modelId="{C600F98A-F0CF-41F1-944D-77F6B9211E2F}" type="presParOf" srcId="{B746DC8F-5CB6-4F8B-AC30-35250AEC9815}" destId="{356B059E-A8A1-4815-AA17-E4C8B2CCEE4E}" srcOrd="0" destOrd="0" presId="urn:microsoft.com/office/officeart/2005/8/layout/hList7"/>
    <dgm:cxn modelId="{94174F1B-B2B4-4D43-A0CA-15B650432308}" type="presParOf" srcId="{B746DC8F-5CB6-4F8B-AC30-35250AEC9815}" destId="{52B5ADC7-B20E-4964-883C-E8090B0EC319}" srcOrd="1" destOrd="0" presId="urn:microsoft.com/office/officeart/2005/8/layout/hList7"/>
    <dgm:cxn modelId="{747CAC2D-214E-4417-92C3-E1559226F5C9}" type="presParOf" srcId="{52B5ADC7-B20E-4964-883C-E8090B0EC319}" destId="{E6BA576E-B4C9-4CF0-8FB2-A73334A70DEC}" srcOrd="0" destOrd="0" presId="urn:microsoft.com/office/officeart/2005/8/layout/hList7"/>
    <dgm:cxn modelId="{A27F4AE2-1370-42A6-9BB4-100B38FF6D24}" type="presParOf" srcId="{E6BA576E-B4C9-4CF0-8FB2-A73334A70DEC}" destId="{19D07D95-FE34-4BA3-9A7B-D1A71807E9AA}" srcOrd="0" destOrd="0" presId="urn:microsoft.com/office/officeart/2005/8/layout/hList7"/>
    <dgm:cxn modelId="{ECC325AE-CAE1-4722-B488-5EFE4FF03798}" type="presParOf" srcId="{E6BA576E-B4C9-4CF0-8FB2-A73334A70DEC}" destId="{306A827A-5401-4726-A2CC-4251F47D65C4}" srcOrd="1" destOrd="0" presId="urn:microsoft.com/office/officeart/2005/8/layout/hList7"/>
    <dgm:cxn modelId="{307D3D60-CF9C-46E0-8C08-1C136EE58CD2}" type="presParOf" srcId="{E6BA576E-B4C9-4CF0-8FB2-A73334A70DEC}" destId="{D77EC90E-83AD-45CA-B218-EFE01CAE4233}" srcOrd="2" destOrd="0" presId="urn:microsoft.com/office/officeart/2005/8/layout/hList7"/>
    <dgm:cxn modelId="{7BD9BDF4-DDF3-44EB-A8C9-3F348994843B}" type="presParOf" srcId="{E6BA576E-B4C9-4CF0-8FB2-A73334A70DEC}" destId="{1DFF9D33-8504-46A3-8B96-A2FFB2596ED4}" srcOrd="3" destOrd="0" presId="urn:microsoft.com/office/officeart/2005/8/layout/hList7"/>
    <dgm:cxn modelId="{4C86ADA3-1E1D-436B-B6D5-790D6E67C77C}" type="presParOf" srcId="{52B5ADC7-B20E-4964-883C-E8090B0EC319}" destId="{9061BEB1-9E72-46A3-932C-F0A814A3E52F}" srcOrd="1" destOrd="0" presId="urn:microsoft.com/office/officeart/2005/8/layout/hList7"/>
    <dgm:cxn modelId="{C3119FCB-DED8-4E3D-9655-34942DD6DC9A}" type="presParOf" srcId="{52B5ADC7-B20E-4964-883C-E8090B0EC319}" destId="{C6334377-AEB2-4506-8BF1-876DC0A8BA4D}" srcOrd="2" destOrd="0" presId="urn:microsoft.com/office/officeart/2005/8/layout/hList7"/>
    <dgm:cxn modelId="{B13253F2-81F1-42DD-A817-F2A0E8B681D6}" type="presParOf" srcId="{C6334377-AEB2-4506-8BF1-876DC0A8BA4D}" destId="{B409FCB0-B152-4140-BBA2-8505D8D7C280}" srcOrd="0" destOrd="0" presId="urn:microsoft.com/office/officeart/2005/8/layout/hList7"/>
    <dgm:cxn modelId="{00DCA10D-C095-4391-9007-3CE0A15099F6}" type="presParOf" srcId="{C6334377-AEB2-4506-8BF1-876DC0A8BA4D}" destId="{C05753DC-D5C3-4758-99C0-6E2419D74642}" srcOrd="1" destOrd="0" presId="urn:microsoft.com/office/officeart/2005/8/layout/hList7"/>
    <dgm:cxn modelId="{EF7D42E1-612A-4D8F-A093-FB28B9B665A1}" type="presParOf" srcId="{C6334377-AEB2-4506-8BF1-876DC0A8BA4D}" destId="{7EE38EB1-174B-401C-819C-9C5F9AF514C5}" srcOrd="2" destOrd="0" presId="urn:microsoft.com/office/officeart/2005/8/layout/hList7"/>
    <dgm:cxn modelId="{95DBB26E-9422-4C38-B9BF-2E2B2980FFD1}" type="presParOf" srcId="{C6334377-AEB2-4506-8BF1-876DC0A8BA4D}" destId="{AC1D0579-BE13-4298-AB14-DD3FA2C3E2F8}" srcOrd="3" destOrd="0" presId="urn:microsoft.com/office/officeart/2005/8/layout/hList7"/>
    <dgm:cxn modelId="{799D430D-A338-4AD8-AF11-741166865D26}" type="presParOf" srcId="{52B5ADC7-B20E-4964-883C-E8090B0EC319}" destId="{EED6401A-8261-4BA7-BFAB-F77DB96641B7}" srcOrd="3" destOrd="0" presId="urn:microsoft.com/office/officeart/2005/8/layout/hList7"/>
    <dgm:cxn modelId="{5A3E36D0-6A6A-4431-9608-AFD64F885D49}" type="presParOf" srcId="{52B5ADC7-B20E-4964-883C-E8090B0EC319}" destId="{39EE3935-4F65-42B1-9BC0-9BA099C7B175}" srcOrd="4" destOrd="0" presId="urn:microsoft.com/office/officeart/2005/8/layout/hList7"/>
    <dgm:cxn modelId="{69688D5E-350C-4B77-B52E-6816200F8228}" type="presParOf" srcId="{39EE3935-4F65-42B1-9BC0-9BA099C7B175}" destId="{4CAC52E1-B2BD-4BEC-8769-9034D69FFC86}" srcOrd="0" destOrd="0" presId="urn:microsoft.com/office/officeart/2005/8/layout/hList7"/>
    <dgm:cxn modelId="{0E497E7F-0D2D-4263-AA36-DDA90F3E7AC3}" type="presParOf" srcId="{39EE3935-4F65-42B1-9BC0-9BA099C7B175}" destId="{CA5A4E3B-5D84-44FB-8D1A-726D6A97C4BE}" srcOrd="1" destOrd="0" presId="urn:microsoft.com/office/officeart/2005/8/layout/hList7"/>
    <dgm:cxn modelId="{0CC31E4C-20E3-40C3-ACE9-7E8988FE36F9}" type="presParOf" srcId="{39EE3935-4F65-42B1-9BC0-9BA099C7B175}" destId="{5A6D17F9-DBFE-4065-9929-08A403A54CB5}" srcOrd="2" destOrd="0" presId="urn:microsoft.com/office/officeart/2005/8/layout/hList7"/>
    <dgm:cxn modelId="{315F8D86-17E4-4F40-AE0A-58A991057069}" type="presParOf" srcId="{39EE3935-4F65-42B1-9BC0-9BA099C7B175}" destId="{02528E59-353D-4E80-9445-5FD7629DE23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5B51DA-7A7C-47EC-8989-4FFA1A72964D}" type="doc">
      <dgm:prSet loTypeId="urn:microsoft.com/office/officeart/2005/8/layout/cycle7" loCatId="cycle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ES"/>
        </a:p>
      </dgm:t>
    </dgm:pt>
    <dgm:pt modelId="{8C427825-C80A-47A5-998A-121D3D8C764A}">
      <dgm:prSet phldrT="[Texto]" custT="1"/>
      <dgm:spPr/>
      <dgm:t>
        <a:bodyPr/>
        <a:lstStyle/>
        <a:p>
          <a:r>
            <a:rPr lang="es-ES" sz="1800" b="1" dirty="0" smtClean="0"/>
            <a:t>Ejecución</a:t>
          </a:r>
          <a:endParaRPr lang="es-ES" sz="1800" b="1" dirty="0"/>
        </a:p>
      </dgm:t>
    </dgm:pt>
    <dgm:pt modelId="{E648678D-9088-480F-B296-BC0FC38D1301}" type="parTrans" cxnId="{118174E8-9B37-44BD-B7CE-87241BADAFF8}">
      <dgm:prSet/>
      <dgm:spPr/>
      <dgm:t>
        <a:bodyPr/>
        <a:lstStyle/>
        <a:p>
          <a:endParaRPr lang="es-ES" sz="3200" b="1"/>
        </a:p>
      </dgm:t>
    </dgm:pt>
    <dgm:pt modelId="{EDF496DB-F98B-4575-AC2F-7AFEB73E6373}" type="sibTrans" cxnId="{118174E8-9B37-44BD-B7CE-87241BADAFF8}">
      <dgm:prSet custT="1"/>
      <dgm:spPr/>
      <dgm:t>
        <a:bodyPr/>
        <a:lstStyle/>
        <a:p>
          <a:endParaRPr lang="es-ES" sz="3200" b="1"/>
        </a:p>
      </dgm:t>
    </dgm:pt>
    <dgm:pt modelId="{532F3F2E-C68C-41F9-AF18-3F67BBB6CF36}">
      <dgm:prSet phldrT="[Texto]" custT="1"/>
      <dgm:spPr/>
      <dgm:t>
        <a:bodyPr/>
        <a:lstStyle/>
        <a:p>
          <a:r>
            <a:rPr lang="es-ES" sz="1800" b="1" dirty="0" smtClean="0"/>
            <a:t>Seguimiento</a:t>
          </a:r>
          <a:endParaRPr lang="es-ES" sz="1800" b="1" dirty="0"/>
        </a:p>
      </dgm:t>
    </dgm:pt>
    <dgm:pt modelId="{6C0E68F9-1FFA-4724-97AE-1E56186216D3}" type="parTrans" cxnId="{8C16F540-9E35-4D30-9555-E1019DE4F7FB}">
      <dgm:prSet/>
      <dgm:spPr/>
      <dgm:t>
        <a:bodyPr/>
        <a:lstStyle/>
        <a:p>
          <a:endParaRPr lang="es-ES" sz="3200" b="1"/>
        </a:p>
      </dgm:t>
    </dgm:pt>
    <dgm:pt modelId="{6DE7F2F1-ED1E-4577-950F-5CDFBCF8049C}" type="sibTrans" cxnId="{8C16F540-9E35-4D30-9555-E1019DE4F7FB}">
      <dgm:prSet custT="1"/>
      <dgm:spPr/>
      <dgm:t>
        <a:bodyPr/>
        <a:lstStyle/>
        <a:p>
          <a:endParaRPr lang="es-ES" sz="3200" b="1"/>
        </a:p>
      </dgm:t>
    </dgm:pt>
    <dgm:pt modelId="{D0FC7EE0-621E-47DD-BF67-A265C8166935}">
      <dgm:prSet phldrT="[Texto]" custT="1"/>
      <dgm:spPr/>
      <dgm:t>
        <a:bodyPr/>
        <a:lstStyle/>
        <a:p>
          <a:r>
            <a:rPr lang="es-ES" sz="1800" b="1" dirty="0" smtClean="0"/>
            <a:t>Actualización</a:t>
          </a:r>
          <a:endParaRPr lang="es-ES" sz="1800" b="1" dirty="0"/>
        </a:p>
      </dgm:t>
    </dgm:pt>
    <dgm:pt modelId="{C7D14C58-2C7B-4899-A2EC-891D40D07423}" type="parTrans" cxnId="{850F1ECE-BD32-4369-9B68-B5DB63D5B3DD}">
      <dgm:prSet/>
      <dgm:spPr/>
      <dgm:t>
        <a:bodyPr/>
        <a:lstStyle/>
        <a:p>
          <a:endParaRPr lang="es-ES" sz="3200" b="1"/>
        </a:p>
      </dgm:t>
    </dgm:pt>
    <dgm:pt modelId="{43FAC224-0CA4-4236-927C-E1FD25B2EE94}" type="sibTrans" cxnId="{850F1ECE-BD32-4369-9B68-B5DB63D5B3DD}">
      <dgm:prSet custT="1"/>
      <dgm:spPr/>
      <dgm:t>
        <a:bodyPr/>
        <a:lstStyle/>
        <a:p>
          <a:endParaRPr lang="es-ES" sz="3200" b="1"/>
        </a:p>
      </dgm:t>
    </dgm:pt>
    <dgm:pt modelId="{DB975D41-C0F1-4B7D-BCA4-7EEDCC7EC728}">
      <dgm:prSet phldrT="[Texto]" custT="1"/>
      <dgm:spPr>
        <a:solidFill>
          <a:schemeClr val="accent3"/>
        </a:solidFill>
      </dgm:spPr>
      <dgm:t>
        <a:bodyPr/>
        <a:lstStyle/>
        <a:p>
          <a:r>
            <a:rPr lang="es-ES" sz="1800" b="1" dirty="0" smtClean="0">
              <a:solidFill>
                <a:schemeClr val="bg1"/>
              </a:solidFill>
            </a:rPr>
            <a:t>Planificación</a:t>
          </a:r>
          <a:endParaRPr lang="es-ES" sz="4400" b="1" dirty="0">
            <a:solidFill>
              <a:schemeClr val="bg1"/>
            </a:solidFill>
          </a:endParaRPr>
        </a:p>
      </dgm:t>
    </dgm:pt>
    <dgm:pt modelId="{7785D5A8-EFBF-4F19-A5FF-709761F660D3}" type="parTrans" cxnId="{A45D163D-4F3D-4717-A624-11E54B040985}">
      <dgm:prSet/>
      <dgm:spPr/>
      <dgm:t>
        <a:bodyPr/>
        <a:lstStyle/>
        <a:p>
          <a:endParaRPr lang="es-ES" sz="1600"/>
        </a:p>
      </dgm:t>
    </dgm:pt>
    <dgm:pt modelId="{92FF33AF-BF54-4D9E-BED4-9F5F10F8173B}" type="sibTrans" cxnId="{A45D163D-4F3D-4717-A624-11E54B040985}">
      <dgm:prSet custT="1"/>
      <dgm:spPr/>
      <dgm:t>
        <a:bodyPr/>
        <a:lstStyle/>
        <a:p>
          <a:endParaRPr lang="es-ES" sz="1600"/>
        </a:p>
      </dgm:t>
    </dgm:pt>
    <dgm:pt modelId="{45364692-D21E-4B9F-A07A-3BE7D5474BE0}" type="pres">
      <dgm:prSet presAssocID="{465B51DA-7A7C-47EC-8989-4FFA1A72964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02317C66-8268-4A43-B3CC-3835D50C1A56}" type="pres">
      <dgm:prSet presAssocID="{DB975D41-C0F1-4B7D-BCA4-7EEDCC7EC72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AAB48D-4B08-4FBA-B968-18C4D65ECD66}" type="pres">
      <dgm:prSet presAssocID="{92FF33AF-BF54-4D9E-BED4-9F5F10F8173B}" presName="sibTrans" presStyleLbl="sibTrans2D1" presStyleIdx="0" presStyleCnt="4"/>
      <dgm:spPr/>
      <dgm:t>
        <a:bodyPr/>
        <a:lstStyle/>
        <a:p>
          <a:endParaRPr lang="es-EC"/>
        </a:p>
      </dgm:t>
    </dgm:pt>
    <dgm:pt modelId="{C32647CF-F75D-433C-9DFC-D7A66733124F}" type="pres">
      <dgm:prSet presAssocID="{92FF33AF-BF54-4D9E-BED4-9F5F10F8173B}" presName="connectorText" presStyleLbl="sibTrans2D1" presStyleIdx="0" presStyleCnt="4"/>
      <dgm:spPr/>
      <dgm:t>
        <a:bodyPr/>
        <a:lstStyle/>
        <a:p>
          <a:endParaRPr lang="es-EC"/>
        </a:p>
      </dgm:t>
    </dgm:pt>
    <dgm:pt modelId="{352B0746-A659-4618-8D59-0C1A9D8D52B0}" type="pres">
      <dgm:prSet presAssocID="{8C427825-C80A-47A5-998A-121D3D8C764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155E8D5-6377-4915-A863-DCE27D434C6C}" type="pres">
      <dgm:prSet presAssocID="{EDF496DB-F98B-4575-AC2F-7AFEB73E6373}" presName="sibTrans" presStyleLbl="sibTrans2D1" presStyleIdx="1" presStyleCnt="4"/>
      <dgm:spPr/>
      <dgm:t>
        <a:bodyPr/>
        <a:lstStyle/>
        <a:p>
          <a:endParaRPr lang="es-EC"/>
        </a:p>
      </dgm:t>
    </dgm:pt>
    <dgm:pt modelId="{25956763-BD9B-4ADB-9F6A-0C9A9BBAD1BC}" type="pres">
      <dgm:prSet presAssocID="{EDF496DB-F98B-4575-AC2F-7AFEB73E6373}" presName="connectorText" presStyleLbl="sibTrans2D1" presStyleIdx="1" presStyleCnt="4"/>
      <dgm:spPr/>
      <dgm:t>
        <a:bodyPr/>
        <a:lstStyle/>
        <a:p>
          <a:endParaRPr lang="es-EC"/>
        </a:p>
      </dgm:t>
    </dgm:pt>
    <dgm:pt modelId="{9DE4D08D-7D19-4EA0-995B-6E65BE0ECB70}" type="pres">
      <dgm:prSet presAssocID="{532F3F2E-C68C-41F9-AF18-3F67BBB6CF3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D034D67-57D1-4516-99DB-890CE1A6E4B3}" type="pres">
      <dgm:prSet presAssocID="{6DE7F2F1-ED1E-4577-950F-5CDFBCF8049C}" presName="sibTrans" presStyleLbl="sibTrans2D1" presStyleIdx="2" presStyleCnt="4"/>
      <dgm:spPr/>
      <dgm:t>
        <a:bodyPr/>
        <a:lstStyle/>
        <a:p>
          <a:endParaRPr lang="es-EC"/>
        </a:p>
      </dgm:t>
    </dgm:pt>
    <dgm:pt modelId="{D0316CB1-893C-4F89-9BCE-E0AE95B70020}" type="pres">
      <dgm:prSet presAssocID="{6DE7F2F1-ED1E-4577-950F-5CDFBCF8049C}" presName="connectorText" presStyleLbl="sibTrans2D1" presStyleIdx="2" presStyleCnt="4"/>
      <dgm:spPr/>
      <dgm:t>
        <a:bodyPr/>
        <a:lstStyle/>
        <a:p>
          <a:endParaRPr lang="es-EC"/>
        </a:p>
      </dgm:t>
    </dgm:pt>
    <dgm:pt modelId="{6D85AFD7-F430-4546-8FF1-7488B0D649C8}" type="pres">
      <dgm:prSet presAssocID="{D0FC7EE0-621E-47DD-BF67-A265C816693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AC2B88E-1BFC-4221-B8B4-D4197E8D1542}" type="pres">
      <dgm:prSet presAssocID="{43FAC224-0CA4-4236-927C-E1FD25B2EE94}" presName="sibTrans" presStyleLbl="sibTrans2D1" presStyleIdx="3" presStyleCnt="4"/>
      <dgm:spPr/>
      <dgm:t>
        <a:bodyPr/>
        <a:lstStyle/>
        <a:p>
          <a:endParaRPr lang="es-EC"/>
        </a:p>
      </dgm:t>
    </dgm:pt>
    <dgm:pt modelId="{409D161C-3F3F-4A77-ACAB-42BC463D6A44}" type="pres">
      <dgm:prSet presAssocID="{43FAC224-0CA4-4236-927C-E1FD25B2EE94}" presName="connectorText" presStyleLbl="sibTrans2D1" presStyleIdx="3" presStyleCnt="4"/>
      <dgm:spPr/>
      <dgm:t>
        <a:bodyPr/>
        <a:lstStyle/>
        <a:p>
          <a:endParaRPr lang="es-EC"/>
        </a:p>
      </dgm:t>
    </dgm:pt>
  </dgm:ptLst>
  <dgm:cxnLst>
    <dgm:cxn modelId="{7E375445-7401-4FC3-A108-51E7D5C8B61C}" type="presOf" srcId="{D0FC7EE0-621E-47DD-BF67-A265C8166935}" destId="{6D85AFD7-F430-4546-8FF1-7488B0D649C8}" srcOrd="0" destOrd="0" presId="urn:microsoft.com/office/officeart/2005/8/layout/cycle7"/>
    <dgm:cxn modelId="{118174E8-9B37-44BD-B7CE-87241BADAFF8}" srcId="{465B51DA-7A7C-47EC-8989-4FFA1A72964D}" destId="{8C427825-C80A-47A5-998A-121D3D8C764A}" srcOrd="1" destOrd="0" parTransId="{E648678D-9088-480F-B296-BC0FC38D1301}" sibTransId="{EDF496DB-F98B-4575-AC2F-7AFEB73E6373}"/>
    <dgm:cxn modelId="{2EC8ACB3-D769-429A-8B4C-7F9067FB41E7}" type="presOf" srcId="{8C427825-C80A-47A5-998A-121D3D8C764A}" destId="{352B0746-A659-4618-8D59-0C1A9D8D52B0}" srcOrd="0" destOrd="0" presId="urn:microsoft.com/office/officeart/2005/8/layout/cycle7"/>
    <dgm:cxn modelId="{850F1ECE-BD32-4369-9B68-B5DB63D5B3DD}" srcId="{465B51DA-7A7C-47EC-8989-4FFA1A72964D}" destId="{D0FC7EE0-621E-47DD-BF67-A265C8166935}" srcOrd="3" destOrd="0" parTransId="{C7D14C58-2C7B-4899-A2EC-891D40D07423}" sibTransId="{43FAC224-0CA4-4236-927C-E1FD25B2EE94}"/>
    <dgm:cxn modelId="{1F8CD505-FACC-41EC-A92C-ACDB149FB559}" type="presOf" srcId="{43FAC224-0CA4-4236-927C-E1FD25B2EE94}" destId="{409D161C-3F3F-4A77-ACAB-42BC463D6A44}" srcOrd="1" destOrd="0" presId="urn:microsoft.com/office/officeart/2005/8/layout/cycle7"/>
    <dgm:cxn modelId="{4B23D9EE-A881-41CD-B541-86B00188350E}" type="presOf" srcId="{92FF33AF-BF54-4D9E-BED4-9F5F10F8173B}" destId="{18AAB48D-4B08-4FBA-B968-18C4D65ECD66}" srcOrd="0" destOrd="0" presId="urn:microsoft.com/office/officeart/2005/8/layout/cycle7"/>
    <dgm:cxn modelId="{8C16F540-9E35-4D30-9555-E1019DE4F7FB}" srcId="{465B51DA-7A7C-47EC-8989-4FFA1A72964D}" destId="{532F3F2E-C68C-41F9-AF18-3F67BBB6CF36}" srcOrd="2" destOrd="0" parTransId="{6C0E68F9-1FFA-4724-97AE-1E56186216D3}" sibTransId="{6DE7F2F1-ED1E-4577-950F-5CDFBCF8049C}"/>
    <dgm:cxn modelId="{092D47C2-0FB8-4229-A6B9-1FADB8ADB2F2}" type="presOf" srcId="{DB975D41-C0F1-4B7D-BCA4-7EEDCC7EC728}" destId="{02317C66-8268-4A43-B3CC-3835D50C1A56}" srcOrd="0" destOrd="0" presId="urn:microsoft.com/office/officeart/2005/8/layout/cycle7"/>
    <dgm:cxn modelId="{877C5476-44DA-4C35-ABDB-12FB7CCE185E}" type="presOf" srcId="{6DE7F2F1-ED1E-4577-950F-5CDFBCF8049C}" destId="{D0316CB1-893C-4F89-9BCE-E0AE95B70020}" srcOrd="1" destOrd="0" presId="urn:microsoft.com/office/officeart/2005/8/layout/cycle7"/>
    <dgm:cxn modelId="{DD411769-C426-4071-A328-CA95A674BBF0}" type="presOf" srcId="{532F3F2E-C68C-41F9-AF18-3F67BBB6CF36}" destId="{9DE4D08D-7D19-4EA0-995B-6E65BE0ECB70}" srcOrd="0" destOrd="0" presId="urn:microsoft.com/office/officeart/2005/8/layout/cycle7"/>
    <dgm:cxn modelId="{7C0FEF2E-0F82-46FB-87B1-FCCE17323FFD}" type="presOf" srcId="{92FF33AF-BF54-4D9E-BED4-9F5F10F8173B}" destId="{C32647CF-F75D-433C-9DFC-D7A66733124F}" srcOrd="1" destOrd="0" presId="urn:microsoft.com/office/officeart/2005/8/layout/cycle7"/>
    <dgm:cxn modelId="{7755E305-A86C-4D01-831A-AC11849850BC}" type="presOf" srcId="{EDF496DB-F98B-4575-AC2F-7AFEB73E6373}" destId="{25956763-BD9B-4ADB-9F6A-0C9A9BBAD1BC}" srcOrd="1" destOrd="0" presId="urn:microsoft.com/office/officeart/2005/8/layout/cycle7"/>
    <dgm:cxn modelId="{6FEAC3D2-AC00-46C3-9171-7E4B999ED376}" type="presOf" srcId="{465B51DA-7A7C-47EC-8989-4FFA1A72964D}" destId="{45364692-D21E-4B9F-A07A-3BE7D5474BE0}" srcOrd="0" destOrd="0" presId="urn:microsoft.com/office/officeart/2005/8/layout/cycle7"/>
    <dgm:cxn modelId="{529B81F5-F48A-4710-88D9-A93BEBC4D12E}" type="presOf" srcId="{EDF496DB-F98B-4575-AC2F-7AFEB73E6373}" destId="{D155E8D5-6377-4915-A863-DCE27D434C6C}" srcOrd="0" destOrd="0" presId="urn:microsoft.com/office/officeart/2005/8/layout/cycle7"/>
    <dgm:cxn modelId="{A45D163D-4F3D-4717-A624-11E54B040985}" srcId="{465B51DA-7A7C-47EC-8989-4FFA1A72964D}" destId="{DB975D41-C0F1-4B7D-BCA4-7EEDCC7EC728}" srcOrd="0" destOrd="0" parTransId="{7785D5A8-EFBF-4F19-A5FF-709761F660D3}" sibTransId="{92FF33AF-BF54-4D9E-BED4-9F5F10F8173B}"/>
    <dgm:cxn modelId="{F07F3AF9-B418-4C32-972A-4E81B39095A7}" type="presOf" srcId="{6DE7F2F1-ED1E-4577-950F-5CDFBCF8049C}" destId="{2D034D67-57D1-4516-99DB-890CE1A6E4B3}" srcOrd="0" destOrd="0" presId="urn:microsoft.com/office/officeart/2005/8/layout/cycle7"/>
    <dgm:cxn modelId="{728C5F71-BB40-48E5-9B23-53114362B3F8}" type="presOf" srcId="{43FAC224-0CA4-4236-927C-E1FD25B2EE94}" destId="{EAC2B88E-1BFC-4221-B8B4-D4197E8D1542}" srcOrd="0" destOrd="0" presId="urn:microsoft.com/office/officeart/2005/8/layout/cycle7"/>
    <dgm:cxn modelId="{AC1C0563-BDFD-4E11-8A71-7384EBF92D25}" type="presParOf" srcId="{45364692-D21E-4B9F-A07A-3BE7D5474BE0}" destId="{02317C66-8268-4A43-B3CC-3835D50C1A56}" srcOrd="0" destOrd="0" presId="urn:microsoft.com/office/officeart/2005/8/layout/cycle7"/>
    <dgm:cxn modelId="{2C1D196F-8DE4-4F70-BA85-6D633884FF1D}" type="presParOf" srcId="{45364692-D21E-4B9F-A07A-3BE7D5474BE0}" destId="{18AAB48D-4B08-4FBA-B968-18C4D65ECD66}" srcOrd="1" destOrd="0" presId="urn:microsoft.com/office/officeart/2005/8/layout/cycle7"/>
    <dgm:cxn modelId="{EB8787AA-62B1-4844-B600-1B7294F5E113}" type="presParOf" srcId="{18AAB48D-4B08-4FBA-B968-18C4D65ECD66}" destId="{C32647CF-F75D-433C-9DFC-D7A66733124F}" srcOrd="0" destOrd="0" presId="urn:microsoft.com/office/officeart/2005/8/layout/cycle7"/>
    <dgm:cxn modelId="{5E9AA335-5309-4192-8425-F1F86A7267F6}" type="presParOf" srcId="{45364692-D21E-4B9F-A07A-3BE7D5474BE0}" destId="{352B0746-A659-4618-8D59-0C1A9D8D52B0}" srcOrd="2" destOrd="0" presId="urn:microsoft.com/office/officeart/2005/8/layout/cycle7"/>
    <dgm:cxn modelId="{06A5BAA6-37BB-4824-9CE6-678BA213A54A}" type="presParOf" srcId="{45364692-D21E-4B9F-A07A-3BE7D5474BE0}" destId="{D155E8D5-6377-4915-A863-DCE27D434C6C}" srcOrd="3" destOrd="0" presId="urn:microsoft.com/office/officeart/2005/8/layout/cycle7"/>
    <dgm:cxn modelId="{2CB3CF3B-B0C3-4AC6-A158-66F3A10DB410}" type="presParOf" srcId="{D155E8D5-6377-4915-A863-DCE27D434C6C}" destId="{25956763-BD9B-4ADB-9F6A-0C9A9BBAD1BC}" srcOrd="0" destOrd="0" presId="urn:microsoft.com/office/officeart/2005/8/layout/cycle7"/>
    <dgm:cxn modelId="{A8681AC0-20BC-43AA-B48A-51384D0CF540}" type="presParOf" srcId="{45364692-D21E-4B9F-A07A-3BE7D5474BE0}" destId="{9DE4D08D-7D19-4EA0-995B-6E65BE0ECB70}" srcOrd="4" destOrd="0" presId="urn:microsoft.com/office/officeart/2005/8/layout/cycle7"/>
    <dgm:cxn modelId="{8CAB710E-DBAA-4A75-A7F5-6F4009BC4326}" type="presParOf" srcId="{45364692-D21E-4B9F-A07A-3BE7D5474BE0}" destId="{2D034D67-57D1-4516-99DB-890CE1A6E4B3}" srcOrd="5" destOrd="0" presId="urn:microsoft.com/office/officeart/2005/8/layout/cycle7"/>
    <dgm:cxn modelId="{550233B5-D0E8-45F3-888C-564D0AB2A307}" type="presParOf" srcId="{2D034D67-57D1-4516-99DB-890CE1A6E4B3}" destId="{D0316CB1-893C-4F89-9BCE-E0AE95B70020}" srcOrd="0" destOrd="0" presId="urn:microsoft.com/office/officeart/2005/8/layout/cycle7"/>
    <dgm:cxn modelId="{A092465B-1891-4DAA-A31F-1F1A47E9F280}" type="presParOf" srcId="{45364692-D21E-4B9F-A07A-3BE7D5474BE0}" destId="{6D85AFD7-F430-4546-8FF1-7488B0D649C8}" srcOrd="6" destOrd="0" presId="urn:microsoft.com/office/officeart/2005/8/layout/cycle7"/>
    <dgm:cxn modelId="{79B894FF-4956-4FF8-8017-586338F73802}" type="presParOf" srcId="{45364692-D21E-4B9F-A07A-3BE7D5474BE0}" destId="{EAC2B88E-1BFC-4221-B8B4-D4197E8D1542}" srcOrd="7" destOrd="0" presId="urn:microsoft.com/office/officeart/2005/8/layout/cycle7"/>
    <dgm:cxn modelId="{EEE15282-2B10-4892-81EA-DA674938C5A0}" type="presParOf" srcId="{EAC2B88E-1BFC-4221-B8B4-D4197E8D1542}" destId="{409D161C-3F3F-4A77-ACAB-42BC463D6A4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>
        <a:solidFill>
          <a:srgbClr val="C0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Alcance</a:t>
          </a:r>
          <a:endParaRPr lang="es-ES" b="1" dirty="0">
            <a:solidFill>
              <a:schemeClr val="bg1"/>
            </a:solidFill>
          </a:endParaRPr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/>
      <dgm:t>
        <a:bodyPr/>
        <a:lstStyle/>
        <a:p>
          <a:r>
            <a:rPr lang="es-ES" b="1" dirty="0" smtClean="0"/>
            <a:t>Objetivo General</a:t>
          </a:r>
          <a:endParaRPr lang="es-ES" b="1" dirty="0"/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456B73C7-FBD6-4330-8F70-2E66DC95F05C}" type="presOf" srcId="{2B30BADE-F6BB-4F31-8652-E7809B824A1A}" destId="{5B557EFD-4F53-4FE1-A98D-1E35D5670582}" srcOrd="0" destOrd="0" presId="urn:microsoft.com/office/officeart/2009/3/layout/HorizontalOrganizationChart"/>
    <dgm:cxn modelId="{0090A989-0917-4E32-9D1C-665EDD46DA7C}" type="presOf" srcId="{98F3B87E-B84C-430B-9372-EDE3AA8C45EC}" destId="{86BB4AA0-6C53-417A-9822-C0B199418F0A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E9FA874E-DF79-48CF-A023-F54F02D69B5D}" type="presOf" srcId="{98F3B87E-B84C-430B-9372-EDE3AA8C45EC}" destId="{EA7A37C8-FACA-4A5D-B398-D0A7AB5A5260}" srcOrd="1" destOrd="0" presId="urn:microsoft.com/office/officeart/2009/3/layout/HorizontalOrganizationChart"/>
    <dgm:cxn modelId="{4D3BDFAF-D795-4094-A2CD-99ECD9558077}" type="presOf" srcId="{5DA1624E-2025-4E02-9C7E-7F739CEAA773}" destId="{DEFB82F6-8DA5-4AB0-924A-F24F97D7DEB5}" srcOrd="0" destOrd="0" presId="urn:microsoft.com/office/officeart/2009/3/layout/HorizontalOrganizationChart"/>
    <dgm:cxn modelId="{0E5CABBF-575E-420B-B7E7-96C554AEDEBD}" type="presOf" srcId="{CD92F085-053F-44DF-8DFA-E090E8FD946F}" destId="{1B2F389F-773E-4C90-BECA-F1471094EBB1}" srcOrd="1" destOrd="0" presId="urn:microsoft.com/office/officeart/2009/3/layout/HorizontalOrganizationChart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A4A57386-3ACE-414B-BD0D-CB1BDD5BC0BB}" type="presOf" srcId="{32E9E5F0-6609-4535-AC19-4D3EE6A0B30A}" destId="{9036CB3D-933B-48BE-94E8-350578A0987D}" srcOrd="0" destOrd="0" presId="urn:microsoft.com/office/officeart/2009/3/layout/HorizontalOrganizationChart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111BA181-1287-4B97-90DD-141653B67092}" type="presOf" srcId="{CC3C3831-5C55-46B4-B7BF-07F30996BD5A}" destId="{7516501D-0864-41E0-B4E2-597D0D7BFF8A}" srcOrd="0" destOrd="0" presId="urn:microsoft.com/office/officeart/2009/3/layout/HorizontalOrganizationChart"/>
    <dgm:cxn modelId="{22C3C6E6-6898-4DA1-8FD2-7E79992CF4E5}" type="presOf" srcId="{B2177D58-A249-4409-8346-EC237A184987}" destId="{581C8D9F-C323-402C-92CF-99EAD5FF21DE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FD6AFC61-AB9B-4F3F-947D-297A90A66E37}" type="presOf" srcId="{A4C4D06E-6E97-458F-9751-E115EF6AE96A}" destId="{36AB33B3-8594-427C-921F-DE1462558C04}" srcOrd="0" destOrd="0" presId="urn:microsoft.com/office/officeart/2009/3/layout/HorizontalOrganizationChart"/>
    <dgm:cxn modelId="{1ECF6635-5575-4B01-AA55-ED1D11E7C7B8}" type="presOf" srcId="{CF14934A-701B-4257-B1DE-21D119100AF7}" destId="{67BA1276-DFC3-4527-B3B4-6A77D55653EF}" srcOrd="1" destOrd="0" presId="urn:microsoft.com/office/officeart/2009/3/layout/HorizontalOrganizationChart"/>
    <dgm:cxn modelId="{D15F5C66-2109-40DF-BF03-161A321D599E}" type="presOf" srcId="{21EF1D45-1F1D-4EDB-A824-2050FCF17D64}" destId="{4E6EF348-C074-4008-8143-418741205ACF}" srcOrd="0" destOrd="0" presId="urn:microsoft.com/office/officeart/2009/3/layout/HorizontalOrganizationChart"/>
    <dgm:cxn modelId="{93108E72-DABE-428C-9D82-72CDBE26B241}" type="presOf" srcId="{7137C1A6-A071-49D3-9863-B2B1FEC79BD2}" destId="{A8F06B9D-A2A9-466C-AE2A-EE5D4A2D65DE}" srcOrd="1" destOrd="0" presId="urn:microsoft.com/office/officeart/2009/3/layout/HorizontalOrganizationChart"/>
    <dgm:cxn modelId="{AA965395-A69A-425C-9632-7B4E9B8C1638}" type="presOf" srcId="{A80C6F10-6E63-4E5A-A7C7-F1B1BE647AF8}" destId="{7B9F3A5A-5E64-4628-A39D-FA46F789E028}" srcOrd="0" destOrd="0" presId="urn:microsoft.com/office/officeart/2009/3/layout/HorizontalOrganizationChart"/>
    <dgm:cxn modelId="{D2795E21-D77D-411F-80A8-276C91975217}" type="presOf" srcId="{CF14934A-701B-4257-B1DE-21D119100AF7}" destId="{4E355039-5B43-40FA-ABD4-FB9DA19ABF06}" srcOrd="0" destOrd="0" presId="urn:microsoft.com/office/officeart/2009/3/layout/HorizontalOrganizationChart"/>
    <dgm:cxn modelId="{034AC7C8-6309-44FD-B28C-2A1609FCA701}" type="presOf" srcId="{F0103574-980D-44C0-B65E-607D7E252077}" destId="{1E37ED54-9A4D-4828-9325-934C363C8E35}" srcOrd="1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92B325E2-5642-4266-AF21-70067E2501B6}" type="presOf" srcId="{6F53D91C-E693-49AF-914A-E5B0E9BB1228}" destId="{1FB11BFC-DB0D-4266-A14C-571F9C595B70}" srcOrd="0" destOrd="0" presId="urn:microsoft.com/office/officeart/2009/3/layout/HorizontalOrganizationChart"/>
    <dgm:cxn modelId="{00EFD209-5B26-42C9-A4A6-C7967337F273}" type="presOf" srcId="{A80C6F10-6E63-4E5A-A7C7-F1B1BE647AF8}" destId="{42ACE584-1E59-4AD0-9019-879F3FC41116}" srcOrd="1" destOrd="0" presId="urn:microsoft.com/office/officeart/2009/3/layout/HorizontalOrganizationChart"/>
    <dgm:cxn modelId="{1835F6A9-8BB1-4107-8D59-CFBEBAF746E2}" type="presOf" srcId="{2B30BADE-F6BB-4F31-8652-E7809B824A1A}" destId="{9B810D6C-6317-4588-94A7-9F0FA4BCF0EF}" srcOrd="1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B29A5F46-BE79-4007-847C-AFED36BBB710}" type="presOf" srcId="{3E4A8BE5-ACC3-40D1-8D4A-FB2D247DB3B0}" destId="{91CD4484-DF98-4C9E-9F3A-06F8419A60EF}" srcOrd="1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6E6EAC1F-2C4F-4EAE-BCD3-8C8EDAFEFFB2}" type="presOf" srcId="{F0103574-980D-44C0-B65E-607D7E252077}" destId="{49FE0FEA-56E3-484A-9845-7F0421AC4DB2}" srcOrd="0" destOrd="0" presId="urn:microsoft.com/office/officeart/2009/3/layout/HorizontalOrganizationChart"/>
    <dgm:cxn modelId="{15C91C62-BB8C-44F2-8C17-E2D432D58593}" type="presOf" srcId="{8FF4585A-BD84-4A99-A1CA-E097F8E78286}" destId="{B376C6D9-55EA-4D36-BAC9-C093E91752FF}" srcOrd="0" destOrd="0" presId="urn:microsoft.com/office/officeart/2009/3/layout/HorizontalOrganizationChart"/>
    <dgm:cxn modelId="{76A6AF49-0702-4661-B166-0863E371A4F4}" type="presOf" srcId="{68FD6DB0-530C-4E54-A083-D0C9AB848818}" destId="{F2E970E3-CDAA-406B-84BE-4E4306815EC7}" srcOrd="0" destOrd="0" presId="urn:microsoft.com/office/officeart/2009/3/layout/HorizontalOrganizationChart"/>
    <dgm:cxn modelId="{A233167E-C616-4323-BD1A-2A4D43D1DDF6}" type="presOf" srcId="{FC53F778-C2B4-496F-8E18-0572A49EDB96}" destId="{4909C496-E1DF-4F07-95B7-63341708F457}" srcOrd="0" destOrd="0" presId="urn:microsoft.com/office/officeart/2009/3/layout/HorizontalOrganizationChart"/>
    <dgm:cxn modelId="{13BF49A2-C6EC-4F82-8A0C-028B0A80D312}" type="presOf" srcId="{7137C1A6-A071-49D3-9863-B2B1FEC79BD2}" destId="{817768AC-B585-47AE-9045-3A22EE3A484C}" srcOrd="0" destOrd="0" presId="urn:microsoft.com/office/officeart/2009/3/layout/HorizontalOrganizationChart"/>
    <dgm:cxn modelId="{C84A3E7A-13DC-48C9-880C-4EB6827E8E30}" type="presOf" srcId="{A4C4D06E-6E97-458F-9751-E115EF6AE96A}" destId="{91DA9255-E982-4804-B5EC-67F1947DE0A1}" srcOrd="1" destOrd="0" presId="urn:microsoft.com/office/officeart/2009/3/layout/HorizontalOrganizationChart"/>
    <dgm:cxn modelId="{6C40E5A1-601B-435B-8A1F-5813CA1C21D9}" type="presOf" srcId="{CD92F085-053F-44DF-8DFA-E090E8FD946F}" destId="{CA3ABEF2-36E9-4158-A83A-CE77749D37F4}" srcOrd="0" destOrd="0" presId="urn:microsoft.com/office/officeart/2009/3/layout/HorizontalOrganizationChart"/>
    <dgm:cxn modelId="{3E3B5821-29EB-41CE-BF9A-EAFB0CF9E320}" type="presOf" srcId="{3E4A8BE5-ACC3-40D1-8D4A-FB2D247DB3B0}" destId="{E6666DCB-114C-48C3-B885-92CC1562D968}" srcOrd="0" destOrd="0" presId="urn:microsoft.com/office/officeart/2009/3/layout/HorizontalOrganizationChart"/>
    <dgm:cxn modelId="{51E9426F-3955-43D9-A121-0562361A5680}" type="presOf" srcId="{AB8146DB-2DBD-4AC3-A7C6-B5C652AB9001}" destId="{3A1E14FB-5EAB-4547-B328-73F58783A8A6}" srcOrd="1" destOrd="0" presId="urn:microsoft.com/office/officeart/2009/3/layout/HorizontalOrganizationChart"/>
    <dgm:cxn modelId="{3D86D78C-9A9D-4769-BE54-176DDAE06C4F}" type="presOf" srcId="{8FF4585A-BD84-4A99-A1CA-E097F8E78286}" destId="{E59308DD-6B7A-4C68-BEF3-5611E4B82E95}" srcOrd="1" destOrd="0" presId="urn:microsoft.com/office/officeart/2009/3/layout/HorizontalOrganizationChart"/>
    <dgm:cxn modelId="{8DE680C5-09E6-4445-A201-6360475B5E73}" type="presOf" srcId="{68FD6DB0-530C-4E54-A083-D0C9AB848818}" destId="{30BFC020-8B6F-4799-A7BB-23912200B3EA}" srcOrd="1" destOrd="0" presId="urn:microsoft.com/office/officeart/2009/3/layout/HorizontalOrganizationChart"/>
    <dgm:cxn modelId="{E17BD8D4-DD97-4BC8-BC0E-5BCD4C8E225C}" type="presOf" srcId="{AF136378-637A-4A2C-B8D6-97AB6ADC12E2}" destId="{453AF829-CE22-432B-8DB9-67B212AA41B8}" srcOrd="0" destOrd="0" presId="urn:microsoft.com/office/officeart/2009/3/layout/HorizontalOrganizationChart"/>
    <dgm:cxn modelId="{B46A544B-CDE6-4C6B-AB11-96F96123720F}" type="presOf" srcId="{EF43A1F9-6FCF-491B-9243-07AB2D075498}" destId="{E4F34BD5-FEE2-4949-8E2A-E20D97B32F86}" srcOrd="0" destOrd="0" presId="urn:microsoft.com/office/officeart/2009/3/layout/HorizontalOrganizationChart"/>
    <dgm:cxn modelId="{A6D592EF-B4FE-4325-9EAB-0147811D9F46}" type="presOf" srcId="{AE2262F9-67D3-429E-84B9-034E0CA8E281}" destId="{C0821DFC-3ED2-4E96-B1A0-B451D7714FA9}" srcOrd="0" destOrd="0" presId="urn:microsoft.com/office/officeart/2009/3/layout/HorizontalOrganizationChart"/>
    <dgm:cxn modelId="{79AE4741-76AE-44B4-8912-4B351E4B7F43}" type="presOf" srcId="{A2134FC1-8864-4D88-92BB-DFA883E57F1F}" destId="{2899AACA-2A3F-4D8D-A421-E394F8CBDF5F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EE096079-2D52-4322-919C-16E9040BD51C}" type="presOf" srcId="{AB8146DB-2DBD-4AC3-A7C6-B5C652AB9001}" destId="{D5C8BD53-1D65-40C4-9BBF-96D57DF95030}" srcOrd="0" destOrd="0" presId="urn:microsoft.com/office/officeart/2009/3/layout/HorizontalOrganizationChart"/>
    <dgm:cxn modelId="{6E93186E-3CB4-4A37-9891-C9B404426A48}" type="presOf" srcId="{2C005542-C527-4601-B9BD-3C0A8A5CDF0D}" destId="{4EFB3D6C-1B87-4DFC-BDB2-1156BB2A63D9}" srcOrd="0" destOrd="0" presId="urn:microsoft.com/office/officeart/2009/3/layout/HorizontalOrganizationChart"/>
    <dgm:cxn modelId="{998B238D-F5E0-4CC1-969E-A4D938F1FA36}" type="presParOf" srcId="{9036CB3D-933B-48BE-94E8-350578A0987D}" destId="{3AB9870F-2D0A-4C7B-A53D-BF440B46A4FF}" srcOrd="0" destOrd="0" presId="urn:microsoft.com/office/officeart/2009/3/layout/HorizontalOrganizationChart"/>
    <dgm:cxn modelId="{0AE28C4D-1519-4F81-8946-931C0609E4CA}" type="presParOf" srcId="{3AB9870F-2D0A-4C7B-A53D-BF440B46A4FF}" destId="{2BB26BA9-AD0D-4DF4-9947-FFF7C3DAA711}" srcOrd="0" destOrd="0" presId="urn:microsoft.com/office/officeart/2009/3/layout/HorizontalOrganizationChart"/>
    <dgm:cxn modelId="{FB5FF195-6296-4684-B2E1-891B45206C68}" type="presParOf" srcId="{2BB26BA9-AD0D-4DF4-9947-FFF7C3DAA711}" destId="{36AB33B3-8594-427C-921F-DE1462558C04}" srcOrd="0" destOrd="0" presId="urn:microsoft.com/office/officeart/2009/3/layout/HorizontalOrganizationChart"/>
    <dgm:cxn modelId="{87326351-0ABA-4B4D-B848-2893D42AE41A}" type="presParOf" srcId="{2BB26BA9-AD0D-4DF4-9947-FFF7C3DAA711}" destId="{91DA9255-E982-4804-B5EC-67F1947DE0A1}" srcOrd="1" destOrd="0" presId="urn:microsoft.com/office/officeart/2009/3/layout/HorizontalOrganizationChart"/>
    <dgm:cxn modelId="{2104898A-C99C-4B2E-8D26-CEB58B7D0816}" type="presParOf" srcId="{3AB9870F-2D0A-4C7B-A53D-BF440B46A4FF}" destId="{606F13D3-B135-4DE2-886B-70DFDF23E4A0}" srcOrd="1" destOrd="0" presId="urn:microsoft.com/office/officeart/2009/3/layout/HorizontalOrganizationChart"/>
    <dgm:cxn modelId="{5350410D-75AF-426D-833A-A742D631C525}" type="presParOf" srcId="{606F13D3-B135-4DE2-886B-70DFDF23E4A0}" destId="{453AF829-CE22-432B-8DB9-67B212AA41B8}" srcOrd="0" destOrd="0" presId="urn:microsoft.com/office/officeart/2009/3/layout/HorizontalOrganizationChart"/>
    <dgm:cxn modelId="{AEC4E2D5-471D-4846-9275-17DC0C209072}" type="presParOf" srcId="{606F13D3-B135-4DE2-886B-70DFDF23E4A0}" destId="{A4330784-364D-4599-AA50-74058B081B8D}" srcOrd="1" destOrd="0" presId="urn:microsoft.com/office/officeart/2009/3/layout/HorizontalOrganizationChart"/>
    <dgm:cxn modelId="{B6468312-D733-46A9-B54A-8C1B6EC11B5E}" type="presParOf" srcId="{A4330784-364D-4599-AA50-74058B081B8D}" destId="{A40C25EB-7D7D-4B59-AE87-848719A5D75C}" srcOrd="0" destOrd="0" presId="urn:microsoft.com/office/officeart/2009/3/layout/HorizontalOrganizationChart"/>
    <dgm:cxn modelId="{2AFCD2A8-B370-4A4D-89D3-A24A8081677A}" type="presParOf" srcId="{A40C25EB-7D7D-4B59-AE87-848719A5D75C}" destId="{5B557EFD-4F53-4FE1-A98D-1E35D5670582}" srcOrd="0" destOrd="0" presId="urn:microsoft.com/office/officeart/2009/3/layout/HorizontalOrganizationChart"/>
    <dgm:cxn modelId="{7B7BC6FD-926F-4576-8FBF-246CB07C4398}" type="presParOf" srcId="{A40C25EB-7D7D-4B59-AE87-848719A5D75C}" destId="{9B810D6C-6317-4588-94A7-9F0FA4BCF0EF}" srcOrd="1" destOrd="0" presId="urn:microsoft.com/office/officeart/2009/3/layout/HorizontalOrganizationChart"/>
    <dgm:cxn modelId="{4A5915D2-94D7-4FEA-B598-B287C53D778B}" type="presParOf" srcId="{A4330784-364D-4599-AA50-74058B081B8D}" destId="{99BB21FD-EEBE-4AD7-9B7C-3FAF673F6F4E}" srcOrd="1" destOrd="0" presId="urn:microsoft.com/office/officeart/2009/3/layout/HorizontalOrganizationChart"/>
    <dgm:cxn modelId="{D23D0631-6278-4136-A9BD-F403AF69CA82}" type="presParOf" srcId="{A4330784-364D-4599-AA50-74058B081B8D}" destId="{49A81C62-B4E6-4BD1-B13B-5C237B609985}" srcOrd="2" destOrd="0" presId="urn:microsoft.com/office/officeart/2009/3/layout/HorizontalOrganizationChart"/>
    <dgm:cxn modelId="{76970EBA-D3B0-48D2-87E7-CA5200C3B2B9}" type="presParOf" srcId="{606F13D3-B135-4DE2-886B-70DFDF23E4A0}" destId="{E4F34BD5-FEE2-4949-8E2A-E20D97B32F86}" srcOrd="2" destOrd="0" presId="urn:microsoft.com/office/officeart/2009/3/layout/HorizontalOrganizationChart"/>
    <dgm:cxn modelId="{79277C73-0007-463C-8D86-15D5A8E01F5B}" type="presParOf" srcId="{606F13D3-B135-4DE2-886B-70DFDF23E4A0}" destId="{A131F472-606E-42E4-9CFD-D440BEE36E8F}" srcOrd="3" destOrd="0" presId="urn:microsoft.com/office/officeart/2009/3/layout/HorizontalOrganizationChart"/>
    <dgm:cxn modelId="{49EAD8A4-E8B3-4FCF-9B21-46C08EE876DA}" type="presParOf" srcId="{A131F472-606E-42E4-9CFD-D440BEE36E8F}" destId="{06352BD0-9E45-4EC8-AE2D-521BC67611CA}" srcOrd="0" destOrd="0" presId="urn:microsoft.com/office/officeart/2009/3/layout/HorizontalOrganizationChart"/>
    <dgm:cxn modelId="{4D0FCAA3-AF89-4C21-BF2F-FE5612B3FB12}" type="presParOf" srcId="{06352BD0-9E45-4EC8-AE2D-521BC67611CA}" destId="{4E355039-5B43-40FA-ABD4-FB9DA19ABF06}" srcOrd="0" destOrd="0" presId="urn:microsoft.com/office/officeart/2009/3/layout/HorizontalOrganizationChart"/>
    <dgm:cxn modelId="{9D58E69D-0F7C-4715-AAE5-064F47584AE1}" type="presParOf" srcId="{06352BD0-9E45-4EC8-AE2D-521BC67611CA}" destId="{67BA1276-DFC3-4527-B3B4-6A77D55653EF}" srcOrd="1" destOrd="0" presId="urn:microsoft.com/office/officeart/2009/3/layout/HorizontalOrganizationChart"/>
    <dgm:cxn modelId="{F00842D8-8806-4C90-B062-53DE09E3CA4A}" type="presParOf" srcId="{A131F472-606E-42E4-9CFD-D440BEE36E8F}" destId="{75A05951-F3ED-425D-BD2D-325575694EBE}" srcOrd="1" destOrd="0" presId="urn:microsoft.com/office/officeart/2009/3/layout/HorizontalOrganizationChart"/>
    <dgm:cxn modelId="{3E2CD0C7-961F-4EEF-B340-BF432BA997E3}" type="presParOf" srcId="{A131F472-606E-42E4-9CFD-D440BEE36E8F}" destId="{F6FEA933-5ADB-441E-8AD2-C7743FAC634E}" srcOrd="2" destOrd="0" presId="urn:microsoft.com/office/officeart/2009/3/layout/HorizontalOrganizationChart"/>
    <dgm:cxn modelId="{0497514F-3860-43DB-97F8-BA904E42885D}" type="presParOf" srcId="{606F13D3-B135-4DE2-886B-70DFDF23E4A0}" destId="{4E6EF348-C074-4008-8143-418741205ACF}" srcOrd="4" destOrd="0" presId="urn:microsoft.com/office/officeart/2009/3/layout/HorizontalOrganizationChart"/>
    <dgm:cxn modelId="{1599751C-902B-4DDB-8151-9669BC9C3B8A}" type="presParOf" srcId="{606F13D3-B135-4DE2-886B-70DFDF23E4A0}" destId="{C827ED8D-02B0-43B3-91E8-C5EA51A2D47D}" srcOrd="5" destOrd="0" presId="urn:microsoft.com/office/officeart/2009/3/layout/HorizontalOrganizationChart"/>
    <dgm:cxn modelId="{291854BF-D89E-41AF-8280-8B1C82021E76}" type="presParOf" srcId="{C827ED8D-02B0-43B3-91E8-C5EA51A2D47D}" destId="{F443370F-DB1C-44EF-9D7F-781ED1AE4C16}" srcOrd="0" destOrd="0" presId="urn:microsoft.com/office/officeart/2009/3/layout/HorizontalOrganizationChart"/>
    <dgm:cxn modelId="{856E1CC5-C308-40CF-9422-76A72EA82A63}" type="presParOf" srcId="{F443370F-DB1C-44EF-9D7F-781ED1AE4C16}" destId="{817768AC-B585-47AE-9045-3A22EE3A484C}" srcOrd="0" destOrd="0" presId="urn:microsoft.com/office/officeart/2009/3/layout/HorizontalOrganizationChart"/>
    <dgm:cxn modelId="{C13F47B8-A243-4197-A35B-288214E6CF2C}" type="presParOf" srcId="{F443370F-DB1C-44EF-9D7F-781ED1AE4C16}" destId="{A8F06B9D-A2A9-466C-AE2A-EE5D4A2D65DE}" srcOrd="1" destOrd="0" presId="urn:microsoft.com/office/officeart/2009/3/layout/HorizontalOrganizationChart"/>
    <dgm:cxn modelId="{E32F0DDA-F605-4695-970A-FD00FE550C1B}" type="presParOf" srcId="{C827ED8D-02B0-43B3-91E8-C5EA51A2D47D}" destId="{9B47BC08-352C-4218-AFC0-0B4590A8AD7A}" srcOrd="1" destOrd="0" presId="urn:microsoft.com/office/officeart/2009/3/layout/HorizontalOrganizationChart"/>
    <dgm:cxn modelId="{A551C6B0-F1F6-4281-AB40-80D0376DA67C}" type="presParOf" srcId="{C827ED8D-02B0-43B3-91E8-C5EA51A2D47D}" destId="{85AB44F7-DFF1-4CF5-AE95-C3C5B7CB42EA}" srcOrd="2" destOrd="0" presId="urn:microsoft.com/office/officeart/2009/3/layout/HorizontalOrganizationChart"/>
    <dgm:cxn modelId="{44D45716-3BC3-4049-988F-5540344FB380}" type="presParOf" srcId="{606F13D3-B135-4DE2-886B-70DFDF23E4A0}" destId="{7516501D-0864-41E0-B4E2-597D0D7BFF8A}" srcOrd="6" destOrd="0" presId="urn:microsoft.com/office/officeart/2009/3/layout/HorizontalOrganizationChart"/>
    <dgm:cxn modelId="{58DD21C2-6522-4750-B414-5514E3D16C36}" type="presParOf" srcId="{606F13D3-B135-4DE2-886B-70DFDF23E4A0}" destId="{2A9FA8AC-897B-42E7-940B-46C795E2A745}" srcOrd="7" destOrd="0" presId="urn:microsoft.com/office/officeart/2009/3/layout/HorizontalOrganizationChart"/>
    <dgm:cxn modelId="{CBBF49E8-CB9D-4903-B846-F5ED92BF2281}" type="presParOf" srcId="{2A9FA8AC-897B-42E7-940B-46C795E2A745}" destId="{037B35A3-4747-4EDF-B83A-1AC4E8306142}" srcOrd="0" destOrd="0" presId="urn:microsoft.com/office/officeart/2009/3/layout/HorizontalOrganizationChart"/>
    <dgm:cxn modelId="{FE35BB9A-1928-4DFD-804E-44F1AAB280F4}" type="presParOf" srcId="{037B35A3-4747-4EDF-B83A-1AC4E8306142}" destId="{49FE0FEA-56E3-484A-9845-7F0421AC4DB2}" srcOrd="0" destOrd="0" presId="urn:microsoft.com/office/officeart/2009/3/layout/HorizontalOrganizationChart"/>
    <dgm:cxn modelId="{B86E3489-30DC-4632-9F66-31C4ABDB0327}" type="presParOf" srcId="{037B35A3-4747-4EDF-B83A-1AC4E8306142}" destId="{1E37ED54-9A4D-4828-9325-934C363C8E35}" srcOrd="1" destOrd="0" presId="urn:microsoft.com/office/officeart/2009/3/layout/HorizontalOrganizationChart"/>
    <dgm:cxn modelId="{73AA8321-CEB9-4F7F-A0D3-C18415F0A081}" type="presParOf" srcId="{2A9FA8AC-897B-42E7-940B-46C795E2A745}" destId="{82CB2263-523B-47BB-A402-FFB63A46691B}" srcOrd="1" destOrd="0" presId="urn:microsoft.com/office/officeart/2009/3/layout/HorizontalOrganizationChart"/>
    <dgm:cxn modelId="{E0D4ADFA-8973-4178-AC79-354AA450CA52}" type="presParOf" srcId="{2A9FA8AC-897B-42E7-940B-46C795E2A745}" destId="{09E46D50-A8BE-4ECD-9096-A4FAFB16C11A}" srcOrd="2" destOrd="0" presId="urn:microsoft.com/office/officeart/2009/3/layout/HorizontalOrganizationChart"/>
    <dgm:cxn modelId="{A57869AB-9617-4A80-8346-3E20F8CC40A7}" type="presParOf" srcId="{606F13D3-B135-4DE2-886B-70DFDF23E4A0}" destId="{4909C496-E1DF-4F07-95B7-63341708F457}" srcOrd="8" destOrd="0" presId="urn:microsoft.com/office/officeart/2009/3/layout/HorizontalOrganizationChart"/>
    <dgm:cxn modelId="{68130179-4810-40E2-A57F-AFDA9CFBF557}" type="presParOf" srcId="{606F13D3-B135-4DE2-886B-70DFDF23E4A0}" destId="{8952015C-9E05-430B-89AD-D3CEED51BCEC}" srcOrd="9" destOrd="0" presId="urn:microsoft.com/office/officeart/2009/3/layout/HorizontalOrganizationChart"/>
    <dgm:cxn modelId="{1AC6E3FD-AF6E-4FBC-90E8-53108EDBD997}" type="presParOf" srcId="{8952015C-9E05-430B-89AD-D3CEED51BCEC}" destId="{DA7C6B09-2CFA-43B7-9F02-BB600B6422C9}" srcOrd="0" destOrd="0" presId="urn:microsoft.com/office/officeart/2009/3/layout/HorizontalOrganizationChart"/>
    <dgm:cxn modelId="{E10805EF-F9C6-49DE-92D9-38842A643D56}" type="presParOf" srcId="{DA7C6B09-2CFA-43B7-9F02-BB600B6422C9}" destId="{86BB4AA0-6C53-417A-9822-C0B199418F0A}" srcOrd="0" destOrd="0" presId="urn:microsoft.com/office/officeart/2009/3/layout/HorizontalOrganizationChart"/>
    <dgm:cxn modelId="{3A48D668-7140-411F-8445-0D3909EB7A4E}" type="presParOf" srcId="{DA7C6B09-2CFA-43B7-9F02-BB600B6422C9}" destId="{EA7A37C8-FACA-4A5D-B398-D0A7AB5A5260}" srcOrd="1" destOrd="0" presId="urn:microsoft.com/office/officeart/2009/3/layout/HorizontalOrganizationChart"/>
    <dgm:cxn modelId="{D94608F0-1BBB-42FD-983A-98518541E286}" type="presParOf" srcId="{8952015C-9E05-430B-89AD-D3CEED51BCEC}" destId="{B23BF7DD-1124-42C1-92B3-E3F0CD171380}" srcOrd="1" destOrd="0" presId="urn:microsoft.com/office/officeart/2009/3/layout/HorizontalOrganizationChart"/>
    <dgm:cxn modelId="{4C38117E-2B8D-40B1-B58E-849C7A2D7C5D}" type="presParOf" srcId="{8952015C-9E05-430B-89AD-D3CEED51BCEC}" destId="{E2586762-32AE-4018-8FB0-ED7E6FC2685D}" srcOrd="2" destOrd="0" presId="urn:microsoft.com/office/officeart/2009/3/layout/HorizontalOrganizationChart"/>
    <dgm:cxn modelId="{6D260C1C-A6D8-4E0D-B32B-30B753374FED}" type="presParOf" srcId="{606F13D3-B135-4DE2-886B-70DFDF23E4A0}" destId="{2899AACA-2A3F-4D8D-A421-E394F8CBDF5F}" srcOrd="10" destOrd="0" presId="urn:microsoft.com/office/officeart/2009/3/layout/HorizontalOrganizationChart"/>
    <dgm:cxn modelId="{3A9CAF56-1005-40A9-97C5-77D3AAB95CC1}" type="presParOf" srcId="{606F13D3-B135-4DE2-886B-70DFDF23E4A0}" destId="{BD51BD60-B5BF-475A-B088-56E6D081A3D1}" srcOrd="11" destOrd="0" presId="urn:microsoft.com/office/officeart/2009/3/layout/HorizontalOrganizationChart"/>
    <dgm:cxn modelId="{3BAD9F61-56C6-4364-A80C-2F1C5BFFD453}" type="presParOf" srcId="{BD51BD60-B5BF-475A-B088-56E6D081A3D1}" destId="{0FE8CAD4-94E8-43B0-8647-5794D553DC49}" srcOrd="0" destOrd="0" presId="urn:microsoft.com/office/officeart/2009/3/layout/HorizontalOrganizationChart"/>
    <dgm:cxn modelId="{828CA793-9B6C-4489-9E1C-151F4013D5AF}" type="presParOf" srcId="{0FE8CAD4-94E8-43B0-8647-5794D553DC49}" destId="{F2E970E3-CDAA-406B-84BE-4E4306815EC7}" srcOrd="0" destOrd="0" presId="urn:microsoft.com/office/officeart/2009/3/layout/HorizontalOrganizationChart"/>
    <dgm:cxn modelId="{1E1CF390-E2E8-44BC-9429-1F57B216CCCB}" type="presParOf" srcId="{0FE8CAD4-94E8-43B0-8647-5794D553DC49}" destId="{30BFC020-8B6F-4799-A7BB-23912200B3EA}" srcOrd="1" destOrd="0" presId="urn:microsoft.com/office/officeart/2009/3/layout/HorizontalOrganizationChart"/>
    <dgm:cxn modelId="{1E4ABB21-87AD-4416-9164-2C77C64DB6C1}" type="presParOf" srcId="{BD51BD60-B5BF-475A-B088-56E6D081A3D1}" destId="{F2B4A97B-DBBD-446D-B701-1740F3ACE7A0}" srcOrd="1" destOrd="0" presId="urn:microsoft.com/office/officeart/2009/3/layout/HorizontalOrganizationChart"/>
    <dgm:cxn modelId="{185D4DB9-9B1C-4555-B294-BE6CCA375709}" type="presParOf" srcId="{BD51BD60-B5BF-475A-B088-56E6D081A3D1}" destId="{599A63A4-A171-4C94-8627-0B9EEE68A7D0}" srcOrd="2" destOrd="0" presId="urn:microsoft.com/office/officeart/2009/3/layout/HorizontalOrganizationChart"/>
    <dgm:cxn modelId="{19233D5C-A8DB-4D28-9940-1F8626F67EFD}" type="presParOf" srcId="{606F13D3-B135-4DE2-886B-70DFDF23E4A0}" destId="{C0821DFC-3ED2-4E96-B1A0-B451D7714FA9}" srcOrd="12" destOrd="0" presId="urn:microsoft.com/office/officeart/2009/3/layout/HorizontalOrganizationChart"/>
    <dgm:cxn modelId="{F21F37DA-3D6F-40E3-9D75-8E9617AEA336}" type="presParOf" srcId="{606F13D3-B135-4DE2-886B-70DFDF23E4A0}" destId="{4B947986-0BE9-420D-8A7A-A4EC56654934}" srcOrd="13" destOrd="0" presId="urn:microsoft.com/office/officeart/2009/3/layout/HorizontalOrganizationChart"/>
    <dgm:cxn modelId="{7983EFF5-FCB8-4393-8EE0-31E07A02BCD6}" type="presParOf" srcId="{4B947986-0BE9-420D-8A7A-A4EC56654934}" destId="{F1D9F36A-704D-451E-80AD-7F30911A6A4C}" srcOrd="0" destOrd="0" presId="urn:microsoft.com/office/officeart/2009/3/layout/HorizontalOrganizationChart"/>
    <dgm:cxn modelId="{F2051EB1-2E5F-4498-8923-333244B2C3C5}" type="presParOf" srcId="{F1D9F36A-704D-451E-80AD-7F30911A6A4C}" destId="{D5C8BD53-1D65-40C4-9BBF-96D57DF95030}" srcOrd="0" destOrd="0" presId="urn:microsoft.com/office/officeart/2009/3/layout/HorizontalOrganizationChart"/>
    <dgm:cxn modelId="{074DE48A-2CE7-4E97-A250-8E0DFDF9C5D8}" type="presParOf" srcId="{F1D9F36A-704D-451E-80AD-7F30911A6A4C}" destId="{3A1E14FB-5EAB-4547-B328-73F58783A8A6}" srcOrd="1" destOrd="0" presId="urn:microsoft.com/office/officeart/2009/3/layout/HorizontalOrganizationChart"/>
    <dgm:cxn modelId="{ED95E4ED-B7CF-41DB-8CE7-9BFD9E3F2F02}" type="presParOf" srcId="{4B947986-0BE9-420D-8A7A-A4EC56654934}" destId="{B8FBC219-DA08-47DB-8827-33437890B39D}" srcOrd="1" destOrd="0" presId="urn:microsoft.com/office/officeart/2009/3/layout/HorizontalOrganizationChart"/>
    <dgm:cxn modelId="{C27E50A2-4C04-4A3C-AB02-482CC685CD53}" type="presParOf" srcId="{4B947986-0BE9-420D-8A7A-A4EC56654934}" destId="{D2B3A53E-4F08-4380-9DC4-2940C55C200D}" srcOrd="2" destOrd="0" presId="urn:microsoft.com/office/officeart/2009/3/layout/HorizontalOrganizationChart"/>
    <dgm:cxn modelId="{D443A3D7-36FE-4828-A1E8-D30A10C070FE}" type="presParOf" srcId="{606F13D3-B135-4DE2-886B-70DFDF23E4A0}" destId="{DEFB82F6-8DA5-4AB0-924A-F24F97D7DEB5}" srcOrd="14" destOrd="0" presId="urn:microsoft.com/office/officeart/2009/3/layout/HorizontalOrganizationChart"/>
    <dgm:cxn modelId="{7EB2AAC0-AA31-471E-A0EC-A0162CAEDE50}" type="presParOf" srcId="{606F13D3-B135-4DE2-886B-70DFDF23E4A0}" destId="{452395D8-C017-4C8B-809A-28C358E92793}" srcOrd="15" destOrd="0" presId="urn:microsoft.com/office/officeart/2009/3/layout/HorizontalOrganizationChart"/>
    <dgm:cxn modelId="{3FAE7D60-5F49-4832-BA8E-97BB4574CBC6}" type="presParOf" srcId="{452395D8-C017-4C8B-809A-28C358E92793}" destId="{0B9025E8-E5CD-494D-B4B8-30DAEA49A568}" srcOrd="0" destOrd="0" presId="urn:microsoft.com/office/officeart/2009/3/layout/HorizontalOrganizationChart"/>
    <dgm:cxn modelId="{F2E77D3D-ED0F-4652-8694-8F0F10081A61}" type="presParOf" srcId="{0B9025E8-E5CD-494D-B4B8-30DAEA49A568}" destId="{E6666DCB-114C-48C3-B885-92CC1562D968}" srcOrd="0" destOrd="0" presId="urn:microsoft.com/office/officeart/2009/3/layout/HorizontalOrganizationChart"/>
    <dgm:cxn modelId="{9209C41E-A4A8-4F2C-83B0-E349709B0533}" type="presParOf" srcId="{0B9025E8-E5CD-494D-B4B8-30DAEA49A568}" destId="{91CD4484-DF98-4C9E-9F3A-06F8419A60EF}" srcOrd="1" destOrd="0" presId="urn:microsoft.com/office/officeart/2009/3/layout/HorizontalOrganizationChart"/>
    <dgm:cxn modelId="{8EF34615-4742-4D5A-AE50-4D472E743BB3}" type="presParOf" srcId="{452395D8-C017-4C8B-809A-28C358E92793}" destId="{727F4297-8E50-40A6-B504-2555D684C6C1}" srcOrd="1" destOrd="0" presId="urn:microsoft.com/office/officeart/2009/3/layout/HorizontalOrganizationChart"/>
    <dgm:cxn modelId="{873C8669-9B9C-4912-B004-0EE40193A79A}" type="presParOf" srcId="{452395D8-C017-4C8B-809A-28C358E92793}" destId="{1C61A99A-ED14-4AB5-863B-B658E8A30C32}" srcOrd="2" destOrd="0" presId="urn:microsoft.com/office/officeart/2009/3/layout/HorizontalOrganizationChart"/>
    <dgm:cxn modelId="{DA5D40AE-F562-4305-BD97-B8D4997DD913}" type="presParOf" srcId="{606F13D3-B135-4DE2-886B-70DFDF23E4A0}" destId="{1FB11BFC-DB0D-4266-A14C-571F9C595B70}" srcOrd="16" destOrd="0" presId="urn:microsoft.com/office/officeart/2009/3/layout/HorizontalOrganizationChart"/>
    <dgm:cxn modelId="{F69D3FF9-3419-465C-B0A7-2A95E729C972}" type="presParOf" srcId="{606F13D3-B135-4DE2-886B-70DFDF23E4A0}" destId="{6005FE08-3313-4956-A46E-3CBCD4716C81}" srcOrd="17" destOrd="0" presId="urn:microsoft.com/office/officeart/2009/3/layout/HorizontalOrganizationChart"/>
    <dgm:cxn modelId="{85A084CA-CA38-44E3-A90D-2F424A91BDD0}" type="presParOf" srcId="{6005FE08-3313-4956-A46E-3CBCD4716C81}" destId="{5C5A3BB8-C475-4ED6-8273-055BACEA7223}" srcOrd="0" destOrd="0" presId="urn:microsoft.com/office/officeart/2009/3/layout/HorizontalOrganizationChart"/>
    <dgm:cxn modelId="{FE95E574-F5B7-4071-99F1-EE875C0431FA}" type="presParOf" srcId="{5C5A3BB8-C475-4ED6-8273-055BACEA7223}" destId="{7B9F3A5A-5E64-4628-A39D-FA46F789E028}" srcOrd="0" destOrd="0" presId="urn:microsoft.com/office/officeart/2009/3/layout/HorizontalOrganizationChart"/>
    <dgm:cxn modelId="{1A9E29A6-57E0-492C-B87A-EC35D4BB9CC2}" type="presParOf" srcId="{5C5A3BB8-C475-4ED6-8273-055BACEA7223}" destId="{42ACE584-1E59-4AD0-9019-879F3FC41116}" srcOrd="1" destOrd="0" presId="urn:microsoft.com/office/officeart/2009/3/layout/HorizontalOrganizationChart"/>
    <dgm:cxn modelId="{AE59E6C5-5F65-4F9B-B00D-29A201DC52C9}" type="presParOf" srcId="{6005FE08-3313-4956-A46E-3CBCD4716C81}" destId="{0C8675C4-1740-467C-A32A-4561FEDCCD07}" srcOrd="1" destOrd="0" presId="urn:microsoft.com/office/officeart/2009/3/layout/HorizontalOrganizationChart"/>
    <dgm:cxn modelId="{98C9331D-B582-46BA-B69D-CAB029856018}" type="presParOf" srcId="{6005FE08-3313-4956-A46E-3CBCD4716C81}" destId="{B8665DBC-8784-44CA-B651-B847ACEAEDC4}" srcOrd="2" destOrd="0" presId="urn:microsoft.com/office/officeart/2009/3/layout/HorizontalOrganizationChart"/>
    <dgm:cxn modelId="{454BDF51-0704-46CE-9297-B600B566D965}" type="presParOf" srcId="{606F13D3-B135-4DE2-886B-70DFDF23E4A0}" destId="{581C8D9F-C323-402C-92CF-99EAD5FF21DE}" srcOrd="18" destOrd="0" presId="urn:microsoft.com/office/officeart/2009/3/layout/HorizontalOrganizationChart"/>
    <dgm:cxn modelId="{5D9BF968-C261-4BE7-9B13-2C25E4D98554}" type="presParOf" srcId="{606F13D3-B135-4DE2-886B-70DFDF23E4A0}" destId="{40CD2456-54B5-4200-A535-4BD1B39D0FC8}" srcOrd="19" destOrd="0" presId="urn:microsoft.com/office/officeart/2009/3/layout/HorizontalOrganizationChart"/>
    <dgm:cxn modelId="{9DC9AB26-18A4-4376-AC39-B6DF9D8D5C4F}" type="presParOf" srcId="{40CD2456-54B5-4200-A535-4BD1B39D0FC8}" destId="{062D101D-2DEB-4AC8-BCBF-2DAFF0E3F27D}" srcOrd="0" destOrd="0" presId="urn:microsoft.com/office/officeart/2009/3/layout/HorizontalOrganizationChart"/>
    <dgm:cxn modelId="{2F5A93BD-2028-41D9-BF31-67B4F61F6831}" type="presParOf" srcId="{062D101D-2DEB-4AC8-BCBF-2DAFF0E3F27D}" destId="{B376C6D9-55EA-4D36-BAC9-C093E91752FF}" srcOrd="0" destOrd="0" presId="urn:microsoft.com/office/officeart/2009/3/layout/HorizontalOrganizationChart"/>
    <dgm:cxn modelId="{C41ECB01-5B72-429E-9B32-E51DEA515CCB}" type="presParOf" srcId="{062D101D-2DEB-4AC8-BCBF-2DAFF0E3F27D}" destId="{E59308DD-6B7A-4C68-BEF3-5611E4B82E95}" srcOrd="1" destOrd="0" presId="urn:microsoft.com/office/officeart/2009/3/layout/HorizontalOrganizationChart"/>
    <dgm:cxn modelId="{1D157646-8B21-457D-A2DC-63D5C3AD12AC}" type="presParOf" srcId="{40CD2456-54B5-4200-A535-4BD1B39D0FC8}" destId="{81A8D194-4170-4C66-A092-25401C5791A1}" srcOrd="1" destOrd="0" presId="urn:microsoft.com/office/officeart/2009/3/layout/HorizontalOrganizationChart"/>
    <dgm:cxn modelId="{C1C513F7-F634-4F26-A28F-F8FBA67AAD18}" type="presParOf" srcId="{40CD2456-54B5-4200-A535-4BD1B39D0FC8}" destId="{AC9EF684-B1DC-4E03-85B7-C44B47F7859B}" srcOrd="2" destOrd="0" presId="urn:microsoft.com/office/officeart/2009/3/layout/HorizontalOrganizationChart"/>
    <dgm:cxn modelId="{A5D4D708-A69C-4DA0-8F2F-E702C73C9B57}" type="presParOf" srcId="{606F13D3-B135-4DE2-886B-70DFDF23E4A0}" destId="{4EFB3D6C-1B87-4DFC-BDB2-1156BB2A63D9}" srcOrd="20" destOrd="0" presId="urn:microsoft.com/office/officeart/2009/3/layout/HorizontalOrganizationChart"/>
    <dgm:cxn modelId="{578FC554-A66E-4C1A-B3FC-50FCA392793D}" type="presParOf" srcId="{606F13D3-B135-4DE2-886B-70DFDF23E4A0}" destId="{16AC90A5-F46D-4610-A9C9-E6C419A7F88C}" srcOrd="21" destOrd="0" presId="urn:microsoft.com/office/officeart/2009/3/layout/HorizontalOrganizationChart"/>
    <dgm:cxn modelId="{DE402443-373B-4A4E-97A9-C02F628F4F4E}" type="presParOf" srcId="{16AC90A5-F46D-4610-A9C9-E6C419A7F88C}" destId="{4C796FF7-BCCF-4F67-A597-B580B469B3BF}" srcOrd="0" destOrd="0" presId="urn:microsoft.com/office/officeart/2009/3/layout/HorizontalOrganizationChart"/>
    <dgm:cxn modelId="{F81B9945-D4D6-4B5F-82C6-C420F974FC19}" type="presParOf" srcId="{4C796FF7-BCCF-4F67-A597-B580B469B3BF}" destId="{CA3ABEF2-36E9-4158-A83A-CE77749D37F4}" srcOrd="0" destOrd="0" presId="urn:microsoft.com/office/officeart/2009/3/layout/HorizontalOrganizationChart"/>
    <dgm:cxn modelId="{C7631959-AA0B-4551-B90C-2506D6CADD14}" type="presParOf" srcId="{4C796FF7-BCCF-4F67-A597-B580B469B3BF}" destId="{1B2F389F-773E-4C90-BECA-F1471094EBB1}" srcOrd="1" destOrd="0" presId="urn:microsoft.com/office/officeart/2009/3/layout/HorizontalOrganizationChart"/>
    <dgm:cxn modelId="{037C5680-DEE4-48DA-B702-3CF071062AE5}" type="presParOf" srcId="{16AC90A5-F46D-4610-A9C9-E6C419A7F88C}" destId="{389088CE-0345-4BDC-8DC7-931591B0688F}" srcOrd="1" destOrd="0" presId="urn:microsoft.com/office/officeart/2009/3/layout/HorizontalOrganizationChart"/>
    <dgm:cxn modelId="{63A304C7-B5CE-4DD0-920D-A7FB9D069671}" type="presParOf" srcId="{16AC90A5-F46D-4610-A9C9-E6C419A7F88C}" destId="{D4B8E0AB-852F-4554-9720-DB5C4DC01EBF}" srcOrd="2" destOrd="0" presId="urn:microsoft.com/office/officeart/2009/3/layout/HorizontalOrganizationChart"/>
    <dgm:cxn modelId="{E8620CDB-DE3F-4695-A7D1-8263D04250D6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E9E5F0-6609-4535-AC19-4D3EE6A0B30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A4C4D06E-6E97-458F-9751-E115EF6AE96A}">
      <dgm:prSet phldrT="[Texto]"/>
      <dgm:spPr/>
      <dgm:t>
        <a:bodyPr/>
        <a:lstStyle/>
        <a:p>
          <a:r>
            <a:rPr lang="es-ES" b="1" dirty="0" smtClean="0"/>
            <a:t>Definición del Plan</a:t>
          </a:r>
          <a:endParaRPr lang="es-ES" b="1" dirty="0"/>
        </a:p>
      </dgm:t>
    </dgm:pt>
    <dgm:pt modelId="{E8D793FF-6F83-47E2-BBD3-BE784C2E9FE3}" type="parTrans" cxnId="{C69B8EEE-0A68-4549-BE6E-A0F11C12F348}">
      <dgm:prSet/>
      <dgm:spPr/>
      <dgm:t>
        <a:bodyPr/>
        <a:lstStyle/>
        <a:p>
          <a:endParaRPr lang="es-ES" b="1"/>
        </a:p>
      </dgm:t>
    </dgm:pt>
    <dgm:pt modelId="{7E726A2A-89E9-4BF3-AD76-113959CC0C5B}" type="sibTrans" cxnId="{C69B8EEE-0A68-4549-BE6E-A0F11C12F348}">
      <dgm:prSet/>
      <dgm:spPr/>
      <dgm:t>
        <a:bodyPr/>
        <a:lstStyle/>
        <a:p>
          <a:endParaRPr lang="es-ES" b="1"/>
        </a:p>
      </dgm:t>
    </dgm:pt>
    <dgm:pt modelId="{2B30BADE-F6BB-4F31-8652-E7809B824A1A}">
      <dgm:prSet phldrT="[Texto]"/>
      <dgm:spPr/>
      <dgm:t>
        <a:bodyPr/>
        <a:lstStyle/>
        <a:p>
          <a:r>
            <a:rPr lang="es-ES" b="1" dirty="0" smtClean="0"/>
            <a:t>Alcance</a:t>
          </a:r>
          <a:endParaRPr lang="es-ES" b="1" dirty="0"/>
        </a:p>
      </dgm:t>
    </dgm:pt>
    <dgm:pt modelId="{AF136378-637A-4A2C-B8D6-97AB6ADC12E2}" type="parTrans" cxnId="{3BF3DDA8-994F-4409-807F-6DA2AC5A50C8}">
      <dgm:prSet/>
      <dgm:spPr/>
      <dgm:t>
        <a:bodyPr/>
        <a:lstStyle/>
        <a:p>
          <a:endParaRPr lang="es-ES" b="1"/>
        </a:p>
      </dgm:t>
    </dgm:pt>
    <dgm:pt modelId="{F27F40C6-D61E-4758-8EB7-40664E880CC7}" type="sibTrans" cxnId="{3BF3DDA8-994F-4409-807F-6DA2AC5A50C8}">
      <dgm:prSet/>
      <dgm:spPr/>
      <dgm:t>
        <a:bodyPr/>
        <a:lstStyle/>
        <a:p>
          <a:endParaRPr lang="es-ES" b="1"/>
        </a:p>
      </dgm:t>
    </dgm:pt>
    <dgm:pt modelId="{CF14934A-701B-4257-B1DE-21D119100AF7}">
      <dgm:prSet phldrT="[Texto]"/>
      <dgm:spPr>
        <a:solidFill>
          <a:srgbClr val="C0000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Objetivo General</a:t>
          </a:r>
          <a:endParaRPr lang="es-ES" b="1" dirty="0">
            <a:solidFill>
              <a:schemeClr val="bg1"/>
            </a:solidFill>
          </a:endParaRPr>
        </a:p>
      </dgm:t>
    </dgm:pt>
    <dgm:pt modelId="{EF43A1F9-6FCF-491B-9243-07AB2D075498}" type="parTrans" cxnId="{2C984593-76E7-4795-8F55-882CE2BB722A}">
      <dgm:prSet/>
      <dgm:spPr/>
      <dgm:t>
        <a:bodyPr/>
        <a:lstStyle/>
        <a:p>
          <a:endParaRPr lang="es-ES" b="1"/>
        </a:p>
      </dgm:t>
    </dgm:pt>
    <dgm:pt modelId="{FFF2C425-CFF9-4F0B-8F49-3A6CD1C3CB0C}" type="sibTrans" cxnId="{2C984593-76E7-4795-8F55-882CE2BB722A}">
      <dgm:prSet/>
      <dgm:spPr/>
      <dgm:t>
        <a:bodyPr/>
        <a:lstStyle/>
        <a:p>
          <a:endParaRPr lang="es-ES" b="1"/>
        </a:p>
      </dgm:t>
    </dgm:pt>
    <dgm:pt modelId="{7137C1A6-A071-49D3-9863-B2B1FEC79BD2}">
      <dgm:prSet phldrT="[Texto]"/>
      <dgm:spPr/>
      <dgm:t>
        <a:bodyPr/>
        <a:lstStyle/>
        <a:p>
          <a:r>
            <a:rPr lang="es-ES" b="1" dirty="0" smtClean="0"/>
            <a:t>Objetivo Especifico</a:t>
          </a:r>
          <a:endParaRPr lang="es-ES" b="1" dirty="0"/>
        </a:p>
      </dgm:t>
    </dgm:pt>
    <dgm:pt modelId="{21EF1D45-1F1D-4EDB-A824-2050FCF17D64}" type="parTrans" cxnId="{33994BB7-4E85-4BFE-AE90-573BECEA82B9}">
      <dgm:prSet/>
      <dgm:spPr/>
      <dgm:t>
        <a:bodyPr/>
        <a:lstStyle/>
        <a:p>
          <a:endParaRPr lang="es-ES" b="1"/>
        </a:p>
      </dgm:t>
    </dgm:pt>
    <dgm:pt modelId="{B5C5EC82-7145-4BB9-A96A-571D43344DAC}" type="sibTrans" cxnId="{33994BB7-4E85-4BFE-AE90-573BECEA82B9}">
      <dgm:prSet/>
      <dgm:spPr/>
      <dgm:t>
        <a:bodyPr/>
        <a:lstStyle/>
        <a:p>
          <a:endParaRPr lang="es-ES" b="1"/>
        </a:p>
      </dgm:t>
    </dgm:pt>
    <dgm:pt modelId="{F0103574-980D-44C0-B65E-607D7E252077}">
      <dgm:prSet phldrT="[Texto]"/>
      <dgm:spPr/>
      <dgm:t>
        <a:bodyPr/>
        <a:lstStyle/>
        <a:p>
          <a:r>
            <a:rPr lang="es-ES" b="1" dirty="0" smtClean="0"/>
            <a:t>Actividades</a:t>
          </a:r>
          <a:endParaRPr lang="es-ES" b="1" dirty="0"/>
        </a:p>
      </dgm:t>
    </dgm:pt>
    <dgm:pt modelId="{CC3C3831-5C55-46B4-B7BF-07F30996BD5A}" type="parTrans" cxnId="{265E76DE-4AC7-4B1F-88CA-9A66BFA5428A}">
      <dgm:prSet/>
      <dgm:spPr/>
      <dgm:t>
        <a:bodyPr/>
        <a:lstStyle/>
        <a:p>
          <a:endParaRPr lang="es-ES" b="1"/>
        </a:p>
      </dgm:t>
    </dgm:pt>
    <dgm:pt modelId="{93A7FECB-FFD6-442F-A5FC-B2F93EB590AA}" type="sibTrans" cxnId="{265E76DE-4AC7-4B1F-88CA-9A66BFA5428A}">
      <dgm:prSet/>
      <dgm:spPr/>
      <dgm:t>
        <a:bodyPr/>
        <a:lstStyle/>
        <a:p>
          <a:endParaRPr lang="es-ES" b="1"/>
        </a:p>
      </dgm:t>
    </dgm:pt>
    <dgm:pt modelId="{3E4A8BE5-ACC3-40D1-8D4A-FB2D247DB3B0}">
      <dgm:prSet phldrT="[Texto]"/>
      <dgm:spPr/>
      <dgm:t>
        <a:bodyPr/>
        <a:lstStyle/>
        <a:p>
          <a:r>
            <a:rPr lang="es-ES" b="1" dirty="0" smtClean="0"/>
            <a:t>Tiempos</a:t>
          </a:r>
          <a:endParaRPr lang="es-ES" b="1" dirty="0"/>
        </a:p>
      </dgm:t>
    </dgm:pt>
    <dgm:pt modelId="{5DA1624E-2025-4E02-9C7E-7F739CEAA773}" type="parTrans" cxnId="{362ECF97-C0F9-4D45-A67D-45A724DBAC7D}">
      <dgm:prSet/>
      <dgm:spPr/>
      <dgm:t>
        <a:bodyPr/>
        <a:lstStyle/>
        <a:p>
          <a:endParaRPr lang="es-ES" b="1"/>
        </a:p>
      </dgm:t>
    </dgm:pt>
    <dgm:pt modelId="{199DCD40-6F23-4B78-8C98-0A50A6921C28}" type="sibTrans" cxnId="{362ECF97-C0F9-4D45-A67D-45A724DBAC7D}">
      <dgm:prSet/>
      <dgm:spPr/>
      <dgm:t>
        <a:bodyPr/>
        <a:lstStyle/>
        <a:p>
          <a:endParaRPr lang="es-ES" b="1"/>
        </a:p>
      </dgm:t>
    </dgm:pt>
    <dgm:pt modelId="{8FF4585A-BD84-4A99-A1CA-E097F8E78286}">
      <dgm:prSet phldrT="[Texto]"/>
      <dgm:spPr/>
      <dgm:t>
        <a:bodyPr/>
        <a:lstStyle/>
        <a:p>
          <a:r>
            <a:rPr lang="es-ES" b="1" dirty="0" smtClean="0"/>
            <a:t>Predecesoras</a:t>
          </a:r>
          <a:endParaRPr lang="es-ES" b="1" dirty="0"/>
        </a:p>
      </dgm:t>
    </dgm:pt>
    <dgm:pt modelId="{B2177D58-A249-4409-8346-EC237A184987}" type="parTrans" cxnId="{D743960E-2FEC-420B-88B9-A78EBDC09BE3}">
      <dgm:prSet/>
      <dgm:spPr/>
      <dgm:t>
        <a:bodyPr/>
        <a:lstStyle/>
        <a:p>
          <a:endParaRPr lang="es-ES" b="1"/>
        </a:p>
      </dgm:t>
    </dgm:pt>
    <dgm:pt modelId="{D1D37860-89D0-4A06-B35A-02AA79BECBE8}" type="sibTrans" cxnId="{D743960E-2FEC-420B-88B9-A78EBDC09BE3}">
      <dgm:prSet/>
      <dgm:spPr/>
      <dgm:t>
        <a:bodyPr/>
        <a:lstStyle/>
        <a:p>
          <a:endParaRPr lang="es-ES" b="1"/>
        </a:p>
      </dgm:t>
    </dgm:pt>
    <dgm:pt modelId="{CD92F085-053F-44DF-8DFA-E090E8FD946F}">
      <dgm:prSet phldrT="[Texto]"/>
      <dgm:spPr/>
      <dgm:t>
        <a:bodyPr/>
        <a:lstStyle/>
        <a:p>
          <a:r>
            <a:rPr lang="es-ES" b="1" dirty="0" smtClean="0"/>
            <a:t>Diagrama de Gantt</a:t>
          </a:r>
          <a:endParaRPr lang="es-ES" b="1" dirty="0"/>
        </a:p>
      </dgm:t>
    </dgm:pt>
    <dgm:pt modelId="{2C005542-C527-4601-B9BD-3C0A8A5CDF0D}" type="parTrans" cxnId="{A8826D43-9CAA-487F-8286-4DA7DDF0E5BA}">
      <dgm:prSet/>
      <dgm:spPr/>
      <dgm:t>
        <a:bodyPr/>
        <a:lstStyle/>
        <a:p>
          <a:endParaRPr lang="es-ES" b="1"/>
        </a:p>
      </dgm:t>
    </dgm:pt>
    <dgm:pt modelId="{A5C80772-EF9A-48EA-B2B3-1D64096E41DE}" type="sibTrans" cxnId="{A8826D43-9CAA-487F-8286-4DA7DDF0E5BA}">
      <dgm:prSet/>
      <dgm:spPr/>
      <dgm:t>
        <a:bodyPr/>
        <a:lstStyle/>
        <a:p>
          <a:endParaRPr lang="es-ES" b="1"/>
        </a:p>
      </dgm:t>
    </dgm:pt>
    <dgm:pt modelId="{98F3B87E-B84C-430B-9372-EDE3AA8C45EC}">
      <dgm:prSet phldrT="[Texto]"/>
      <dgm:spPr/>
      <dgm:t>
        <a:bodyPr/>
        <a:lstStyle/>
        <a:p>
          <a:r>
            <a:rPr lang="es-ES" b="1" dirty="0" smtClean="0"/>
            <a:t>Subcomponentes</a:t>
          </a:r>
          <a:endParaRPr lang="es-ES" b="1" dirty="0"/>
        </a:p>
      </dgm:t>
    </dgm:pt>
    <dgm:pt modelId="{FC53F778-C2B4-496F-8E18-0572A49EDB96}" type="parTrans" cxnId="{5CB7E1EC-7C91-4355-825F-4FE39BEFFC07}">
      <dgm:prSet/>
      <dgm:spPr/>
      <dgm:t>
        <a:bodyPr/>
        <a:lstStyle/>
        <a:p>
          <a:endParaRPr lang="es-ES" b="1"/>
        </a:p>
      </dgm:t>
    </dgm:pt>
    <dgm:pt modelId="{51E2FE10-1930-4A76-A543-2224B5A4CF1B}" type="sibTrans" cxnId="{5CB7E1EC-7C91-4355-825F-4FE39BEFFC07}">
      <dgm:prSet/>
      <dgm:spPr/>
      <dgm:t>
        <a:bodyPr/>
        <a:lstStyle/>
        <a:p>
          <a:endParaRPr lang="es-ES" b="1"/>
        </a:p>
      </dgm:t>
    </dgm:pt>
    <dgm:pt modelId="{68FD6DB0-530C-4E54-A083-D0C9AB848818}">
      <dgm:prSet phldrT="[Texto]"/>
      <dgm:spPr/>
      <dgm:t>
        <a:bodyPr/>
        <a:lstStyle/>
        <a:p>
          <a:r>
            <a:rPr lang="es-ES" b="1" dirty="0" smtClean="0"/>
            <a:t>Entregable</a:t>
          </a:r>
          <a:endParaRPr lang="es-ES" b="1" dirty="0"/>
        </a:p>
      </dgm:t>
    </dgm:pt>
    <dgm:pt modelId="{A2134FC1-8864-4D88-92BB-DFA883E57F1F}" type="parTrans" cxnId="{2A671A59-2931-46FD-9FC7-656798E2125F}">
      <dgm:prSet/>
      <dgm:spPr/>
      <dgm:t>
        <a:bodyPr/>
        <a:lstStyle/>
        <a:p>
          <a:endParaRPr lang="es-ES"/>
        </a:p>
      </dgm:t>
    </dgm:pt>
    <dgm:pt modelId="{CDFC10A6-AF5D-42A2-9514-E7508086DC3E}" type="sibTrans" cxnId="{2A671A59-2931-46FD-9FC7-656798E2125F}">
      <dgm:prSet/>
      <dgm:spPr/>
      <dgm:t>
        <a:bodyPr/>
        <a:lstStyle/>
        <a:p>
          <a:endParaRPr lang="es-ES"/>
        </a:p>
      </dgm:t>
    </dgm:pt>
    <dgm:pt modelId="{AB8146DB-2DBD-4AC3-A7C6-B5C652AB9001}">
      <dgm:prSet phldrT="[Texto]"/>
      <dgm:spPr/>
      <dgm:t>
        <a:bodyPr/>
        <a:lstStyle/>
        <a:p>
          <a:r>
            <a:rPr lang="es-ES" b="1" dirty="0" smtClean="0"/>
            <a:t>Recursos</a:t>
          </a:r>
          <a:endParaRPr lang="es-ES" b="1" dirty="0"/>
        </a:p>
      </dgm:t>
    </dgm:pt>
    <dgm:pt modelId="{AE2262F9-67D3-429E-84B9-034E0CA8E281}" type="parTrans" cxnId="{39FC2E44-D317-4A57-8C24-64B212781995}">
      <dgm:prSet/>
      <dgm:spPr/>
      <dgm:t>
        <a:bodyPr/>
        <a:lstStyle/>
        <a:p>
          <a:endParaRPr lang="es-ES"/>
        </a:p>
      </dgm:t>
    </dgm:pt>
    <dgm:pt modelId="{1291BDD4-0B95-46F9-8E44-EB0009F93231}" type="sibTrans" cxnId="{39FC2E44-D317-4A57-8C24-64B212781995}">
      <dgm:prSet/>
      <dgm:spPr/>
      <dgm:t>
        <a:bodyPr/>
        <a:lstStyle/>
        <a:p>
          <a:endParaRPr lang="es-ES"/>
        </a:p>
      </dgm:t>
    </dgm:pt>
    <dgm:pt modelId="{A80C6F10-6E63-4E5A-A7C7-F1B1BE647AF8}">
      <dgm:prSet phldrT="[Texto]"/>
      <dgm:spPr/>
      <dgm:t>
        <a:bodyPr/>
        <a:lstStyle/>
        <a:p>
          <a:r>
            <a:rPr lang="es-ES" b="1" dirty="0" smtClean="0"/>
            <a:t>Prioridad de objetivos</a:t>
          </a:r>
          <a:endParaRPr lang="es-ES" b="1" dirty="0"/>
        </a:p>
      </dgm:t>
    </dgm:pt>
    <dgm:pt modelId="{6F53D91C-E693-49AF-914A-E5B0E9BB1228}" type="parTrans" cxnId="{78358A4B-0CAD-4CE8-BC69-DD9612366B12}">
      <dgm:prSet/>
      <dgm:spPr/>
      <dgm:t>
        <a:bodyPr/>
        <a:lstStyle/>
        <a:p>
          <a:endParaRPr lang="es-ES"/>
        </a:p>
      </dgm:t>
    </dgm:pt>
    <dgm:pt modelId="{BA016F70-4A3D-4C82-96B2-5A7771FD3539}" type="sibTrans" cxnId="{78358A4B-0CAD-4CE8-BC69-DD9612366B12}">
      <dgm:prSet/>
      <dgm:spPr/>
      <dgm:t>
        <a:bodyPr/>
        <a:lstStyle/>
        <a:p>
          <a:endParaRPr lang="es-ES"/>
        </a:p>
      </dgm:t>
    </dgm:pt>
    <dgm:pt modelId="{9036CB3D-933B-48BE-94E8-350578A0987D}" type="pres">
      <dgm:prSet presAssocID="{32E9E5F0-6609-4535-AC19-4D3EE6A0B3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3AB9870F-2D0A-4C7B-A53D-BF440B46A4FF}" type="pres">
      <dgm:prSet presAssocID="{A4C4D06E-6E97-458F-9751-E115EF6AE96A}" presName="hierRoot1" presStyleCnt="0">
        <dgm:presLayoutVars>
          <dgm:hierBranch val="init"/>
        </dgm:presLayoutVars>
      </dgm:prSet>
      <dgm:spPr/>
    </dgm:pt>
    <dgm:pt modelId="{2BB26BA9-AD0D-4DF4-9947-FFF7C3DAA711}" type="pres">
      <dgm:prSet presAssocID="{A4C4D06E-6E97-458F-9751-E115EF6AE96A}" presName="rootComposite1" presStyleCnt="0"/>
      <dgm:spPr/>
    </dgm:pt>
    <dgm:pt modelId="{36AB33B3-8594-427C-921F-DE1462558C04}" type="pres">
      <dgm:prSet presAssocID="{A4C4D06E-6E97-458F-9751-E115EF6AE96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DA9255-E982-4804-B5EC-67F1947DE0A1}" type="pres">
      <dgm:prSet presAssocID="{A4C4D06E-6E97-458F-9751-E115EF6AE96A}" presName="rootConnector1" presStyleLbl="node1" presStyleIdx="0" presStyleCnt="0"/>
      <dgm:spPr/>
      <dgm:t>
        <a:bodyPr/>
        <a:lstStyle/>
        <a:p>
          <a:endParaRPr lang="es-EC"/>
        </a:p>
      </dgm:t>
    </dgm:pt>
    <dgm:pt modelId="{606F13D3-B135-4DE2-886B-70DFDF23E4A0}" type="pres">
      <dgm:prSet presAssocID="{A4C4D06E-6E97-458F-9751-E115EF6AE96A}" presName="hierChild2" presStyleCnt="0"/>
      <dgm:spPr/>
    </dgm:pt>
    <dgm:pt modelId="{453AF829-CE22-432B-8DB9-67B212AA41B8}" type="pres">
      <dgm:prSet presAssocID="{AF136378-637A-4A2C-B8D6-97AB6ADC12E2}" presName="Name64" presStyleLbl="parChTrans1D2" presStyleIdx="0" presStyleCnt="11"/>
      <dgm:spPr/>
      <dgm:t>
        <a:bodyPr/>
        <a:lstStyle/>
        <a:p>
          <a:endParaRPr lang="es-EC"/>
        </a:p>
      </dgm:t>
    </dgm:pt>
    <dgm:pt modelId="{A4330784-364D-4599-AA50-74058B081B8D}" type="pres">
      <dgm:prSet presAssocID="{2B30BADE-F6BB-4F31-8652-E7809B824A1A}" presName="hierRoot2" presStyleCnt="0">
        <dgm:presLayoutVars>
          <dgm:hierBranch val="init"/>
        </dgm:presLayoutVars>
      </dgm:prSet>
      <dgm:spPr/>
    </dgm:pt>
    <dgm:pt modelId="{A40C25EB-7D7D-4B59-AE87-848719A5D75C}" type="pres">
      <dgm:prSet presAssocID="{2B30BADE-F6BB-4F31-8652-E7809B824A1A}" presName="rootComposite" presStyleCnt="0"/>
      <dgm:spPr/>
    </dgm:pt>
    <dgm:pt modelId="{5B557EFD-4F53-4FE1-A98D-1E35D5670582}" type="pres">
      <dgm:prSet presAssocID="{2B30BADE-F6BB-4F31-8652-E7809B824A1A}" presName="rootText" presStyleLbl="node2" presStyleIdx="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10D6C-6317-4588-94A7-9F0FA4BCF0EF}" type="pres">
      <dgm:prSet presAssocID="{2B30BADE-F6BB-4F31-8652-E7809B824A1A}" presName="rootConnector" presStyleLbl="node2" presStyleIdx="0" presStyleCnt="11"/>
      <dgm:spPr/>
      <dgm:t>
        <a:bodyPr/>
        <a:lstStyle/>
        <a:p>
          <a:endParaRPr lang="es-EC"/>
        </a:p>
      </dgm:t>
    </dgm:pt>
    <dgm:pt modelId="{99BB21FD-EEBE-4AD7-9B7C-3FAF673F6F4E}" type="pres">
      <dgm:prSet presAssocID="{2B30BADE-F6BB-4F31-8652-E7809B824A1A}" presName="hierChild4" presStyleCnt="0"/>
      <dgm:spPr/>
    </dgm:pt>
    <dgm:pt modelId="{49A81C62-B4E6-4BD1-B13B-5C237B609985}" type="pres">
      <dgm:prSet presAssocID="{2B30BADE-F6BB-4F31-8652-E7809B824A1A}" presName="hierChild5" presStyleCnt="0"/>
      <dgm:spPr/>
    </dgm:pt>
    <dgm:pt modelId="{E4F34BD5-FEE2-4949-8E2A-E20D97B32F86}" type="pres">
      <dgm:prSet presAssocID="{EF43A1F9-6FCF-491B-9243-07AB2D075498}" presName="Name64" presStyleLbl="parChTrans1D2" presStyleIdx="1" presStyleCnt="11"/>
      <dgm:spPr/>
      <dgm:t>
        <a:bodyPr/>
        <a:lstStyle/>
        <a:p>
          <a:endParaRPr lang="es-EC"/>
        </a:p>
      </dgm:t>
    </dgm:pt>
    <dgm:pt modelId="{A131F472-606E-42E4-9CFD-D440BEE36E8F}" type="pres">
      <dgm:prSet presAssocID="{CF14934A-701B-4257-B1DE-21D119100AF7}" presName="hierRoot2" presStyleCnt="0">
        <dgm:presLayoutVars>
          <dgm:hierBranch val="init"/>
        </dgm:presLayoutVars>
      </dgm:prSet>
      <dgm:spPr/>
    </dgm:pt>
    <dgm:pt modelId="{06352BD0-9E45-4EC8-AE2D-521BC67611CA}" type="pres">
      <dgm:prSet presAssocID="{CF14934A-701B-4257-B1DE-21D119100AF7}" presName="rootComposite" presStyleCnt="0"/>
      <dgm:spPr/>
    </dgm:pt>
    <dgm:pt modelId="{4E355039-5B43-40FA-ABD4-FB9DA19ABF06}" type="pres">
      <dgm:prSet presAssocID="{CF14934A-701B-4257-B1DE-21D119100AF7}" presName="rootText" presStyleLbl="node2" presStyleIdx="1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67BA1276-DFC3-4527-B3B4-6A77D55653EF}" type="pres">
      <dgm:prSet presAssocID="{CF14934A-701B-4257-B1DE-21D119100AF7}" presName="rootConnector" presStyleLbl="node2" presStyleIdx="1" presStyleCnt="11"/>
      <dgm:spPr/>
      <dgm:t>
        <a:bodyPr/>
        <a:lstStyle/>
        <a:p>
          <a:endParaRPr lang="es-EC"/>
        </a:p>
      </dgm:t>
    </dgm:pt>
    <dgm:pt modelId="{75A05951-F3ED-425D-BD2D-325575694EBE}" type="pres">
      <dgm:prSet presAssocID="{CF14934A-701B-4257-B1DE-21D119100AF7}" presName="hierChild4" presStyleCnt="0"/>
      <dgm:spPr/>
    </dgm:pt>
    <dgm:pt modelId="{F6FEA933-5ADB-441E-8AD2-C7743FAC634E}" type="pres">
      <dgm:prSet presAssocID="{CF14934A-701B-4257-B1DE-21D119100AF7}" presName="hierChild5" presStyleCnt="0"/>
      <dgm:spPr/>
    </dgm:pt>
    <dgm:pt modelId="{4E6EF348-C074-4008-8143-418741205ACF}" type="pres">
      <dgm:prSet presAssocID="{21EF1D45-1F1D-4EDB-A824-2050FCF17D64}" presName="Name64" presStyleLbl="parChTrans1D2" presStyleIdx="2" presStyleCnt="11"/>
      <dgm:spPr/>
      <dgm:t>
        <a:bodyPr/>
        <a:lstStyle/>
        <a:p>
          <a:endParaRPr lang="es-EC"/>
        </a:p>
      </dgm:t>
    </dgm:pt>
    <dgm:pt modelId="{C827ED8D-02B0-43B3-91E8-C5EA51A2D47D}" type="pres">
      <dgm:prSet presAssocID="{7137C1A6-A071-49D3-9863-B2B1FEC79BD2}" presName="hierRoot2" presStyleCnt="0">
        <dgm:presLayoutVars>
          <dgm:hierBranch val="init"/>
        </dgm:presLayoutVars>
      </dgm:prSet>
      <dgm:spPr/>
    </dgm:pt>
    <dgm:pt modelId="{F443370F-DB1C-44EF-9D7F-781ED1AE4C16}" type="pres">
      <dgm:prSet presAssocID="{7137C1A6-A071-49D3-9863-B2B1FEC79BD2}" presName="rootComposite" presStyleCnt="0"/>
      <dgm:spPr/>
    </dgm:pt>
    <dgm:pt modelId="{817768AC-B585-47AE-9045-3A22EE3A484C}" type="pres">
      <dgm:prSet presAssocID="{7137C1A6-A071-49D3-9863-B2B1FEC79BD2}" presName="rootText" presStyleLbl="node2" presStyleIdx="2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F06B9D-A2A9-466C-AE2A-EE5D4A2D65DE}" type="pres">
      <dgm:prSet presAssocID="{7137C1A6-A071-49D3-9863-B2B1FEC79BD2}" presName="rootConnector" presStyleLbl="node2" presStyleIdx="2" presStyleCnt="11"/>
      <dgm:spPr/>
      <dgm:t>
        <a:bodyPr/>
        <a:lstStyle/>
        <a:p>
          <a:endParaRPr lang="es-EC"/>
        </a:p>
      </dgm:t>
    </dgm:pt>
    <dgm:pt modelId="{9B47BC08-352C-4218-AFC0-0B4590A8AD7A}" type="pres">
      <dgm:prSet presAssocID="{7137C1A6-A071-49D3-9863-B2B1FEC79BD2}" presName="hierChild4" presStyleCnt="0"/>
      <dgm:spPr/>
    </dgm:pt>
    <dgm:pt modelId="{85AB44F7-DFF1-4CF5-AE95-C3C5B7CB42EA}" type="pres">
      <dgm:prSet presAssocID="{7137C1A6-A071-49D3-9863-B2B1FEC79BD2}" presName="hierChild5" presStyleCnt="0"/>
      <dgm:spPr/>
    </dgm:pt>
    <dgm:pt modelId="{7516501D-0864-41E0-B4E2-597D0D7BFF8A}" type="pres">
      <dgm:prSet presAssocID="{CC3C3831-5C55-46B4-B7BF-07F30996BD5A}" presName="Name64" presStyleLbl="parChTrans1D2" presStyleIdx="3" presStyleCnt="11"/>
      <dgm:spPr/>
      <dgm:t>
        <a:bodyPr/>
        <a:lstStyle/>
        <a:p>
          <a:endParaRPr lang="es-EC"/>
        </a:p>
      </dgm:t>
    </dgm:pt>
    <dgm:pt modelId="{2A9FA8AC-897B-42E7-940B-46C795E2A745}" type="pres">
      <dgm:prSet presAssocID="{F0103574-980D-44C0-B65E-607D7E252077}" presName="hierRoot2" presStyleCnt="0">
        <dgm:presLayoutVars>
          <dgm:hierBranch val="init"/>
        </dgm:presLayoutVars>
      </dgm:prSet>
      <dgm:spPr/>
    </dgm:pt>
    <dgm:pt modelId="{037B35A3-4747-4EDF-B83A-1AC4E8306142}" type="pres">
      <dgm:prSet presAssocID="{F0103574-980D-44C0-B65E-607D7E252077}" presName="rootComposite" presStyleCnt="0"/>
      <dgm:spPr/>
    </dgm:pt>
    <dgm:pt modelId="{49FE0FEA-56E3-484A-9845-7F0421AC4DB2}" type="pres">
      <dgm:prSet presAssocID="{F0103574-980D-44C0-B65E-607D7E252077}" presName="rootText" presStyleLbl="node2" presStyleIdx="3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E37ED54-9A4D-4828-9325-934C363C8E35}" type="pres">
      <dgm:prSet presAssocID="{F0103574-980D-44C0-B65E-607D7E252077}" presName="rootConnector" presStyleLbl="node2" presStyleIdx="3" presStyleCnt="11"/>
      <dgm:spPr/>
      <dgm:t>
        <a:bodyPr/>
        <a:lstStyle/>
        <a:p>
          <a:endParaRPr lang="es-EC"/>
        </a:p>
      </dgm:t>
    </dgm:pt>
    <dgm:pt modelId="{82CB2263-523B-47BB-A402-FFB63A46691B}" type="pres">
      <dgm:prSet presAssocID="{F0103574-980D-44C0-B65E-607D7E252077}" presName="hierChild4" presStyleCnt="0"/>
      <dgm:spPr/>
    </dgm:pt>
    <dgm:pt modelId="{09E46D50-A8BE-4ECD-9096-A4FAFB16C11A}" type="pres">
      <dgm:prSet presAssocID="{F0103574-980D-44C0-B65E-607D7E252077}" presName="hierChild5" presStyleCnt="0"/>
      <dgm:spPr/>
    </dgm:pt>
    <dgm:pt modelId="{4909C496-E1DF-4F07-95B7-63341708F457}" type="pres">
      <dgm:prSet presAssocID="{FC53F778-C2B4-496F-8E18-0572A49EDB96}" presName="Name64" presStyleLbl="parChTrans1D2" presStyleIdx="4" presStyleCnt="11"/>
      <dgm:spPr/>
      <dgm:t>
        <a:bodyPr/>
        <a:lstStyle/>
        <a:p>
          <a:endParaRPr lang="es-EC"/>
        </a:p>
      </dgm:t>
    </dgm:pt>
    <dgm:pt modelId="{8952015C-9E05-430B-89AD-D3CEED51BCEC}" type="pres">
      <dgm:prSet presAssocID="{98F3B87E-B84C-430B-9372-EDE3AA8C45EC}" presName="hierRoot2" presStyleCnt="0">
        <dgm:presLayoutVars>
          <dgm:hierBranch val="init"/>
        </dgm:presLayoutVars>
      </dgm:prSet>
      <dgm:spPr/>
    </dgm:pt>
    <dgm:pt modelId="{DA7C6B09-2CFA-43B7-9F02-BB600B6422C9}" type="pres">
      <dgm:prSet presAssocID="{98F3B87E-B84C-430B-9372-EDE3AA8C45EC}" presName="rootComposite" presStyleCnt="0"/>
      <dgm:spPr/>
    </dgm:pt>
    <dgm:pt modelId="{86BB4AA0-6C53-417A-9822-C0B199418F0A}" type="pres">
      <dgm:prSet presAssocID="{98F3B87E-B84C-430B-9372-EDE3AA8C45EC}" presName="rootText" presStyleLbl="node2" presStyleIdx="4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A7A37C8-FACA-4A5D-B398-D0A7AB5A5260}" type="pres">
      <dgm:prSet presAssocID="{98F3B87E-B84C-430B-9372-EDE3AA8C45EC}" presName="rootConnector" presStyleLbl="node2" presStyleIdx="4" presStyleCnt="11"/>
      <dgm:spPr/>
      <dgm:t>
        <a:bodyPr/>
        <a:lstStyle/>
        <a:p>
          <a:endParaRPr lang="es-EC"/>
        </a:p>
      </dgm:t>
    </dgm:pt>
    <dgm:pt modelId="{B23BF7DD-1124-42C1-92B3-E3F0CD171380}" type="pres">
      <dgm:prSet presAssocID="{98F3B87E-B84C-430B-9372-EDE3AA8C45EC}" presName="hierChild4" presStyleCnt="0"/>
      <dgm:spPr/>
    </dgm:pt>
    <dgm:pt modelId="{E2586762-32AE-4018-8FB0-ED7E6FC2685D}" type="pres">
      <dgm:prSet presAssocID="{98F3B87E-B84C-430B-9372-EDE3AA8C45EC}" presName="hierChild5" presStyleCnt="0"/>
      <dgm:spPr/>
    </dgm:pt>
    <dgm:pt modelId="{2899AACA-2A3F-4D8D-A421-E394F8CBDF5F}" type="pres">
      <dgm:prSet presAssocID="{A2134FC1-8864-4D88-92BB-DFA883E57F1F}" presName="Name64" presStyleLbl="parChTrans1D2" presStyleIdx="5" presStyleCnt="11"/>
      <dgm:spPr/>
      <dgm:t>
        <a:bodyPr/>
        <a:lstStyle/>
        <a:p>
          <a:endParaRPr lang="es-EC"/>
        </a:p>
      </dgm:t>
    </dgm:pt>
    <dgm:pt modelId="{BD51BD60-B5BF-475A-B088-56E6D081A3D1}" type="pres">
      <dgm:prSet presAssocID="{68FD6DB0-530C-4E54-A083-D0C9AB848818}" presName="hierRoot2" presStyleCnt="0">
        <dgm:presLayoutVars>
          <dgm:hierBranch val="init"/>
        </dgm:presLayoutVars>
      </dgm:prSet>
      <dgm:spPr/>
    </dgm:pt>
    <dgm:pt modelId="{0FE8CAD4-94E8-43B0-8647-5794D553DC49}" type="pres">
      <dgm:prSet presAssocID="{68FD6DB0-530C-4E54-A083-D0C9AB848818}" presName="rootComposite" presStyleCnt="0"/>
      <dgm:spPr/>
    </dgm:pt>
    <dgm:pt modelId="{F2E970E3-CDAA-406B-84BE-4E4306815EC7}" type="pres">
      <dgm:prSet presAssocID="{68FD6DB0-530C-4E54-A083-D0C9AB848818}" presName="rootText" presStyleLbl="node2" presStyleIdx="5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0BFC020-8B6F-4799-A7BB-23912200B3EA}" type="pres">
      <dgm:prSet presAssocID="{68FD6DB0-530C-4E54-A083-D0C9AB848818}" presName="rootConnector" presStyleLbl="node2" presStyleIdx="5" presStyleCnt="11"/>
      <dgm:spPr/>
      <dgm:t>
        <a:bodyPr/>
        <a:lstStyle/>
        <a:p>
          <a:endParaRPr lang="es-EC"/>
        </a:p>
      </dgm:t>
    </dgm:pt>
    <dgm:pt modelId="{F2B4A97B-DBBD-446D-B701-1740F3ACE7A0}" type="pres">
      <dgm:prSet presAssocID="{68FD6DB0-530C-4E54-A083-D0C9AB848818}" presName="hierChild4" presStyleCnt="0"/>
      <dgm:spPr/>
    </dgm:pt>
    <dgm:pt modelId="{599A63A4-A171-4C94-8627-0B9EEE68A7D0}" type="pres">
      <dgm:prSet presAssocID="{68FD6DB0-530C-4E54-A083-D0C9AB848818}" presName="hierChild5" presStyleCnt="0"/>
      <dgm:spPr/>
    </dgm:pt>
    <dgm:pt modelId="{C0821DFC-3ED2-4E96-B1A0-B451D7714FA9}" type="pres">
      <dgm:prSet presAssocID="{AE2262F9-67D3-429E-84B9-034E0CA8E281}" presName="Name64" presStyleLbl="parChTrans1D2" presStyleIdx="6" presStyleCnt="11"/>
      <dgm:spPr/>
      <dgm:t>
        <a:bodyPr/>
        <a:lstStyle/>
        <a:p>
          <a:endParaRPr lang="es-EC"/>
        </a:p>
      </dgm:t>
    </dgm:pt>
    <dgm:pt modelId="{4B947986-0BE9-420D-8A7A-A4EC56654934}" type="pres">
      <dgm:prSet presAssocID="{AB8146DB-2DBD-4AC3-A7C6-B5C652AB9001}" presName="hierRoot2" presStyleCnt="0">
        <dgm:presLayoutVars>
          <dgm:hierBranch val="init"/>
        </dgm:presLayoutVars>
      </dgm:prSet>
      <dgm:spPr/>
    </dgm:pt>
    <dgm:pt modelId="{F1D9F36A-704D-451E-80AD-7F30911A6A4C}" type="pres">
      <dgm:prSet presAssocID="{AB8146DB-2DBD-4AC3-A7C6-B5C652AB9001}" presName="rootComposite" presStyleCnt="0"/>
      <dgm:spPr/>
    </dgm:pt>
    <dgm:pt modelId="{D5C8BD53-1D65-40C4-9BBF-96D57DF95030}" type="pres">
      <dgm:prSet presAssocID="{AB8146DB-2DBD-4AC3-A7C6-B5C652AB9001}" presName="rootText" presStyleLbl="node2" presStyleIdx="6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A1E14FB-5EAB-4547-B328-73F58783A8A6}" type="pres">
      <dgm:prSet presAssocID="{AB8146DB-2DBD-4AC3-A7C6-B5C652AB9001}" presName="rootConnector" presStyleLbl="node2" presStyleIdx="6" presStyleCnt="11"/>
      <dgm:spPr/>
      <dgm:t>
        <a:bodyPr/>
        <a:lstStyle/>
        <a:p>
          <a:endParaRPr lang="es-EC"/>
        </a:p>
      </dgm:t>
    </dgm:pt>
    <dgm:pt modelId="{B8FBC219-DA08-47DB-8827-33437890B39D}" type="pres">
      <dgm:prSet presAssocID="{AB8146DB-2DBD-4AC3-A7C6-B5C652AB9001}" presName="hierChild4" presStyleCnt="0"/>
      <dgm:spPr/>
    </dgm:pt>
    <dgm:pt modelId="{D2B3A53E-4F08-4380-9DC4-2940C55C200D}" type="pres">
      <dgm:prSet presAssocID="{AB8146DB-2DBD-4AC3-A7C6-B5C652AB9001}" presName="hierChild5" presStyleCnt="0"/>
      <dgm:spPr/>
    </dgm:pt>
    <dgm:pt modelId="{DEFB82F6-8DA5-4AB0-924A-F24F97D7DEB5}" type="pres">
      <dgm:prSet presAssocID="{5DA1624E-2025-4E02-9C7E-7F739CEAA773}" presName="Name64" presStyleLbl="parChTrans1D2" presStyleIdx="7" presStyleCnt="11"/>
      <dgm:spPr/>
      <dgm:t>
        <a:bodyPr/>
        <a:lstStyle/>
        <a:p>
          <a:endParaRPr lang="es-EC"/>
        </a:p>
      </dgm:t>
    </dgm:pt>
    <dgm:pt modelId="{452395D8-C017-4C8B-809A-28C358E92793}" type="pres">
      <dgm:prSet presAssocID="{3E4A8BE5-ACC3-40D1-8D4A-FB2D247DB3B0}" presName="hierRoot2" presStyleCnt="0">
        <dgm:presLayoutVars>
          <dgm:hierBranch val="init"/>
        </dgm:presLayoutVars>
      </dgm:prSet>
      <dgm:spPr/>
    </dgm:pt>
    <dgm:pt modelId="{0B9025E8-E5CD-494D-B4B8-30DAEA49A568}" type="pres">
      <dgm:prSet presAssocID="{3E4A8BE5-ACC3-40D1-8D4A-FB2D247DB3B0}" presName="rootComposite" presStyleCnt="0"/>
      <dgm:spPr/>
    </dgm:pt>
    <dgm:pt modelId="{E6666DCB-114C-48C3-B885-92CC1562D968}" type="pres">
      <dgm:prSet presAssocID="{3E4A8BE5-ACC3-40D1-8D4A-FB2D247DB3B0}" presName="rootText" presStyleLbl="node2" presStyleIdx="7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D4484-DF98-4C9E-9F3A-06F8419A60EF}" type="pres">
      <dgm:prSet presAssocID="{3E4A8BE5-ACC3-40D1-8D4A-FB2D247DB3B0}" presName="rootConnector" presStyleLbl="node2" presStyleIdx="7" presStyleCnt="11"/>
      <dgm:spPr/>
      <dgm:t>
        <a:bodyPr/>
        <a:lstStyle/>
        <a:p>
          <a:endParaRPr lang="es-EC"/>
        </a:p>
      </dgm:t>
    </dgm:pt>
    <dgm:pt modelId="{727F4297-8E50-40A6-B504-2555D684C6C1}" type="pres">
      <dgm:prSet presAssocID="{3E4A8BE5-ACC3-40D1-8D4A-FB2D247DB3B0}" presName="hierChild4" presStyleCnt="0"/>
      <dgm:spPr/>
    </dgm:pt>
    <dgm:pt modelId="{1C61A99A-ED14-4AB5-863B-B658E8A30C32}" type="pres">
      <dgm:prSet presAssocID="{3E4A8BE5-ACC3-40D1-8D4A-FB2D247DB3B0}" presName="hierChild5" presStyleCnt="0"/>
      <dgm:spPr/>
    </dgm:pt>
    <dgm:pt modelId="{1FB11BFC-DB0D-4266-A14C-571F9C595B70}" type="pres">
      <dgm:prSet presAssocID="{6F53D91C-E693-49AF-914A-E5B0E9BB1228}" presName="Name64" presStyleLbl="parChTrans1D2" presStyleIdx="8" presStyleCnt="11"/>
      <dgm:spPr/>
      <dgm:t>
        <a:bodyPr/>
        <a:lstStyle/>
        <a:p>
          <a:endParaRPr lang="es-EC"/>
        </a:p>
      </dgm:t>
    </dgm:pt>
    <dgm:pt modelId="{6005FE08-3313-4956-A46E-3CBCD4716C81}" type="pres">
      <dgm:prSet presAssocID="{A80C6F10-6E63-4E5A-A7C7-F1B1BE647AF8}" presName="hierRoot2" presStyleCnt="0">
        <dgm:presLayoutVars>
          <dgm:hierBranch val="init"/>
        </dgm:presLayoutVars>
      </dgm:prSet>
      <dgm:spPr/>
    </dgm:pt>
    <dgm:pt modelId="{5C5A3BB8-C475-4ED6-8273-055BACEA7223}" type="pres">
      <dgm:prSet presAssocID="{A80C6F10-6E63-4E5A-A7C7-F1B1BE647AF8}" presName="rootComposite" presStyleCnt="0"/>
      <dgm:spPr/>
    </dgm:pt>
    <dgm:pt modelId="{7B9F3A5A-5E64-4628-A39D-FA46F789E028}" type="pres">
      <dgm:prSet presAssocID="{A80C6F10-6E63-4E5A-A7C7-F1B1BE647AF8}" presName="rootText" presStyleLbl="node2" presStyleIdx="8" presStyleCnt="1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42ACE584-1E59-4AD0-9019-879F3FC41116}" type="pres">
      <dgm:prSet presAssocID="{A80C6F10-6E63-4E5A-A7C7-F1B1BE647AF8}" presName="rootConnector" presStyleLbl="node2" presStyleIdx="8" presStyleCnt="11"/>
      <dgm:spPr/>
      <dgm:t>
        <a:bodyPr/>
        <a:lstStyle/>
        <a:p>
          <a:endParaRPr lang="es-EC"/>
        </a:p>
      </dgm:t>
    </dgm:pt>
    <dgm:pt modelId="{0C8675C4-1740-467C-A32A-4561FEDCCD07}" type="pres">
      <dgm:prSet presAssocID="{A80C6F10-6E63-4E5A-A7C7-F1B1BE647AF8}" presName="hierChild4" presStyleCnt="0"/>
      <dgm:spPr/>
    </dgm:pt>
    <dgm:pt modelId="{B8665DBC-8784-44CA-B651-B847ACEAEDC4}" type="pres">
      <dgm:prSet presAssocID="{A80C6F10-6E63-4E5A-A7C7-F1B1BE647AF8}" presName="hierChild5" presStyleCnt="0"/>
      <dgm:spPr/>
    </dgm:pt>
    <dgm:pt modelId="{581C8D9F-C323-402C-92CF-99EAD5FF21DE}" type="pres">
      <dgm:prSet presAssocID="{B2177D58-A249-4409-8346-EC237A184987}" presName="Name64" presStyleLbl="parChTrans1D2" presStyleIdx="9" presStyleCnt="11"/>
      <dgm:spPr/>
      <dgm:t>
        <a:bodyPr/>
        <a:lstStyle/>
        <a:p>
          <a:endParaRPr lang="es-EC"/>
        </a:p>
      </dgm:t>
    </dgm:pt>
    <dgm:pt modelId="{40CD2456-54B5-4200-A535-4BD1B39D0FC8}" type="pres">
      <dgm:prSet presAssocID="{8FF4585A-BD84-4A99-A1CA-E097F8E78286}" presName="hierRoot2" presStyleCnt="0">
        <dgm:presLayoutVars>
          <dgm:hierBranch val="init"/>
        </dgm:presLayoutVars>
      </dgm:prSet>
      <dgm:spPr/>
    </dgm:pt>
    <dgm:pt modelId="{062D101D-2DEB-4AC8-BCBF-2DAFF0E3F27D}" type="pres">
      <dgm:prSet presAssocID="{8FF4585A-BD84-4A99-A1CA-E097F8E78286}" presName="rootComposite" presStyleCnt="0"/>
      <dgm:spPr/>
    </dgm:pt>
    <dgm:pt modelId="{B376C6D9-55EA-4D36-BAC9-C093E91752FF}" type="pres">
      <dgm:prSet presAssocID="{8FF4585A-BD84-4A99-A1CA-E097F8E78286}" presName="rootText" presStyleLbl="node2" presStyleIdx="9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9308DD-6B7A-4C68-BEF3-5611E4B82E95}" type="pres">
      <dgm:prSet presAssocID="{8FF4585A-BD84-4A99-A1CA-E097F8E78286}" presName="rootConnector" presStyleLbl="node2" presStyleIdx="9" presStyleCnt="11"/>
      <dgm:spPr/>
      <dgm:t>
        <a:bodyPr/>
        <a:lstStyle/>
        <a:p>
          <a:endParaRPr lang="es-EC"/>
        </a:p>
      </dgm:t>
    </dgm:pt>
    <dgm:pt modelId="{81A8D194-4170-4C66-A092-25401C5791A1}" type="pres">
      <dgm:prSet presAssocID="{8FF4585A-BD84-4A99-A1CA-E097F8E78286}" presName="hierChild4" presStyleCnt="0"/>
      <dgm:spPr/>
    </dgm:pt>
    <dgm:pt modelId="{AC9EF684-B1DC-4E03-85B7-C44B47F7859B}" type="pres">
      <dgm:prSet presAssocID="{8FF4585A-BD84-4A99-A1CA-E097F8E78286}" presName="hierChild5" presStyleCnt="0"/>
      <dgm:spPr/>
    </dgm:pt>
    <dgm:pt modelId="{4EFB3D6C-1B87-4DFC-BDB2-1156BB2A63D9}" type="pres">
      <dgm:prSet presAssocID="{2C005542-C527-4601-B9BD-3C0A8A5CDF0D}" presName="Name64" presStyleLbl="parChTrans1D2" presStyleIdx="10" presStyleCnt="11"/>
      <dgm:spPr/>
      <dgm:t>
        <a:bodyPr/>
        <a:lstStyle/>
        <a:p>
          <a:endParaRPr lang="es-EC"/>
        </a:p>
      </dgm:t>
    </dgm:pt>
    <dgm:pt modelId="{16AC90A5-F46D-4610-A9C9-E6C419A7F88C}" type="pres">
      <dgm:prSet presAssocID="{CD92F085-053F-44DF-8DFA-E090E8FD946F}" presName="hierRoot2" presStyleCnt="0">
        <dgm:presLayoutVars>
          <dgm:hierBranch val="init"/>
        </dgm:presLayoutVars>
      </dgm:prSet>
      <dgm:spPr/>
    </dgm:pt>
    <dgm:pt modelId="{4C796FF7-BCCF-4F67-A597-B580B469B3BF}" type="pres">
      <dgm:prSet presAssocID="{CD92F085-053F-44DF-8DFA-E090E8FD946F}" presName="rootComposite" presStyleCnt="0"/>
      <dgm:spPr/>
    </dgm:pt>
    <dgm:pt modelId="{CA3ABEF2-36E9-4158-A83A-CE77749D37F4}" type="pres">
      <dgm:prSet presAssocID="{CD92F085-053F-44DF-8DFA-E090E8FD946F}" presName="rootText" presStyleLbl="node2" presStyleIdx="10" presStyleCnt="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B2F389F-773E-4C90-BECA-F1471094EBB1}" type="pres">
      <dgm:prSet presAssocID="{CD92F085-053F-44DF-8DFA-E090E8FD946F}" presName="rootConnector" presStyleLbl="node2" presStyleIdx="10" presStyleCnt="11"/>
      <dgm:spPr/>
      <dgm:t>
        <a:bodyPr/>
        <a:lstStyle/>
        <a:p>
          <a:endParaRPr lang="es-EC"/>
        </a:p>
      </dgm:t>
    </dgm:pt>
    <dgm:pt modelId="{389088CE-0345-4BDC-8DC7-931591B0688F}" type="pres">
      <dgm:prSet presAssocID="{CD92F085-053F-44DF-8DFA-E090E8FD946F}" presName="hierChild4" presStyleCnt="0"/>
      <dgm:spPr/>
    </dgm:pt>
    <dgm:pt modelId="{D4B8E0AB-852F-4554-9720-DB5C4DC01EBF}" type="pres">
      <dgm:prSet presAssocID="{CD92F085-053F-44DF-8DFA-E090E8FD946F}" presName="hierChild5" presStyleCnt="0"/>
      <dgm:spPr/>
    </dgm:pt>
    <dgm:pt modelId="{6BF0B1B6-00CA-4B35-B815-480726965C0C}" type="pres">
      <dgm:prSet presAssocID="{A4C4D06E-6E97-458F-9751-E115EF6AE96A}" presName="hierChild3" presStyleCnt="0"/>
      <dgm:spPr/>
    </dgm:pt>
  </dgm:ptLst>
  <dgm:cxnLst>
    <dgm:cxn modelId="{7FCC79EA-4A86-4859-8750-90F0F594C218}" type="presOf" srcId="{F0103574-980D-44C0-B65E-607D7E252077}" destId="{49FE0FEA-56E3-484A-9845-7F0421AC4DB2}" srcOrd="0" destOrd="0" presId="urn:microsoft.com/office/officeart/2009/3/layout/HorizontalOrganizationChart"/>
    <dgm:cxn modelId="{FE6CB96A-32C7-4131-9BDB-DF7843B2999E}" type="presOf" srcId="{AE2262F9-67D3-429E-84B9-034E0CA8E281}" destId="{C0821DFC-3ED2-4E96-B1A0-B451D7714FA9}" srcOrd="0" destOrd="0" presId="urn:microsoft.com/office/officeart/2009/3/layout/HorizontalOrganizationChart"/>
    <dgm:cxn modelId="{30073499-BD5E-4008-8CA6-637644EBA657}" type="presOf" srcId="{A4C4D06E-6E97-458F-9751-E115EF6AE96A}" destId="{91DA9255-E982-4804-B5EC-67F1947DE0A1}" srcOrd="1" destOrd="0" presId="urn:microsoft.com/office/officeart/2009/3/layout/HorizontalOrganizationChart"/>
    <dgm:cxn modelId="{6C6689B7-7B2A-42A1-B2DA-7188533CF728}" type="presOf" srcId="{7137C1A6-A071-49D3-9863-B2B1FEC79BD2}" destId="{A8F06B9D-A2A9-466C-AE2A-EE5D4A2D65DE}" srcOrd="1" destOrd="0" presId="urn:microsoft.com/office/officeart/2009/3/layout/HorizontalOrganizationChart"/>
    <dgm:cxn modelId="{39FC2E44-D317-4A57-8C24-64B212781995}" srcId="{A4C4D06E-6E97-458F-9751-E115EF6AE96A}" destId="{AB8146DB-2DBD-4AC3-A7C6-B5C652AB9001}" srcOrd="6" destOrd="0" parTransId="{AE2262F9-67D3-429E-84B9-034E0CA8E281}" sibTransId="{1291BDD4-0B95-46F9-8E44-EB0009F93231}"/>
    <dgm:cxn modelId="{78358A4B-0CAD-4CE8-BC69-DD9612366B12}" srcId="{A4C4D06E-6E97-458F-9751-E115EF6AE96A}" destId="{A80C6F10-6E63-4E5A-A7C7-F1B1BE647AF8}" srcOrd="8" destOrd="0" parTransId="{6F53D91C-E693-49AF-914A-E5B0E9BB1228}" sibTransId="{BA016F70-4A3D-4C82-96B2-5A7771FD3539}"/>
    <dgm:cxn modelId="{3BF3DDA8-994F-4409-807F-6DA2AC5A50C8}" srcId="{A4C4D06E-6E97-458F-9751-E115EF6AE96A}" destId="{2B30BADE-F6BB-4F31-8652-E7809B824A1A}" srcOrd="0" destOrd="0" parTransId="{AF136378-637A-4A2C-B8D6-97AB6ADC12E2}" sibTransId="{F27F40C6-D61E-4758-8EB7-40664E880CC7}"/>
    <dgm:cxn modelId="{29DBC482-BE56-4825-BABC-D91B416A9582}" type="presOf" srcId="{A80C6F10-6E63-4E5A-A7C7-F1B1BE647AF8}" destId="{42ACE584-1E59-4AD0-9019-879F3FC41116}" srcOrd="1" destOrd="0" presId="urn:microsoft.com/office/officeart/2009/3/layout/HorizontalOrganizationChart"/>
    <dgm:cxn modelId="{2DB9421F-7B4E-495D-A483-16AEDBC1DF0D}" type="presOf" srcId="{FC53F778-C2B4-496F-8E18-0572A49EDB96}" destId="{4909C496-E1DF-4F07-95B7-63341708F457}" srcOrd="0" destOrd="0" presId="urn:microsoft.com/office/officeart/2009/3/layout/HorizontalOrganizationChart"/>
    <dgm:cxn modelId="{72AD50FE-9106-45E5-8492-D3BDA53BE88C}" type="presOf" srcId="{EF43A1F9-6FCF-491B-9243-07AB2D075498}" destId="{E4F34BD5-FEE2-4949-8E2A-E20D97B32F86}" srcOrd="0" destOrd="0" presId="urn:microsoft.com/office/officeart/2009/3/layout/HorizontalOrganizationChart"/>
    <dgm:cxn modelId="{2C984593-76E7-4795-8F55-882CE2BB722A}" srcId="{A4C4D06E-6E97-458F-9751-E115EF6AE96A}" destId="{CF14934A-701B-4257-B1DE-21D119100AF7}" srcOrd="1" destOrd="0" parTransId="{EF43A1F9-6FCF-491B-9243-07AB2D075498}" sibTransId="{FFF2C425-CFF9-4F0B-8F49-3A6CD1C3CB0C}"/>
    <dgm:cxn modelId="{897D14A9-46E3-4B2B-8756-9375AC8B53F8}" type="presOf" srcId="{F0103574-980D-44C0-B65E-607D7E252077}" destId="{1E37ED54-9A4D-4828-9325-934C363C8E35}" srcOrd="1" destOrd="0" presId="urn:microsoft.com/office/officeart/2009/3/layout/HorizontalOrganizationChart"/>
    <dgm:cxn modelId="{E5905021-7C0B-46EB-88B9-C7A9CBB276E7}" type="presOf" srcId="{2C005542-C527-4601-B9BD-3C0A8A5CDF0D}" destId="{4EFB3D6C-1B87-4DFC-BDB2-1156BB2A63D9}" srcOrd="0" destOrd="0" presId="urn:microsoft.com/office/officeart/2009/3/layout/HorizontalOrganizationChart"/>
    <dgm:cxn modelId="{E1F83C34-22B4-459F-9C30-A6E91E28AAE2}" type="presOf" srcId="{8FF4585A-BD84-4A99-A1CA-E097F8E78286}" destId="{E59308DD-6B7A-4C68-BEF3-5611E4B82E95}" srcOrd="1" destOrd="0" presId="urn:microsoft.com/office/officeart/2009/3/layout/HorizontalOrganizationChart"/>
    <dgm:cxn modelId="{54719406-9E51-492D-95CB-0DFD5A06EACC}" type="presOf" srcId="{AB8146DB-2DBD-4AC3-A7C6-B5C652AB9001}" destId="{3A1E14FB-5EAB-4547-B328-73F58783A8A6}" srcOrd="1" destOrd="0" presId="urn:microsoft.com/office/officeart/2009/3/layout/HorizontalOrganizationChart"/>
    <dgm:cxn modelId="{72A33C80-7C78-4AFF-9BA8-4A73289AF4CB}" type="presOf" srcId="{A80C6F10-6E63-4E5A-A7C7-F1B1BE647AF8}" destId="{7B9F3A5A-5E64-4628-A39D-FA46F789E028}" srcOrd="0" destOrd="0" presId="urn:microsoft.com/office/officeart/2009/3/layout/HorizontalOrganizationChart"/>
    <dgm:cxn modelId="{D743960E-2FEC-420B-88B9-A78EBDC09BE3}" srcId="{A4C4D06E-6E97-458F-9751-E115EF6AE96A}" destId="{8FF4585A-BD84-4A99-A1CA-E097F8E78286}" srcOrd="9" destOrd="0" parTransId="{B2177D58-A249-4409-8346-EC237A184987}" sibTransId="{D1D37860-89D0-4A06-B35A-02AA79BECBE8}"/>
    <dgm:cxn modelId="{64BA37E8-A4CC-4F3C-BA53-AD8D51BA530E}" type="presOf" srcId="{CC3C3831-5C55-46B4-B7BF-07F30996BD5A}" destId="{7516501D-0864-41E0-B4E2-597D0D7BFF8A}" srcOrd="0" destOrd="0" presId="urn:microsoft.com/office/officeart/2009/3/layout/HorizontalOrganizationChart"/>
    <dgm:cxn modelId="{33994BB7-4E85-4BFE-AE90-573BECEA82B9}" srcId="{A4C4D06E-6E97-458F-9751-E115EF6AE96A}" destId="{7137C1A6-A071-49D3-9863-B2B1FEC79BD2}" srcOrd="2" destOrd="0" parTransId="{21EF1D45-1F1D-4EDB-A824-2050FCF17D64}" sibTransId="{B5C5EC82-7145-4BB9-A96A-571D43344DAC}"/>
    <dgm:cxn modelId="{8C59D955-C9FD-41BF-B08F-35C2C7BA9528}" type="presOf" srcId="{CD92F085-053F-44DF-8DFA-E090E8FD946F}" destId="{CA3ABEF2-36E9-4158-A83A-CE77749D37F4}" srcOrd="0" destOrd="0" presId="urn:microsoft.com/office/officeart/2009/3/layout/HorizontalOrganizationChart"/>
    <dgm:cxn modelId="{BC8892EE-0DE0-4C53-A469-632A3503BA2B}" type="presOf" srcId="{2B30BADE-F6BB-4F31-8652-E7809B824A1A}" destId="{9B810D6C-6317-4588-94A7-9F0FA4BCF0EF}" srcOrd="1" destOrd="0" presId="urn:microsoft.com/office/officeart/2009/3/layout/HorizontalOrganizationChart"/>
    <dgm:cxn modelId="{8EC1E055-9885-4EB5-8E95-C320F30454F3}" type="presOf" srcId="{21EF1D45-1F1D-4EDB-A824-2050FCF17D64}" destId="{4E6EF348-C074-4008-8143-418741205ACF}" srcOrd="0" destOrd="0" presId="urn:microsoft.com/office/officeart/2009/3/layout/HorizontalOrganizationChart"/>
    <dgm:cxn modelId="{5CB7E1EC-7C91-4355-825F-4FE39BEFFC07}" srcId="{A4C4D06E-6E97-458F-9751-E115EF6AE96A}" destId="{98F3B87E-B84C-430B-9372-EDE3AA8C45EC}" srcOrd="4" destOrd="0" parTransId="{FC53F778-C2B4-496F-8E18-0572A49EDB96}" sibTransId="{51E2FE10-1930-4A76-A543-2224B5A4CF1B}"/>
    <dgm:cxn modelId="{FA715774-1F93-493D-BFB5-49F4F9E19A33}" type="presOf" srcId="{B2177D58-A249-4409-8346-EC237A184987}" destId="{581C8D9F-C323-402C-92CF-99EAD5FF21DE}" srcOrd="0" destOrd="0" presId="urn:microsoft.com/office/officeart/2009/3/layout/HorizontalOrganizationChart"/>
    <dgm:cxn modelId="{2A671A59-2931-46FD-9FC7-656798E2125F}" srcId="{A4C4D06E-6E97-458F-9751-E115EF6AE96A}" destId="{68FD6DB0-530C-4E54-A083-D0C9AB848818}" srcOrd="5" destOrd="0" parTransId="{A2134FC1-8864-4D88-92BB-DFA883E57F1F}" sibTransId="{CDFC10A6-AF5D-42A2-9514-E7508086DC3E}"/>
    <dgm:cxn modelId="{E370478A-BB0A-4EE1-AA88-488809CFF10E}" type="presOf" srcId="{68FD6DB0-530C-4E54-A083-D0C9AB848818}" destId="{30BFC020-8B6F-4799-A7BB-23912200B3EA}" srcOrd="1" destOrd="0" presId="urn:microsoft.com/office/officeart/2009/3/layout/HorizontalOrganizationChart"/>
    <dgm:cxn modelId="{FB389F12-BC78-4223-9529-15E189ED0D4F}" type="presOf" srcId="{68FD6DB0-530C-4E54-A083-D0C9AB848818}" destId="{F2E970E3-CDAA-406B-84BE-4E4306815EC7}" srcOrd="0" destOrd="0" presId="urn:microsoft.com/office/officeart/2009/3/layout/HorizontalOrganizationChart"/>
    <dgm:cxn modelId="{6B0BE1A4-4709-4D67-BB18-012EEFA52B98}" type="presOf" srcId="{3E4A8BE5-ACC3-40D1-8D4A-FB2D247DB3B0}" destId="{91CD4484-DF98-4C9E-9F3A-06F8419A60EF}" srcOrd="1" destOrd="0" presId="urn:microsoft.com/office/officeart/2009/3/layout/HorizontalOrganizationChart"/>
    <dgm:cxn modelId="{C00D8F87-3F36-44AE-9DF8-72CE57BED7F6}" type="presOf" srcId="{2B30BADE-F6BB-4F31-8652-E7809B824A1A}" destId="{5B557EFD-4F53-4FE1-A98D-1E35D5670582}" srcOrd="0" destOrd="0" presId="urn:microsoft.com/office/officeart/2009/3/layout/HorizontalOrganizationChart"/>
    <dgm:cxn modelId="{0B21935E-FD96-4EA9-9560-557E730C640A}" type="presOf" srcId="{CF14934A-701B-4257-B1DE-21D119100AF7}" destId="{4E355039-5B43-40FA-ABD4-FB9DA19ABF06}" srcOrd="0" destOrd="0" presId="urn:microsoft.com/office/officeart/2009/3/layout/HorizontalOrganizationChart"/>
    <dgm:cxn modelId="{1BD9A9F8-ECAD-4A3B-ABA3-C2ABA24A029B}" type="presOf" srcId="{CF14934A-701B-4257-B1DE-21D119100AF7}" destId="{67BA1276-DFC3-4527-B3B4-6A77D55653EF}" srcOrd="1" destOrd="0" presId="urn:microsoft.com/office/officeart/2009/3/layout/HorizontalOrganizationChart"/>
    <dgm:cxn modelId="{0FDE5D11-2CCF-474A-A714-B20130D57EE8}" type="presOf" srcId="{3E4A8BE5-ACC3-40D1-8D4A-FB2D247DB3B0}" destId="{E6666DCB-114C-48C3-B885-92CC1562D968}" srcOrd="0" destOrd="0" presId="urn:microsoft.com/office/officeart/2009/3/layout/HorizontalOrganizationChart"/>
    <dgm:cxn modelId="{E5C25EB3-725E-48CB-B08E-1B6C3D2B8102}" type="presOf" srcId="{5DA1624E-2025-4E02-9C7E-7F739CEAA773}" destId="{DEFB82F6-8DA5-4AB0-924A-F24F97D7DEB5}" srcOrd="0" destOrd="0" presId="urn:microsoft.com/office/officeart/2009/3/layout/HorizontalOrganizationChart"/>
    <dgm:cxn modelId="{A8826D43-9CAA-487F-8286-4DA7DDF0E5BA}" srcId="{A4C4D06E-6E97-458F-9751-E115EF6AE96A}" destId="{CD92F085-053F-44DF-8DFA-E090E8FD946F}" srcOrd="10" destOrd="0" parTransId="{2C005542-C527-4601-B9BD-3C0A8A5CDF0D}" sibTransId="{A5C80772-EF9A-48EA-B2B3-1D64096E41DE}"/>
    <dgm:cxn modelId="{265E76DE-4AC7-4B1F-88CA-9A66BFA5428A}" srcId="{A4C4D06E-6E97-458F-9751-E115EF6AE96A}" destId="{F0103574-980D-44C0-B65E-607D7E252077}" srcOrd="3" destOrd="0" parTransId="{CC3C3831-5C55-46B4-B7BF-07F30996BD5A}" sibTransId="{93A7FECB-FFD6-442F-A5FC-B2F93EB590AA}"/>
    <dgm:cxn modelId="{6BBEA554-653B-4EF2-BBB3-12C1A23D54AF}" type="presOf" srcId="{A4C4D06E-6E97-458F-9751-E115EF6AE96A}" destId="{36AB33B3-8594-427C-921F-DE1462558C04}" srcOrd="0" destOrd="0" presId="urn:microsoft.com/office/officeart/2009/3/layout/HorizontalOrganizationChart"/>
    <dgm:cxn modelId="{362ECF97-C0F9-4D45-A67D-45A724DBAC7D}" srcId="{A4C4D06E-6E97-458F-9751-E115EF6AE96A}" destId="{3E4A8BE5-ACC3-40D1-8D4A-FB2D247DB3B0}" srcOrd="7" destOrd="0" parTransId="{5DA1624E-2025-4E02-9C7E-7F739CEAA773}" sibTransId="{199DCD40-6F23-4B78-8C98-0A50A6921C28}"/>
    <dgm:cxn modelId="{4E89C40E-04F8-48A6-9975-B7ABD46464A8}" type="presOf" srcId="{AF136378-637A-4A2C-B8D6-97AB6ADC12E2}" destId="{453AF829-CE22-432B-8DB9-67B212AA41B8}" srcOrd="0" destOrd="0" presId="urn:microsoft.com/office/officeart/2009/3/layout/HorizontalOrganizationChart"/>
    <dgm:cxn modelId="{1E18B99C-526E-4C4B-BC32-9995AB98C1CA}" type="presOf" srcId="{A2134FC1-8864-4D88-92BB-DFA883E57F1F}" destId="{2899AACA-2A3F-4D8D-A421-E394F8CBDF5F}" srcOrd="0" destOrd="0" presId="urn:microsoft.com/office/officeart/2009/3/layout/HorizontalOrganizationChart"/>
    <dgm:cxn modelId="{7AAB766F-8B38-4C81-84F6-7B3AD5E8646E}" type="presOf" srcId="{98F3B87E-B84C-430B-9372-EDE3AA8C45EC}" destId="{86BB4AA0-6C53-417A-9822-C0B199418F0A}" srcOrd="0" destOrd="0" presId="urn:microsoft.com/office/officeart/2009/3/layout/HorizontalOrganizationChart"/>
    <dgm:cxn modelId="{C69B8EEE-0A68-4549-BE6E-A0F11C12F348}" srcId="{32E9E5F0-6609-4535-AC19-4D3EE6A0B30A}" destId="{A4C4D06E-6E97-458F-9751-E115EF6AE96A}" srcOrd="0" destOrd="0" parTransId="{E8D793FF-6F83-47E2-BBD3-BE784C2E9FE3}" sibTransId="{7E726A2A-89E9-4BF3-AD76-113959CC0C5B}"/>
    <dgm:cxn modelId="{8E46B09A-F723-4F55-BDEB-CD3C5084E8C7}" type="presOf" srcId="{CD92F085-053F-44DF-8DFA-E090E8FD946F}" destId="{1B2F389F-773E-4C90-BECA-F1471094EBB1}" srcOrd="1" destOrd="0" presId="urn:microsoft.com/office/officeart/2009/3/layout/HorizontalOrganizationChart"/>
    <dgm:cxn modelId="{9803E22E-5CEC-4393-AF62-F6C44FBBC36A}" type="presOf" srcId="{98F3B87E-B84C-430B-9372-EDE3AA8C45EC}" destId="{EA7A37C8-FACA-4A5D-B398-D0A7AB5A5260}" srcOrd="1" destOrd="0" presId="urn:microsoft.com/office/officeart/2009/3/layout/HorizontalOrganizationChart"/>
    <dgm:cxn modelId="{29CE352C-D91F-4451-B5B8-24E2FE1A1691}" type="presOf" srcId="{6F53D91C-E693-49AF-914A-E5B0E9BB1228}" destId="{1FB11BFC-DB0D-4266-A14C-571F9C595B70}" srcOrd="0" destOrd="0" presId="urn:microsoft.com/office/officeart/2009/3/layout/HorizontalOrganizationChart"/>
    <dgm:cxn modelId="{D7E87548-F443-4394-A705-C4DBC3F36BA1}" type="presOf" srcId="{7137C1A6-A071-49D3-9863-B2B1FEC79BD2}" destId="{817768AC-B585-47AE-9045-3A22EE3A484C}" srcOrd="0" destOrd="0" presId="urn:microsoft.com/office/officeart/2009/3/layout/HorizontalOrganizationChart"/>
    <dgm:cxn modelId="{D70BE844-7C2D-4DF1-AC3D-B284E6426149}" type="presOf" srcId="{32E9E5F0-6609-4535-AC19-4D3EE6A0B30A}" destId="{9036CB3D-933B-48BE-94E8-350578A0987D}" srcOrd="0" destOrd="0" presId="urn:microsoft.com/office/officeart/2009/3/layout/HorizontalOrganizationChart"/>
    <dgm:cxn modelId="{6F78083E-D2DF-47AF-B814-4E0F98EA1804}" type="presOf" srcId="{8FF4585A-BD84-4A99-A1CA-E097F8E78286}" destId="{B376C6D9-55EA-4D36-BAC9-C093E91752FF}" srcOrd="0" destOrd="0" presId="urn:microsoft.com/office/officeart/2009/3/layout/HorizontalOrganizationChart"/>
    <dgm:cxn modelId="{7BFA5A9C-2E10-40AD-AF0F-87F06EDED8D3}" type="presOf" srcId="{AB8146DB-2DBD-4AC3-A7C6-B5C652AB9001}" destId="{D5C8BD53-1D65-40C4-9BBF-96D57DF95030}" srcOrd="0" destOrd="0" presId="urn:microsoft.com/office/officeart/2009/3/layout/HorizontalOrganizationChart"/>
    <dgm:cxn modelId="{D793DCBA-425E-42D8-A562-1FB09EE2D090}" type="presParOf" srcId="{9036CB3D-933B-48BE-94E8-350578A0987D}" destId="{3AB9870F-2D0A-4C7B-A53D-BF440B46A4FF}" srcOrd="0" destOrd="0" presId="urn:microsoft.com/office/officeart/2009/3/layout/HorizontalOrganizationChart"/>
    <dgm:cxn modelId="{905A493A-1DE5-462D-9A52-929AEE4D8BE5}" type="presParOf" srcId="{3AB9870F-2D0A-4C7B-A53D-BF440B46A4FF}" destId="{2BB26BA9-AD0D-4DF4-9947-FFF7C3DAA711}" srcOrd="0" destOrd="0" presId="urn:microsoft.com/office/officeart/2009/3/layout/HorizontalOrganizationChart"/>
    <dgm:cxn modelId="{68C62619-A17B-4DD0-B4EE-985A7EF28DA1}" type="presParOf" srcId="{2BB26BA9-AD0D-4DF4-9947-FFF7C3DAA711}" destId="{36AB33B3-8594-427C-921F-DE1462558C04}" srcOrd="0" destOrd="0" presId="urn:microsoft.com/office/officeart/2009/3/layout/HorizontalOrganizationChart"/>
    <dgm:cxn modelId="{339D86E5-5C4F-4069-A097-CEF66EF3B5F0}" type="presParOf" srcId="{2BB26BA9-AD0D-4DF4-9947-FFF7C3DAA711}" destId="{91DA9255-E982-4804-B5EC-67F1947DE0A1}" srcOrd="1" destOrd="0" presId="urn:microsoft.com/office/officeart/2009/3/layout/HorizontalOrganizationChart"/>
    <dgm:cxn modelId="{FC9F8399-F5F9-4113-B842-F7EFBDBB13F3}" type="presParOf" srcId="{3AB9870F-2D0A-4C7B-A53D-BF440B46A4FF}" destId="{606F13D3-B135-4DE2-886B-70DFDF23E4A0}" srcOrd="1" destOrd="0" presId="urn:microsoft.com/office/officeart/2009/3/layout/HorizontalOrganizationChart"/>
    <dgm:cxn modelId="{C83A0523-24B5-4C32-9F5C-94EEB4C6B23F}" type="presParOf" srcId="{606F13D3-B135-4DE2-886B-70DFDF23E4A0}" destId="{453AF829-CE22-432B-8DB9-67B212AA41B8}" srcOrd="0" destOrd="0" presId="urn:microsoft.com/office/officeart/2009/3/layout/HorizontalOrganizationChart"/>
    <dgm:cxn modelId="{4304B885-150B-4413-BC4C-A5160EC28002}" type="presParOf" srcId="{606F13D3-B135-4DE2-886B-70DFDF23E4A0}" destId="{A4330784-364D-4599-AA50-74058B081B8D}" srcOrd="1" destOrd="0" presId="urn:microsoft.com/office/officeart/2009/3/layout/HorizontalOrganizationChart"/>
    <dgm:cxn modelId="{AECABD45-933E-4399-B70A-AF4F65B1A501}" type="presParOf" srcId="{A4330784-364D-4599-AA50-74058B081B8D}" destId="{A40C25EB-7D7D-4B59-AE87-848719A5D75C}" srcOrd="0" destOrd="0" presId="urn:microsoft.com/office/officeart/2009/3/layout/HorizontalOrganizationChart"/>
    <dgm:cxn modelId="{16BFF9B1-A029-4C43-B04B-1708E0D0E977}" type="presParOf" srcId="{A40C25EB-7D7D-4B59-AE87-848719A5D75C}" destId="{5B557EFD-4F53-4FE1-A98D-1E35D5670582}" srcOrd="0" destOrd="0" presId="urn:microsoft.com/office/officeart/2009/3/layout/HorizontalOrganizationChart"/>
    <dgm:cxn modelId="{00143545-14A1-4095-BB5C-1FB5A8E7654B}" type="presParOf" srcId="{A40C25EB-7D7D-4B59-AE87-848719A5D75C}" destId="{9B810D6C-6317-4588-94A7-9F0FA4BCF0EF}" srcOrd="1" destOrd="0" presId="urn:microsoft.com/office/officeart/2009/3/layout/HorizontalOrganizationChart"/>
    <dgm:cxn modelId="{202BACEB-0495-4249-AF6C-92C807B227F2}" type="presParOf" srcId="{A4330784-364D-4599-AA50-74058B081B8D}" destId="{99BB21FD-EEBE-4AD7-9B7C-3FAF673F6F4E}" srcOrd="1" destOrd="0" presId="urn:microsoft.com/office/officeart/2009/3/layout/HorizontalOrganizationChart"/>
    <dgm:cxn modelId="{25F2E296-544B-459F-AA3C-61098A801D31}" type="presParOf" srcId="{A4330784-364D-4599-AA50-74058B081B8D}" destId="{49A81C62-B4E6-4BD1-B13B-5C237B609985}" srcOrd="2" destOrd="0" presId="urn:microsoft.com/office/officeart/2009/3/layout/HorizontalOrganizationChart"/>
    <dgm:cxn modelId="{AEE37902-6613-4C0C-8C73-938D2FCA03BA}" type="presParOf" srcId="{606F13D3-B135-4DE2-886B-70DFDF23E4A0}" destId="{E4F34BD5-FEE2-4949-8E2A-E20D97B32F86}" srcOrd="2" destOrd="0" presId="urn:microsoft.com/office/officeart/2009/3/layout/HorizontalOrganizationChart"/>
    <dgm:cxn modelId="{BEA31925-4696-4210-892C-2C9111AED119}" type="presParOf" srcId="{606F13D3-B135-4DE2-886B-70DFDF23E4A0}" destId="{A131F472-606E-42E4-9CFD-D440BEE36E8F}" srcOrd="3" destOrd="0" presId="urn:microsoft.com/office/officeart/2009/3/layout/HorizontalOrganizationChart"/>
    <dgm:cxn modelId="{0AD39B6D-5E11-4690-86FF-50E95929BFF8}" type="presParOf" srcId="{A131F472-606E-42E4-9CFD-D440BEE36E8F}" destId="{06352BD0-9E45-4EC8-AE2D-521BC67611CA}" srcOrd="0" destOrd="0" presId="urn:microsoft.com/office/officeart/2009/3/layout/HorizontalOrganizationChart"/>
    <dgm:cxn modelId="{20E19B4A-9696-4C2A-BA67-C270321B0142}" type="presParOf" srcId="{06352BD0-9E45-4EC8-AE2D-521BC67611CA}" destId="{4E355039-5B43-40FA-ABD4-FB9DA19ABF06}" srcOrd="0" destOrd="0" presId="urn:microsoft.com/office/officeart/2009/3/layout/HorizontalOrganizationChart"/>
    <dgm:cxn modelId="{29FEF395-25AE-437E-A5C6-4C9548A0A49D}" type="presParOf" srcId="{06352BD0-9E45-4EC8-AE2D-521BC67611CA}" destId="{67BA1276-DFC3-4527-B3B4-6A77D55653EF}" srcOrd="1" destOrd="0" presId="urn:microsoft.com/office/officeart/2009/3/layout/HorizontalOrganizationChart"/>
    <dgm:cxn modelId="{86A3EC32-B510-42EB-BB44-349B40120100}" type="presParOf" srcId="{A131F472-606E-42E4-9CFD-D440BEE36E8F}" destId="{75A05951-F3ED-425D-BD2D-325575694EBE}" srcOrd="1" destOrd="0" presId="urn:microsoft.com/office/officeart/2009/3/layout/HorizontalOrganizationChart"/>
    <dgm:cxn modelId="{04BDE89A-1289-4016-8692-F75F58982074}" type="presParOf" srcId="{A131F472-606E-42E4-9CFD-D440BEE36E8F}" destId="{F6FEA933-5ADB-441E-8AD2-C7743FAC634E}" srcOrd="2" destOrd="0" presId="urn:microsoft.com/office/officeart/2009/3/layout/HorizontalOrganizationChart"/>
    <dgm:cxn modelId="{831EFDC6-50AC-4913-9B37-8E1A65B0656E}" type="presParOf" srcId="{606F13D3-B135-4DE2-886B-70DFDF23E4A0}" destId="{4E6EF348-C074-4008-8143-418741205ACF}" srcOrd="4" destOrd="0" presId="urn:microsoft.com/office/officeart/2009/3/layout/HorizontalOrganizationChart"/>
    <dgm:cxn modelId="{A0B9C4EB-D8BD-4A21-B9F8-2B293376F687}" type="presParOf" srcId="{606F13D3-B135-4DE2-886B-70DFDF23E4A0}" destId="{C827ED8D-02B0-43B3-91E8-C5EA51A2D47D}" srcOrd="5" destOrd="0" presId="urn:microsoft.com/office/officeart/2009/3/layout/HorizontalOrganizationChart"/>
    <dgm:cxn modelId="{BA6F24FD-A282-42A5-A8D8-43546D4B3211}" type="presParOf" srcId="{C827ED8D-02B0-43B3-91E8-C5EA51A2D47D}" destId="{F443370F-DB1C-44EF-9D7F-781ED1AE4C16}" srcOrd="0" destOrd="0" presId="urn:microsoft.com/office/officeart/2009/3/layout/HorizontalOrganizationChart"/>
    <dgm:cxn modelId="{19721DD1-A53A-4222-ABE9-F7E1CB900CE6}" type="presParOf" srcId="{F443370F-DB1C-44EF-9D7F-781ED1AE4C16}" destId="{817768AC-B585-47AE-9045-3A22EE3A484C}" srcOrd="0" destOrd="0" presId="urn:microsoft.com/office/officeart/2009/3/layout/HorizontalOrganizationChart"/>
    <dgm:cxn modelId="{7BBDAE61-3C06-4B22-9E2A-6C50F4E5C44F}" type="presParOf" srcId="{F443370F-DB1C-44EF-9D7F-781ED1AE4C16}" destId="{A8F06B9D-A2A9-466C-AE2A-EE5D4A2D65DE}" srcOrd="1" destOrd="0" presId="urn:microsoft.com/office/officeart/2009/3/layout/HorizontalOrganizationChart"/>
    <dgm:cxn modelId="{187558A7-F51F-43DD-A266-8C64F0BB4875}" type="presParOf" srcId="{C827ED8D-02B0-43B3-91E8-C5EA51A2D47D}" destId="{9B47BC08-352C-4218-AFC0-0B4590A8AD7A}" srcOrd="1" destOrd="0" presId="urn:microsoft.com/office/officeart/2009/3/layout/HorizontalOrganizationChart"/>
    <dgm:cxn modelId="{D26251C1-5780-473E-91D4-A70FBE712696}" type="presParOf" srcId="{C827ED8D-02B0-43B3-91E8-C5EA51A2D47D}" destId="{85AB44F7-DFF1-4CF5-AE95-C3C5B7CB42EA}" srcOrd="2" destOrd="0" presId="urn:microsoft.com/office/officeart/2009/3/layout/HorizontalOrganizationChart"/>
    <dgm:cxn modelId="{427186D5-1CEC-4BD9-BF84-F15841D7D6A1}" type="presParOf" srcId="{606F13D3-B135-4DE2-886B-70DFDF23E4A0}" destId="{7516501D-0864-41E0-B4E2-597D0D7BFF8A}" srcOrd="6" destOrd="0" presId="urn:microsoft.com/office/officeart/2009/3/layout/HorizontalOrganizationChart"/>
    <dgm:cxn modelId="{A1848F66-840C-4FF2-AD7E-BCB962A47EC1}" type="presParOf" srcId="{606F13D3-B135-4DE2-886B-70DFDF23E4A0}" destId="{2A9FA8AC-897B-42E7-940B-46C795E2A745}" srcOrd="7" destOrd="0" presId="urn:microsoft.com/office/officeart/2009/3/layout/HorizontalOrganizationChart"/>
    <dgm:cxn modelId="{C0B37448-1454-49CF-86CB-A469C4073792}" type="presParOf" srcId="{2A9FA8AC-897B-42E7-940B-46C795E2A745}" destId="{037B35A3-4747-4EDF-B83A-1AC4E8306142}" srcOrd="0" destOrd="0" presId="urn:microsoft.com/office/officeart/2009/3/layout/HorizontalOrganizationChart"/>
    <dgm:cxn modelId="{C1CE215B-0A85-455A-9D62-84DA68536C24}" type="presParOf" srcId="{037B35A3-4747-4EDF-B83A-1AC4E8306142}" destId="{49FE0FEA-56E3-484A-9845-7F0421AC4DB2}" srcOrd="0" destOrd="0" presId="urn:microsoft.com/office/officeart/2009/3/layout/HorizontalOrganizationChart"/>
    <dgm:cxn modelId="{23A11B7A-97AD-4E6C-8437-73A374A36AE7}" type="presParOf" srcId="{037B35A3-4747-4EDF-B83A-1AC4E8306142}" destId="{1E37ED54-9A4D-4828-9325-934C363C8E35}" srcOrd="1" destOrd="0" presId="urn:microsoft.com/office/officeart/2009/3/layout/HorizontalOrganizationChart"/>
    <dgm:cxn modelId="{201CAD42-4351-48FC-817C-B76ABB6001AF}" type="presParOf" srcId="{2A9FA8AC-897B-42E7-940B-46C795E2A745}" destId="{82CB2263-523B-47BB-A402-FFB63A46691B}" srcOrd="1" destOrd="0" presId="urn:microsoft.com/office/officeart/2009/3/layout/HorizontalOrganizationChart"/>
    <dgm:cxn modelId="{41AB84E6-5FBD-442C-93E1-34A6222C6DCC}" type="presParOf" srcId="{2A9FA8AC-897B-42E7-940B-46C795E2A745}" destId="{09E46D50-A8BE-4ECD-9096-A4FAFB16C11A}" srcOrd="2" destOrd="0" presId="urn:microsoft.com/office/officeart/2009/3/layout/HorizontalOrganizationChart"/>
    <dgm:cxn modelId="{CCD28295-341E-46F0-9763-20FD4EA32116}" type="presParOf" srcId="{606F13D3-B135-4DE2-886B-70DFDF23E4A0}" destId="{4909C496-E1DF-4F07-95B7-63341708F457}" srcOrd="8" destOrd="0" presId="urn:microsoft.com/office/officeart/2009/3/layout/HorizontalOrganizationChart"/>
    <dgm:cxn modelId="{CE2CAE1A-4B85-4274-9434-427131FD373D}" type="presParOf" srcId="{606F13D3-B135-4DE2-886B-70DFDF23E4A0}" destId="{8952015C-9E05-430B-89AD-D3CEED51BCEC}" srcOrd="9" destOrd="0" presId="urn:microsoft.com/office/officeart/2009/3/layout/HorizontalOrganizationChart"/>
    <dgm:cxn modelId="{61E85DB9-71A3-410B-A236-AE1DDEA59EA5}" type="presParOf" srcId="{8952015C-9E05-430B-89AD-D3CEED51BCEC}" destId="{DA7C6B09-2CFA-43B7-9F02-BB600B6422C9}" srcOrd="0" destOrd="0" presId="urn:microsoft.com/office/officeart/2009/3/layout/HorizontalOrganizationChart"/>
    <dgm:cxn modelId="{1D1344FF-4AFA-4D72-9D22-F7CABBBB9F27}" type="presParOf" srcId="{DA7C6B09-2CFA-43B7-9F02-BB600B6422C9}" destId="{86BB4AA0-6C53-417A-9822-C0B199418F0A}" srcOrd="0" destOrd="0" presId="urn:microsoft.com/office/officeart/2009/3/layout/HorizontalOrganizationChart"/>
    <dgm:cxn modelId="{B7E367DE-F0E6-4581-9C29-C7533E567BDC}" type="presParOf" srcId="{DA7C6B09-2CFA-43B7-9F02-BB600B6422C9}" destId="{EA7A37C8-FACA-4A5D-B398-D0A7AB5A5260}" srcOrd="1" destOrd="0" presId="urn:microsoft.com/office/officeart/2009/3/layout/HorizontalOrganizationChart"/>
    <dgm:cxn modelId="{00C2F10D-D788-48CB-8AA8-9EF39DA5660B}" type="presParOf" srcId="{8952015C-9E05-430B-89AD-D3CEED51BCEC}" destId="{B23BF7DD-1124-42C1-92B3-E3F0CD171380}" srcOrd="1" destOrd="0" presId="urn:microsoft.com/office/officeart/2009/3/layout/HorizontalOrganizationChart"/>
    <dgm:cxn modelId="{BED8DCC4-E2D1-4684-B08F-5066B805CE5A}" type="presParOf" srcId="{8952015C-9E05-430B-89AD-D3CEED51BCEC}" destId="{E2586762-32AE-4018-8FB0-ED7E6FC2685D}" srcOrd="2" destOrd="0" presId="urn:microsoft.com/office/officeart/2009/3/layout/HorizontalOrganizationChart"/>
    <dgm:cxn modelId="{864E3AC7-A2B1-4E82-A836-3F3410CD6189}" type="presParOf" srcId="{606F13D3-B135-4DE2-886B-70DFDF23E4A0}" destId="{2899AACA-2A3F-4D8D-A421-E394F8CBDF5F}" srcOrd="10" destOrd="0" presId="urn:microsoft.com/office/officeart/2009/3/layout/HorizontalOrganizationChart"/>
    <dgm:cxn modelId="{21DAE283-B9B1-41D1-95B5-8905FB50BDBE}" type="presParOf" srcId="{606F13D3-B135-4DE2-886B-70DFDF23E4A0}" destId="{BD51BD60-B5BF-475A-B088-56E6D081A3D1}" srcOrd="11" destOrd="0" presId="urn:microsoft.com/office/officeart/2009/3/layout/HorizontalOrganizationChart"/>
    <dgm:cxn modelId="{AA66663D-CFBE-4F4C-8BC9-C145790D0E3D}" type="presParOf" srcId="{BD51BD60-B5BF-475A-B088-56E6D081A3D1}" destId="{0FE8CAD4-94E8-43B0-8647-5794D553DC49}" srcOrd="0" destOrd="0" presId="urn:microsoft.com/office/officeart/2009/3/layout/HorizontalOrganizationChart"/>
    <dgm:cxn modelId="{6702789F-7363-4755-AD85-57B071BCE904}" type="presParOf" srcId="{0FE8CAD4-94E8-43B0-8647-5794D553DC49}" destId="{F2E970E3-CDAA-406B-84BE-4E4306815EC7}" srcOrd="0" destOrd="0" presId="urn:microsoft.com/office/officeart/2009/3/layout/HorizontalOrganizationChart"/>
    <dgm:cxn modelId="{334E38BC-3F93-4BEE-BAF1-D2C2FE588B1F}" type="presParOf" srcId="{0FE8CAD4-94E8-43B0-8647-5794D553DC49}" destId="{30BFC020-8B6F-4799-A7BB-23912200B3EA}" srcOrd="1" destOrd="0" presId="urn:microsoft.com/office/officeart/2009/3/layout/HorizontalOrganizationChart"/>
    <dgm:cxn modelId="{61738BF1-1944-45B8-B9BD-89492135B886}" type="presParOf" srcId="{BD51BD60-B5BF-475A-B088-56E6D081A3D1}" destId="{F2B4A97B-DBBD-446D-B701-1740F3ACE7A0}" srcOrd="1" destOrd="0" presId="urn:microsoft.com/office/officeart/2009/3/layout/HorizontalOrganizationChart"/>
    <dgm:cxn modelId="{4281F636-D149-4EEF-83B3-5BDBFA484056}" type="presParOf" srcId="{BD51BD60-B5BF-475A-B088-56E6D081A3D1}" destId="{599A63A4-A171-4C94-8627-0B9EEE68A7D0}" srcOrd="2" destOrd="0" presId="urn:microsoft.com/office/officeart/2009/3/layout/HorizontalOrganizationChart"/>
    <dgm:cxn modelId="{61399FFE-EE9A-4B56-B9F1-CBE6004696EC}" type="presParOf" srcId="{606F13D3-B135-4DE2-886B-70DFDF23E4A0}" destId="{C0821DFC-3ED2-4E96-B1A0-B451D7714FA9}" srcOrd="12" destOrd="0" presId="urn:microsoft.com/office/officeart/2009/3/layout/HorizontalOrganizationChart"/>
    <dgm:cxn modelId="{668B2F35-5F21-42CD-93B1-823106FC155D}" type="presParOf" srcId="{606F13D3-B135-4DE2-886B-70DFDF23E4A0}" destId="{4B947986-0BE9-420D-8A7A-A4EC56654934}" srcOrd="13" destOrd="0" presId="urn:microsoft.com/office/officeart/2009/3/layout/HorizontalOrganizationChart"/>
    <dgm:cxn modelId="{92461026-5505-4975-8179-90954A07547A}" type="presParOf" srcId="{4B947986-0BE9-420D-8A7A-A4EC56654934}" destId="{F1D9F36A-704D-451E-80AD-7F30911A6A4C}" srcOrd="0" destOrd="0" presId="urn:microsoft.com/office/officeart/2009/3/layout/HorizontalOrganizationChart"/>
    <dgm:cxn modelId="{0E4BBAAA-5643-40EC-9B92-47DC97EF7BFE}" type="presParOf" srcId="{F1D9F36A-704D-451E-80AD-7F30911A6A4C}" destId="{D5C8BD53-1D65-40C4-9BBF-96D57DF95030}" srcOrd="0" destOrd="0" presId="urn:microsoft.com/office/officeart/2009/3/layout/HorizontalOrganizationChart"/>
    <dgm:cxn modelId="{EFDB127A-1625-4319-BE7B-50511902B368}" type="presParOf" srcId="{F1D9F36A-704D-451E-80AD-7F30911A6A4C}" destId="{3A1E14FB-5EAB-4547-B328-73F58783A8A6}" srcOrd="1" destOrd="0" presId="urn:microsoft.com/office/officeart/2009/3/layout/HorizontalOrganizationChart"/>
    <dgm:cxn modelId="{5D393924-C6F5-4015-A172-523485D6FD3C}" type="presParOf" srcId="{4B947986-0BE9-420D-8A7A-A4EC56654934}" destId="{B8FBC219-DA08-47DB-8827-33437890B39D}" srcOrd="1" destOrd="0" presId="urn:microsoft.com/office/officeart/2009/3/layout/HorizontalOrganizationChart"/>
    <dgm:cxn modelId="{75C84EE6-0FBB-4787-851F-E617DEDDB110}" type="presParOf" srcId="{4B947986-0BE9-420D-8A7A-A4EC56654934}" destId="{D2B3A53E-4F08-4380-9DC4-2940C55C200D}" srcOrd="2" destOrd="0" presId="urn:microsoft.com/office/officeart/2009/3/layout/HorizontalOrganizationChart"/>
    <dgm:cxn modelId="{F8AC8078-0CCE-4188-B3E3-6BF2D8782B13}" type="presParOf" srcId="{606F13D3-B135-4DE2-886B-70DFDF23E4A0}" destId="{DEFB82F6-8DA5-4AB0-924A-F24F97D7DEB5}" srcOrd="14" destOrd="0" presId="urn:microsoft.com/office/officeart/2009/3/layout/HorizontalOrganizationChart"/>
    <dgm:cxn modelId="{B40248AF-A3A3-40D8-BFEA-03F5A7F15150}" type="presParOf" srcId="{606F13D3-B135-4DE2-886B-70DFDF23E4A0}" destId="{452395D8-C017-4C8B-809A-28C358E92793}" srcOrd="15" destOrd="0" presId="urn:microsoft.com/office/officeart/2009/3/layout/HorizontalOrganizationChart"/>
    <dgm:cxn modelId="{7F92AA3F-831A-42C7-BA9F-691F6DC43B3F}" type="presParOf" srcId="{452395D8-C017-4C8B-809A-28C358E92793}" destId="{0B9025E8-E5CD-494D-B4B8-30DAEA49A568}" srcOrd="0" destOrd="0" presId="urn:microsoft.com/office/officeart/2009/3/layout/HorizontalOrganizationChart"/>
    <dgm:cxn modelId="{2A0914E0-2A3D-4A0F-AE58-9CC9E5139AED}" type="presParOf" srcId="{0B9025E8-E5CD-494D-B4B8-30DAEA49A568}" destId="{E6666DCB-114C-48C3-B885-92CC1562D968}" srcOrd="0" destOrd="0" presId="urn:microsoft.com/office/officeart/2009/3/layout/HorizontalOrganizationChart"/>
    <dgm:cxn modelId="{97EB73B3-F4AE-42E0-8F87-157516AD5838}" type="presParOf" srcId="{0B9025E8-E5CD-494D-B4B8-30DAEA49A568}" destId="{91CD4484-DF98-4C9E-9F3A-06F8419A60EF}" srcOrd="1" destOrd="0" presId="urn:microsoft.com/office/officeart/2009/3/layout/HorizontalOrganizationChart"/>
    <dgm:cxn modelId="{A1D12FD3-8450-4DA3-9EEA-6B05706562B3}" type="presParOf" srcId="{452395D8-C017-4C8B-809A-28C358E92793}" destId="{727F4297-8E50-40A6-B504-2555D684C6C1}" srcOrd="1" destOrd="0" presId="urn:microsoft.com/office/officeart/2009/3/layout/HorizontalOrganizationChart"/>
    <dgm:cxn modelId="{682FE270-F022-4467-8A18-2FB40B8B8C8E}" type="presParOf" srcId="{452395D8-C017-4C8B-809A-28C358E92793}" destId="{1C61A99A-ED14-4AB5-863B-B658E8A30C32}" srcOrd="2" destOrd="0" presId="urn:microsoft.com/office/officeart/2009/3/layout/HorizontalOrganizationChart"/>
    <dgm:cxn modelId="{B5A90EE5-0F26-4EE9-9FEB-0A13545E085F}" type="presParOf" srcId="{606F13D3-B135-4DE2-886B-70DFDF23E4A0}" destId="{1FB11BFC-DB0D-4266-A14C-571F9C595B70}" srcOrd="16" destOrd="0" presId="urn:microsoft.com/office/officeart/2009/3/layout/HorizontalOrganizationChart"/>
    <dgm:cxn modelId="{79CD9E40-4700-4A48-AB12-2FDD5576F572}" type="presParOf" srcId="{606F13D3-B135-4DE2-886B-70DFDF23E4A0}" destId="{6005FE08-3313-4956-A46E-3CBCD4716C81}" srcOrd="17" destOrd="0" presId="urn:microsoft.com/office/officeart/2009/3/layout/HorizontalOrganizationChart"/>
    <dgm:cxn modelId="{2077BF72-F6D4-482A-8542-83D75148D9B9}" type="presParOf" srcId="{6005FE08-3313-4956-A46E-3CBCD4716C81}" destId="{5C5A3BB8-C475-4ED6-8273-055BACEA7223}" srcOrd="0" destOrd="0" presId="urn:microsoft.com/office/officeart/2009/3/layout/HorizontalOrganizationChart"/>
    <dgm:cxn modelId="{105B88EE-E991-4AD8-906F-241D2DA021E6}" type="presParOf" srcId="{5C5A3BB8-C475-4ED6-8273-055BACEA7223}" destId="{7B9F3A5A-5E64-4628-A39D-FA46F789E028}" srcOrd="0" destOrd="0" presId="urn:microsoft.com/office/officeart/2009/3/layout/HorizontalOrganizationChart"/>
    <dgm:cxn modelId="{6BF3A8BE-1AEC-40F8-A8E5-28FFA9B540DE}" type="presParOf" srcId="{5C5A3BB8-C475-4ED6-8273-055BACEA7223}" destId="{42ACE584-1E59-4AD0-9019-879F3FC41116}" srcOrd="1" destOrd="0" presId="urn:microsoft.com/office/officeart/2009/3/layout/HorizontalOrganizationChart"/>
    <dgm:cxn modelId="{0FF8C08A-353B-4968-ABF0-0F4D3A2C0BA9}" type="presParOf" srcId="{6005FE08-3313-4956-A46E-3CBCD4716C81}" destId="{0C8675C4-1740-467C-A32A-4561FEDCCD07}" srcOrd="1" destOrd="0" presId="urn:microsoft.com/office/officeart/2009/3/layout/HorizontalOrganizationChart"/>
    <dgm:cxn modelId="{231FD1E9-59A5-4FB8-9FBA-FEF86A13630B}" type="presParOf" srcId="{6005FE08-3313-4956-A46E-3CBCD4716C81}" destId="{B8665DBC-8784-44CA-B651-B847ACEAEDC4}" srcOrd="2" destOrd="0" presId="urn:microsoft.com/office/officeart/2009/3/layout/HorizontalOrganizationChart"/>
    <dgm:cxn modelId="{3FEE3B9F-B982-4514-8A46-C48E068E6A55}" type="presParOf" srcId="{606F13D3-B135-4DE2-886B-70DFDF23E4A0}" destId="{581C8D9F-C323-402C-92CF-99EAD5FF21DE}" srcOrd="18" destOrd="0" presId="urn:microsoft.com/office/officeart/2009/3/layout/HorizontalOrganizationChart"/>
    <dgm:cxn modelId="{050CFEAB-6185-4EB6-ADF7-16D1775E7C21}" type="presParOf" srcId="{606F13D3-B135-4DE2-886B-70DFDF23E4A0}" destId="{40CD2456-54B5-4200-A535-4BD1B39D0FC8}" srcOrd="19" destOrd="0" presId="urn:microsoft.com/office/officeart/2009/3/layout/HorizontalOrganizationChart"/>
    <dgm:cxn modelId="{5F30E5A9-DFD7-4D7E-BC42-F01B3251BD3D}" type="presParOf" srcId="{40CD2456-54B5-4200-A535-4BD1B39D0FC8}" destId="{062D101D-2DEB-4AC8-BCBF-2DAFF0E3F27D}" srcOrd="0" destOrd="0" presId="urn:microsoft.com/office/officeart/2009/3/layout/HorizontalOrganizationChart"/>
    <dgm:cxn modelId="{FF71547E-9929-45FA-AA95-8FD50345A347}" type="presParOf" srcId="{062D101D-2DEB-4AC8-BCBF-2DAFF0E3F27D}" destId="{B376C6D9-55EA-4D36-BAC9-C093E91752FF}" srcOrd="0" destOrd="0" presId="urn:microsoft.com/office/officeart/2009/3/layout/HorizontalOrganizationChart"/>
    <dgm:cxn modelId="{98665C08-B397-4F5C-9743-B006B6D15EFD}" type="presParOf" srcId="{062D101D-2DEB-4AC8-BCBF-2DAFF0E3F27D}" destId="{E59308DD-6B7A-4C68-BEF3-5611E4B82E95}" srcOrd="1" destOrd="0" presId="urn:microsoft.com/office/officeart/2009/3/layout/HorizontalOrganizationChart"/>
    <dgm:cxn modelId="{2804B245-74A4-4D29-9303-770DE5F5BE6B}" type="presParOf" srcId="{40CD2456-54B5-4200-A535-4BD1B39D0FC8}" destId="{81A8D194-4170-4C66-A092-25401C5791A1}" srcOrd="1" destOrd="0" presId="urn:microsoft.com/office/officeart/2009/3/layout/HorizontalOrganizationChart"/>
    <dgm:cxn modelId="{463B461E-34CC-44CC-8C80-AC8B653F160D}" type="presParOf" srcId="{40CD2456-54B5-4200-A535-4BD1B39D0FC8}" destId="{AC9EF684-B1DC-4E03-85B7-C44B47F7859B}" srcOrd="2" destOrd="0" presId="urn:microsoft.com/office/officeart/2009/3/layout/HorizontalOrganizationChart"/>
    <dgm:cxn modelId="{89B6A265-958F-47D6-98A1-EB78F92A605F}" type="presParOf" srcId="{606F13D3-B135-4DE2-886B-70DFDF23E4A0}" destId="{4EFB3D6C-1B87-4DFC-BDB2-1156BB2A63D9}" srcOrd="20" destOrd="0" presId="urn:microsoft.com/office/officeart/2009/3/layout/HorizontalOrganizationChart"/>
    <dgm:cxn modelId="{9F36C577-4B48-404C-B007-1C6688B0A966}" type="presParOf" srcId="{606F13D3-B135-4DE2-886B-70DFDF23E4A0}" destId="{16AC90A5-F46D-4610-A9C9-E6C419A7F88C}" srcOrd="21" destOrd="0" presId="urn:microsoft.com/office/officeart/2009/3/layout/HorizontalOrganizationChart"/>
    <dgm:cxn modelId="{8195F43B-F04F-46DF-AAD6-C5606E0437D9}" type="presParOf" srcId="{16AC90A5-F46D-4610-A9C9-E6C419A7F88C}" destId="{4C796FF7-BCCF-4F67-A597-B580B469B3BF}" srcOrd="0" destOrd="0" presId="urn:microsoft.com/office/officeart/2009/3/layout/HorizontalOrganizationChart"/>
    <dgm:cxn modelId="{0AABF1DD-6F53-40AE-9376-6A707AC57C56}" type="presParOf" srcId="{4C796FF7-BCCF-4F67-A597-B580B469B3BF}" destId="{CA3ABEF2-36E9-4158-A83A-CE77749D37F4}" srcOrd="0" destOrd="0" presId="urn:microsoft.com/office/officeart/2009/3/layout/HorizontalOrganizationChart"/>
    <dgm:cxn modelId="{74926549-1B9D-47D2-A03A-5697CC10F67D}" type="presParOf" srcId="{4C796FF7-BCCF-4F67-A597-B580B469B3BF}" destId="{1B2F389F-773E-4C90-BECA-F1471094EBB1}" srcOrd="1" destOrd="0" presId="urn:microsoft.com/office/officeart/2009/3/layout/HorizontalOrganizationChart"/>
    <dgm:cxn modelId="{BE0427AB-ABA0-4353-A110-827E754DB554}" type="presParOf" srcId="{16AC90A5-F46D-4610-A9C9-E6C419A7F88C}" destId="{389088CE-0345-4BDC-8DC7-931591B0688F}" srcOrd="1" destOrd="0" presId="urn:microsoft.com/office/officeart/2009/3/layout/HorizontalOrganizationChart"/>
    <dgm:cxn modelId="{266B951C-80E1-4979-B1CE-E6FE1BD939C3}" type="presParOf" srcId="{16AC90A5-F46D-4610-A9C9-E6C419A7F88C}" destId="{D4B8E0AB-852F-4554-9720-DB5C4DC01EBF}" srcOrd="2" destOrd="0" presId="urn:microsoft.com/office/officeart/2009/3/layout/HorizontalOrganizationChart"/>
    <dgm:cxn modelId="{D0E61647-B988-45A3-83CE-30E36A8E76C5}" type="presParOf" srcId="{3AB9870F-2D0A-4C7B-A53D-BF440B46A4FF}" destId="{6BF0B1B6-00CA-4B35-B815-480726965C0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EF42BA9-FDBF-4B7C-BE75-72FF88903A0F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S"/>
        </a:p>
      </dgm:t>
    </dgm:pt>
    <dgm:pt modelId="{A0BEDBD5-351E-405F-9E55-24FCCA2B384C}">
      <dgm:prSet phldrT="[Texto]"/>
      <dgm:spPr/>
      <dgm:t>
        <a:bodyPr/>
        <a:lstStyle/>
        <a:p>
          <a:r>
            <a:rPr lang="es-ES" b="1" dirty="0" smtClean="0"/>
            <a:t>Verbo en infinitivo</a:t>
          </a:r>
          <a:endParaRPr lang="es-ES" b="1" dirty="0"/>
        </a:p>
      </dgm:t>
    </dgm:pt>
    <dgm:pt modelId="{E4D7EAC6-D680-458F-8170-F83B0DD85695}" type="parTrans" cxnId="{9AEA1828-9254-46BD-A91D-D0F9147C1480}">
      <dgm:prSet/>
      <dgm:spPr/>
      <dgm:t>
        <a:bodyPr/>
        <a:lstStyle/>
        <a:p>
          <a:endParaRPr lang="es-ES" b="1"/>
        </a:p>
      </dgm:t>
    </dgm:pt>
    <dgm:pt modelId="{8968D8F5-D2CC-4968-984C-357AE433D835}" type="sibTrans" cxnId="{9AEA1828-9254-46BD-A91D-D0F9147C1480}">
      <dgm:prSet/>
      <dgm:spPr/>
      <dgm:t>
        <a:bodyPr/>
        <a:lstStyle/>
        <a:p>
          <a:endParaRPr lang="es-ES" b="1"/>
        </a:p>
      </dgm:t>
    </dgm:pt>
    <dgm:pt modelId="{4D5995ED-8419-4496-B132-9F27DF6A4678}">
      <dgm:prSet phldrT="[Texto]"/>
      <dgm:spPr/>
      <dgm:t>
        <a:bodyPr/>
        <a:lstStyle/>
        <a:p>
          <a:r>
            <a:rPr lang="es-ES" b="1" dirty="0" smtClean="0"/>
            <a:t>Medible</a:t>
          </a:r>
          <a:endParaRPr lang="es-ES" b="1" dirty="0"/>
        </a:p>
      </dgm:t>
    </dgm:pt>
    <dgm:pt modelId="{D6EBDCF7-9358-4341-9832-E0C218546AF9}" type="parTrans" cxnId="{85208BC0-626D-4991-992D-31DE10826A5E}">
      <dgm:prSet/>
      <dgm:spPr/>
      <dgm:t>
        <a:bodyPr/>
        <a:lstStyle/>
        <a:p>
          <a:endParaRPr lang="es-ES" b="1"/>
        </a:p>
      </dgm:t>
    </dgm:pt>
    <dgm:pt modelId="{56F9CD00-F036-48A8-9095-2D196E9F6001}" type="sibTrans" cxnId="{85208BC0-626D-4991-992D-31DE10826A5E}">
      <dgm:prSet/>
      <dgm:spPr/>
      <dgm:t>
        <a:bodyPr/>
        <a:lstStyle/>
        <a:p>
          <a:endParaRPr lang="es-ES" b="1"/>
        </a:p>
      </dgm:t>
    </dgm:pt>
    <dgm:pt modelId="{3A86F7C4-FEEC-468D-9018-1860CB083EBA}">
      <dgm:prSet phldrT="[Texto]"/>
      <dgm:spPr/>
      <dgm:t>
        <a:bodyPr/>
        <a:lstStyle/>
        <a:p>
          <a:r>
            <a:rPr lang="es-ES" b="1" dirty="0" smtClean="0"/>
            <a:t>Viable</a:t>
          </a:r>
          <a:endParaRPr lang="es-ES" b="1" dirty="0"/>
        </a:p>
      </dgm:t>
    </dgm:pt>
    <dgm:pt modelId="{402AC5DF-CF99-4A00-86E2-1EB1ECBA1FE9}" type="parTrans" cxnId="{090167AF-AFD8-4CAB-9044-06A14C3DDBE2}">
      <dgm:prSet/>
      <dgm:spPr/>
      <dgm:t>
        <a:bodyPr/>
        <a:lstStyle/>
        <a:p>
          <a:endParaRPr lang="es-ES" b="1"/>
        </a:p>
      </dgm:t>
    </dgm:pt>
    <dgm:pt modelId="{BA356612-3011-4110-A040-8F2537D9ABE2}" type="sibTrans" cxnId="{090167AF-AFD8-4CAB-9044-06A14C3DDBE2}">
      <dgm:prSet/>
      <dgm:spPr/>
      <dgm:t>
        <a:bodyPr/>
        <a:lstStyle/>
        <a:p>
          <a:endParaRPr lang="es-ES" b="1"/>
        </a:p>
      </dgm:t>
    </dgm:pt>
    <dgm:pt modelId="{5118EE77-9B35-40D1-819A-33DDD84F6A24}">
      <dgm:prSet phldrT="[Texto]"/>
      <dgm:spPr/>
      <dgm:t>
        <a:bodyPr/>
        <a:lstStyle/>
        <a:p>
          <a:r>
            <a:rPr lang="es-ES" b="1" dirty="0" smtClean="0"/>
            <a:t>Claro</a:t>
          </a:r>
          <a:endParaRPr lang="es-ES" b="1" dirty="0"/>
        </a:p>
      </dgm:t>
    </dgm:pt>
    <dgm:pt modelId="{E4F0007C-AFE9-4DA8-BFD7-7DE1AB7F6782}" type="parTrans" cxnId="{F132320A-1C38-4D4F-9C4A-2E16BCF0058B}">
      <dgm:prSet/>
      <dgm:spPr/>
      <dgm:t>
        <a:bodyPr/>
        <a:lstStyle/>
        <a:p>
          <a:endParaRPr lang="es-ES" b="1"/>
        </a:p>
      </dgm:t>
    </dgm:pt>
    <dgm:pt modelId="{49F9955C-1256-4671-9B8B-0B2C558FAF9A}" type="sibTrans" cxnId="{F132320A-1C38-4D4F-9C4A-2E16BCF0058B}">
      <dgm:prSet/>
      <dgm:spPr/>
      <dgm:t>
        <a:bodyPr/>
        <a:lstStyle/>
        <a:p>
          <a:endParaRPr lang="es-ES" b="1"/>
        </a:p>
      </dgm:t>
    </dgm:pt>
    <dgm:pt modelId="{090204CF-BE5C-4AFC-A420-A086BF3CD630}" type="pres">
      <dgm:prSet presAssocID="{1EF42BA9-FDBF-4B7C-BE75-72FF88903A0F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s-EC"/>
        </a:p>
      </dgm:t>
    </dgm:pt>
    <dgm:pt modelId="{8B76C921-39D2-4A91-BCED-5A5E0B82AD1E}" type="pres">
      <dgm:prSet presAssocID="{A0BEDBD5-351E-405F-9E55-24FCCA2B384C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C859E24-C87E-490D-9D00-F041BED063E2}" type="pres">
      <dgm:prSet presAssocID="{4D5995ED-8419-4496-B132-9F27DF6A4678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F040DDC-2D6F-4D15-89F5-D84985C541E5}" type="pres">
      <dgm:prSet presAssocID="{3A86F7C4-FEEC-468D-9018-1860CB083EBA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2875F3C-99DF-4873-9258-B8F55E8C368D}" type="pres">
      <dgm:prSet presAssocID="{5118EE77-9B35-40D1-819A-33DDD84F6A24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98414D29-E499-43E1-BAEF-0513830E49DA}" type="presOf" srcId="{3A86F7C4-FEEC-468D-9018-1860CB083EBA}" destId="{9F040DDC-2D6F-4D15-89F5-D84985C541E5}" srcOrd="0" destOrd="0" presId="urn:microsoft.com/office/officeart/2009/3/layout/IncreasingArrowsProcess"/>
    <dgm:cxn modelId="{F132320A-1C38-4D4F-9C4A-2E16BCF0058B}" srcId="{1EF42BA9-FDBF-4B7C-BE75-72FF88903A0F}" destId="{5118EE77-9B35-40D1-819A-33DDD84F6A24}" srcOrd="3" destOrd="0" parTransId="{E4F0007C-AFE9-4DA8-BFD7-7DE1AB7F6782}" sibTransId="{49F9955C-1256-4671-9B8B-0B2C558FAF9A}"/>
    <dgm:cxn modelId="{9AEA1828-9254-46BD-A91D-D0F9147C1480}" srcId="{1EF42BA9-FDBF-4B7C-BE75-72FF88903A0F}" destId="{A0BEDBD5-351E-405F-9E55-24FCCA2B384C}" srcOrd="0" destOrd="0" parTransId="{E4D7EAC6-D680-458F-8170-F83B0DD85695}" sibTransId="{8968D8F5-D2CC-4968-984C-357AE433D835}"/>
    <dgm:cxn modelId="{F14A99C1-476C-4332-96A8-52E4EDF9809B}" type="presOf" srcId="{A0BEDBD5-351E-405F-9E55-24FCCA2B384C}" destId="{8B76C921-39D2-4A91-BCED-5A5E0B82AD1E}" srcOrd="0" destOrd="0" presId="urn:microsoft.com/office/officeart/2009/3/layout/IncreasingArrowsProcess"/>
    <dgm:cxn modelId="{493161F4-7B1D-466C-81F3-18A9A28592EA}" type="presOf" srcId="{1EF42BA9-FDBF-4B7C-BE75-72FF88903A0F}" destId="{090204CF-BE5C-4AFC-A420-A086BF3CD630}" srcOrd="0" destOrd="0" presId="urn:microsoft.com/office/officeart/2009/3/layout/IncreasingArrowsProcess"/>
    <dgm:cxn modelId="{090167AF-AFD8-4CAB-9044-06A14C3DDBE2}" srcId="{1EF42BA9-FDBF-4B7C-BE75-72FF88903A0F}" destId="{3A86F7C4-FEEC-468D-9018-1860CB083EBA}" srcOrd="2" destOrd="0" parTransId="{402AC5DF-CF99-4A00-86E2-1EB1ECBA1FE9}" sibTransId="{BA356612-3011-4110-A040-8F2537D9ABE2}"/>
    <dgm:cxn modelId="{EF320429-07C5-4BE9-A903-01420BAE0C28}" type="presOf" srcId="{4D5995ED-8419-4496-B132-9F27DF6A4678}" destId="{DC859E24-C87E-490D-9D00-F041BED063E2}" srcOrd="0" destOrd="0" presId="urn:microsoft.com/office/officeart/2009/3/layout/IncreasingArrowsProcess"/>
    <dgm:cxn modelId="{9625368E-C661-4C7B-85C2-51CAACD18C99}" type="presOf" srcId="{5118EE77-9B35-40D1-819A-33DDD84F6A24}" destId="{42875F3C-99DF-4873-9258-B8F55E8C368D}" srcOrd="0" destOrd="0" presId="urn:microsoft.com/office/officeart/2009/3/layout/IncreasingArrowsProcess"/>
    <dgm:cxn modelId="{85208BC0-626D-4991-992D-31DE10826A5E}" srcId="{1EF42BA9-FDBF-4B7C-BE75-72FF88903A0F}" destId="{4D5995ED-8419-4496-B132-9F27DF6A4678}" srcOrd="1" destOrd="0" parTransId="{D6EBDCF7-9358-4341-9832-E0C218546AF9}" sibTransId="{56F9CD00-F036-48A8-9095-2D196E9F6001}"/>
    <dgm:cxn modelId="{9548DB83-1C24-48C0-B088-CA2BFE63BCF1}" type="presParOf" srcId="{090204CF-BE5C-4AFC-A420-A086BF3CD630}" destId="{8B76C921-39D2-4A91-BCED-5A5E0B82AD1E}" srcOrd="0" destOrd="0" presId="urn:microsoft.com/office/officeart/2009/3/layout/IncreasingArrowsProcess"/>
    <dgm:cxn modelId="{4293B3FE-C58B-4FBD-A217-57998B66E48B}" type="presParOf" srcId="{090204CF-BE5C-4AFC-A420-A086BF3CD630}" destId="{DC859E24-C87E-490D-9D00-F041BED063E2}" srcOrd="1" destOrd="0" presId="urn:microsoft.com/office/officeart/2009/3/layout/IncreasingArrowsProcess"/>
    <dgm:cxn modelId="{B85B835B-C0E6-4EDC-86FA-981C99338C45}" type="presParOf" srcId="{090204CF-BE5C-4AFC-A420-A086BF3CD630}" destId="{9F040DDC-2D6F-4D15-89F5-D84985C541E5}" srcOrd="2" destOrd="0" presId="urn:microsoft.com/office/officeart/2009/3/layout/IncreasingArrowsProcess"/>
    <dgm:cxn modelId="{35AEDD7F-7A9C-42B9-89E0-35E30348E53A}" type="presParOf" srcId="{090204CF-BE5C-4AFC-A420-A086BF3CD630}" destId="{42875F3C-99DF-4873-9258-B8F55E8C368D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988FE8-85D4-48BD-B78E-195BC12BEF17}">
      <dsp:nvSpPr>
        <dsp:cNvPr id="0" name=""/>
        <dsp:cNvSpPr/>
      </dsp:nvSpPr>
      <dsp:spPr>
        <a:xfrm>
          <a:off x="-4789206" y="-739490"/>
          <a:ext cx="5746948" cy="5746948"/>
        </a:xfrm>
        <a:prstGeom prst="blockArc">
          <a:avLst>
            <a:gd name="adj1" fmla="val 18900000"/>
            <a:gd name="adj2" fmla="val 2700000"/>
            <a:gd name="adj3" fmla="val 376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84DD2-FA36-408F-A084-209B5B0ACF89}">
      <dsp:nvSpPr>
        <dsp:cNvPr id="0" name=""/>
        <dsp:cNvSpPr/>
      </dsp:nvSpPr>
      <dsp:spPr>
        <a:xfrm>
          <a:off x="784559" y="609721"/>
          <a:ext cx="5539939" cy="121927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779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Difundir el marco conceptual de definición del plan de trabajo. </a:t>
          </a:r>
          <a:endParaRPr lang="es-EC" sz="2000" kern="1200" dirty="0"/>
        </a:p>
      </dsp:txBody>
      <dsp:txXfrm>
        <a:off x="784559" y="609721"/>
        <a:ext cx="5539939" cy="1219273"/>
      </dsp:txXfrm>
    </dsp:sp>
    <dsp:sp modelId="{AB562AC1-A591-447D-8928-F39613ED3D2F}">
      <dsp:nvSpPr>
        <dsp:cNvPr id="0" name=""/>
        <dsp:cNvSpPr/>
      </dsp:nvSpPr>
      <dsp:spPr>
        <a:xfrm>
          <a:off x="22513" y="457312"/>
          <a:ext cx="1524091" cy="152409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D3E6AB-8CC7-404A-AEAA-E6B900674884}">
      <dsp:nvSpPr>
        <dsp:cNvPr id="0" name=""/>
        <dsp:cNvSpPr/>
      </dsp:nvSpPr>
      <dsp:spPr>
        <a:xfrm>
          <a:off x="784559" y="2438972"/>
          <a:ext cx="5539939" cy="121927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779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Dotar de una herramienta que estandarice la supervisión de las entidades controladas.</a:t>
          </a:r>
          <a:endParaRPr lang="es-EC" sz="2000" kern="1200" dirty="0"/>
        </a:p>
      </dsp:txBody>
      <dsp:txXfrm>
        <a:off x="784559" y="2438972"/>
        <a:ext cx="5539939" cy="1219273"/>
      </dsp:txXfrm>
    </dsp:sp>
    <dsp:sp modelId="{FB44FA0D-D791-4526-AB9C-2C84FFEFE8F1}">
      <dsp:nvSpPr>
        <dsp:cNvPr id="0" name=""/>
        <dsp:cNvSpPr/>
      </dsp:nvSpPr>
      <dsp:spPr>
        <a:xfrm>
          <a:off x="22513" y="2286563"/>
          <a:ext cx="1524091" cy="152409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540FC-98A0-45AA-9CC4-A2DA1B2AB791}" type="datetimeFigureOut">
              <a:rPr lang="es-EC" smtClean="0"/>
              <a:t>05/05/2016</a:t>
            </a:fld>
            <a:endParaRPr lang="es-EC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F324F-D559-42F4-8136-0C4AE1952C5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2406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5DD20-BE5E-43CC-9FB5-DFD4DEC1A0F9}" type="datetimeFigureOut">
              <a:rPr lang="es-EC" smtClean="0"/>
              <a:t>05/05/2016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0254F-C4A1-431E-AE35-228106EF4559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78073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09057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Alcance .- que abarca</a:t>
            </a:r>
            <a:r>
              <a:rPr lang="es-MX" baseline="0" dirty="0" smtClean="0"/>
              <a:t> , zonales ,</a:t>
            </a:r>
            <a:r>
              <a:rPr lang="es-MX" baseline="0" dirty="0" err="1" smtClean="0"/>
              <a:t>produ</a:t>
            </a:r>
            <a:endParaRPr lang="es-MX" baseline="0" dirty="0" smtClean="0"/>
          </a:p>
          <a:p>
            <a:r>
              <a:rPr lang="es-MX" baseline="0" dirty="0" err="1" smtClean="0"/>
              <a:t>ctos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416919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621033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O</a:t>
            </a:r>
            <a:r>
              <a:rPr lang="es-MX" baseline="0" dirty="0" smtClean="0"/>
              <a:t> específico.- 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214263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 smtClean="0"/>
              <a:t>Actividades,cumplimiento</a:t>
            </a:r>
            <a:r>
              <a:rPr lang="es-MX" dirty="0" smtClean="0"/>
              <a:t> normativo cualitativo 011 , 128, 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13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74654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14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321489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15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306267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16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691842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17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086897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3644656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19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030127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293053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20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8216843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21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687813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22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2249135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23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5360144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Poner los títulos</a:t>
            </a:r>
            <a:r>
              <a:rPr lang="es-MX" baseline="0" dirty="0" smtClean="0"/>
              <a:t> en cada flujo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31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446587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Poner</a:t>
            </a:r>
            <a:r>
              <a:rPr lang="es-MX" baseline="0" dirty="0" smtClean="0"/>
              <a:t> tildes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38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289973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Poner</a:t>
            </a:r>
            <a:r>
              <a:rPr lang="es-MX" baseline="0" dirty="0" smtClean="0"/>
              <a:t> el número de días q tienen para validar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39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165650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Tipo de acción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44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47408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Cumplimiento Normativo: cambiar el orden</a:t>
            </a:r>
          </a:p>
          <a:p>
            <a:r>
              <a:rPr lang="es-MX" dirty="0" smtClean="0"/>
              <a:t>Priorizadas SEPS:</a:t>
            </a:r>
          </a:p>
          <a:p>
            <a:r>
              <a:rPr lang="es-MX" dirty="0" smtClean="0"/>
              <a:t>Auditoría: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54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779008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Pantalla</a:t>
            </a:r>
            <a:r>
              <a:rPr lang="es-MX" baseline="0" dirty="0" smtClean="0"/>
              <a:t> donde se vea la ubicación de esta pantalla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56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00026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3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8104559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PANTALLA</a:t>
            </a:r>
            <a:r>
              <a:rPr lang="es-MX" baseline="0" dirty="0" smtClean="0"/>
              <a:t> GENERAL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61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834669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62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36769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CB044B-DA2D-4F91-9FC8-0D8A64023DE5}" type="slidenum">
              <a:rPr lang="es-EC" smtClean="0"/>
              <a:pPr>
                <a:defRPr/>
              </a:pPr>
              <a:t>63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9922588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CB044B-DA2D-4F91-9FC8-0D8A64023DE5}" type="slidenum">
              <a:rPr lang="es-EC" smtClean="0"/>
              <a:pPr>
                <a:defRPr/>
              </a:pPr>
              <a:t>64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3752271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65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43714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4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106610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5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603339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6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026109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7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353907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103635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Definición de prioridades.- La </a:t>
            </a:r>
            <a:r>
              <a:rPr lang="es-MX" dirty="0" err="1" smtClean="0"/>
              <a:t>seps</a:t>
            </a:r>
            <a:r>
              <a:rPr lang="es-MX" dirty="0" smtClean="0"/>
              <a:t> en función del nivel de riesgo</a:t>
            </a:r>
          </a:p>
          <a:p>
            <a:r>
              <a:rPr lang="es-MX" dirty="0" smtClean="0"/>
              <a:t>Validación</a:t>
            </a:r>
            <a:r>
              <a:rPr lang="es-MX" baseline="0" dirty="0" smtClean="0"/>
              <a:t> de auditor.- conocimiento del auditor </a:t>
            </a:r>
            <a:r>
              <a:rPr lang="es-MX" baseline="0" dirty="0" err="1" smtClean="0"/>
              <a:t>via</a:t>
            </a:r>
            <a:r>
              <a:rPr lang="es-MX" baseline="0" dirty="0" smtClean="0"/>
              <a:t> gerencia, se realizará antes de la planificación.</a:t>
            </a:r>
          </a:p>
          <a:p>
            <a:r>
              <a:rPr lang="es-MX" baseline="0" dirty="0" smtClean="0"/>
              <a:t>- Cumplidas las dos fases se define el plan y se validará quien aprueba el plan es el Consejo de Administración.</a:t>
            </a:r>
          </a:p>
          <a:p>
            <a:r>
              <a:rPr lang="es-MX" baseline="0" dirty="0" smtClean="0"/>
              <a:t>Las claves se las dará automáticamente y tendrán 1 mes para validar sino se bloqueará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0254F-C4A1-431E-AE35-228106EF4559}" type="slidenum">
              <a:rPr lang="es-EC" smtClean="0"/>
              <a:t>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416602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730625"/>
            <a:ext cx="7772400" cy="1470025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s-ES" sz="2200">
                <a:solidFill>
                  <a:schemeClr val="accent1"/>
                </a:solidFill>
                <a:latin typeface="Arial"/>
                <a:ea typeface="Verdana" pitchFamily="34" charset="0"/>
                <a:cs typeface="Arial"/>
              </a:defRPr>
            </a:lvl1pPr>
          </a:lstStyle>
          <a:p>
            <a:pPr marL="0" lvl="0" eaLnBrk="0" fontAlgn="base" hangingPunct="0">
              <a:spcAft>
                <a:spcPct val="0"/>
              </a:spcAft>
            </a:pPr>
            <a:r>
              <a:rPr lang="es-ES" smtClean="0"/>
              <a:t>Haga clic para modificar el estilo de título del patrón</a:t>
            </a:r>
            <a:endParaRPr lang="es-E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366688"/>
            <a:ext cx="543538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04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5852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4351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1440" y="0"/>
            <a:ext cx="9245600" cy="688538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1280" y="1498672"/>
            <a:ext cx="4185920" cy="275074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5200" y="6232731"/>
            <a:ext cx="7498080" cy="14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89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49EA5-6DFB-43FD-8AB3-C514A39DCCFE}" type="datetimeFigureOut">
              <a:rPr lang="es-EC"/>
              <a:pPr>
                <a:defRPr/>
              </a:pPr>
              <a:t>05/05/2016</a:t>
            </a:fld>
            <a:endParaRPr lang="es-EC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3DC9D-35B4-4476-92AA-49B07F396DC2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67776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60609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Intendencia– Dirección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28828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382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190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267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788440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924240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ie de página 4"/>
          <p:cNvSpPr>
            <a:spLocks noGrp="1"/>
          </p:cNvSpPr>
          <p:nvPr>
            <p:ph type="ftr" sz="quarter" idx="4294967295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 de Riesgos de la EPS y del SFPS– Dirección Nacional de Riesgos de SFPS</a:t>
            </a:r>
            <a:endParaRPr lang="es-EC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81120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11" name="Imagen 10" descr="encabezado.jp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12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" y="6448253"/>
            <a:ext cx="6711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s-EC" dirty="0" smtClean="0"/>
              <a:t>Intendencia– Dirección</a:t>
            </a:r>
            <a:endParaRPr lang="es-EC" dirty="0"/>
          </a:p>
        </p:txBody>
      </p:sp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0910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marL="0" algn="ctr" defTabSz="457200" rtl="0" eaLnBrk="1" latinLnBrk="0" hangingPunct="1">
        <a:spcBef>
          <a:spcPct val="0"/>
        </a:spcBef>
        <a:buNone/>
        <a:defRPr lang="es-ES" sz="3600" b="1" kern="1200" dirty="0">
          <a:solidFill>
            <a:schemeClr val="tx2">
              <a:lumMod val="60000"/>
              <a:lumOff val="40000"/>
            </a:schemeClr>
          </a:solidFill>
          <a:latin typeface="Arial"/>
          <a:ea typeface="+mn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13" Type="http://schemas.microsoft.com/office/2007/relationships/diagramDrawing" Target="../diagrams/drawing10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9.xml"/><Relationship Id="rId12" Type="http://schemas.openxmlformats.org/officeDocument/2006/relationships/diagramColors" Target="../diagrams/colors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11" Type="http://schemas.openxmlformats.org/officeDocument/2006/relationships/diagramQuickStyle" Target="../diagrams/quickStyle10.xml"/><Relationship Id="rId5" Type="http://schemas.openxmlformats.org/officeDocument/2006/relationships/diagramLayout" Target="../diagrams/layout9.xml"/><Relationship Id="rId10" Type="http://schemas.openxmlformats.org/officeDocument/2006/relationships/diagramLayout" Target="../diagrams/layout10.xml"/><Relationship Id="rId4" Type="http://schemas.openxmlformats.org/officeDocument/2006/relationships/diagramData" Target="../diagrams/data9.xml"/><Relationship Id="rId9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13" Type="http://schemas.microsoft.com/office/2007/relationships/diagramDrawing" Target="../diagrams/drawing1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1.xml"/><Relationship Id="rId12" Type="http://schemas.openxmlformats.org/officeDocument/2006/relationships/diagramColors" Target="../diagrams/colors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11" Type="http://schemas.openxmlformats.org/officeDocument/2006/relationships/diagramQuickStyle" Target="../diagrams/quickStyle12.xml"/><Relationship Id="rId5" Type="http://schemas.openxmlformats.org/officeDocument/2006/relationships/diagramLayout" Target="../diagrams/layout11.xml"/><Relationship Id="rId10" Type="http://schemas.openxmlformats.org/officeDocument/2006/relationships/diagramLayout" Target="../diagrams/layout12.xml"/><Relationship Id="rId4" Type="http://schemas.openxmlformats.org/officeDocument/2006/relationships/diagramData" Target="../diagrams/data11.xml"/><Relationship Id="rId9" Type="http://schemas.openxmlformats.org/officeDocument/2006/relationships/diagramData" Target="../diagrams/data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13" Type="http://schemas.openxmlformats.org/officeDocument/2006/relationships/diagramColors" Target="../diagrams/colors14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3.xml"/><Relationship Id="rId12" Type="http://schemas.openxmlformats.org/officeDocument/2006/relationships/diagramQuickStyle" Target="../diagrams/quickStyle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11" Type="http://schemas.openxmlformats.org/officeDocument/2006/relationships/diagramLayout" Target="../diagrams/layout14.xml"/><Relationship Id="rId5" Type="http://schemas.openxmlformats.org/officeDocument/2006/relationships/diagramLayout" Target="../diagrams/layout13.xml"/><Relationship Id="rId10" Type="http://schemas.openxmlformats.org/officeDocument/2006/relationships/diagramData" Target="../diagrams/data14.xml"/><Relationship Id="rId4" Type="http://schemas.openxmlformats.org/officeDocument/2006/relationships/diagramData" Target="../diagrams/data13.xml"/><Relationship Id="rId9" Type="http://schemas.openxmlformats.org/officeDocument/2006/relationships/image" Target="../media/image1.emf"/><Relationship Id="rId14" Type="http://schemas.microsoft.com/office/2007/relationships/diagramDrawing" Target="../diagrams/drawing14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em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10" Type="http://schemas.openxmlformats.org/officeDocument/2006/relationships/image" Target="../media/image11.png"/><Relationship Id="rId4" Type="http://schemas.openxmlformats.org/officeDocument/2006/relationships/diagramData" Target="../diagrams/data20.xml"/><Relationship Id="rId9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1.xml"/><Relationship Id="rId3" Type="http://schemas.openxmlformats.org/officeDocument/2006/relationships/image" Target="../media/image2.jpg"/><Relationship Id="rId7" Type="http://schemas.openxmlformats.org/officeDocument/2006/relationships/diagramQuickStyle" Target="../diagrams/quickStyle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1.xml"/><Relationship Id="rId5" Type="http://schemas.openxmlformats.org/officeDocument/2006/relationships/diagramData" Target="../diagrams/data21.xml"/><Relationship Id="rId10" Type="http://schemas.openxmlformats.org/officeDocument/2006/relationships/image" Target="../media/image12.jpg"/><Relationship Id="rId4" Type="http://schemas.openxmlformats.org/officeDocument/2006/relationships/image" Target="../media/image1.emf"/><Relationship Id="rId9" Type="http://schemas.microsoft.com/office/2007/relationships/diagramDrawing" Target="../diagrams/drawin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13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microsoft.com/office/2007/relationships/hdphoto" Target="../media/hdphoto3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13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13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emf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jpg"/><Relationship Id="rId9" Type="http://schemas.microsoft.com/office/2007/relationships/diagramDrawing" Target="../diagrams/drawin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image" Target="../media/image13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microsoft.com/office/2007/relationships/hdphoto" Target="../media/hdphoto5.wdp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emf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jpg"/><Relationship Id="rId9" Type="http://schemas.microsoft.com/office/2007/relationships/diagramDrawing" Target="../diagrams/drawing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4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.emf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.jpg"/><Relationship Id="rId9" Type="http://schemas.microsoft.com/office/2007/relationships/diagramDrawing" Target="../diagrams/drawing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7" Type="http://schemas.openxmlformats.org/officeDocument/2006/relationships/image" Target="../media/image13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572047" y="4328389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CAPACITACIÓN SISTEMA DE SEGUIMIENTO INTEGRAL DE LAS ORGANIZACIONES</a:t>
            </a:r>
          </a:p>
          <a:p>
            <a:endParaRPr lang="es-E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s-E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MÓDULO I: PLAN DE TRABAJO</a:t>
            </a:r>
            <a:endParaRPr lang="es-E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93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976718" y="934883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06085006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ángulo redondeado 6"/>
          <p:cNvSpPr/>
          <p:nvPr/>
        </p:nvSpPr>
        <p:spPr>
          <a:xfrm>
            <a:off x="3752127" y="1615986"/>
            <a:ext cx="4867835" cy="33617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Alcance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3752127" y="2174039"/>
            <a:ext cx="4867835" cy="122838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Delimita los procesos, ámbito geográfico y productos que se revisarán en el plan de Auditoría</a:t>
            </a: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7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934883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752127" y="2106804"/>
            <a:ext cx="4867835" cy="33617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Objetivo General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3752127" y="2597622"/>
            <a:ext cx="4867835" cy="941294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Logro principal que el Auditor Interno pretende conseguir en el desarrollo de sus actividades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085838484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8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934883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752127" y="2597622"/>
            <a:ext cx="4867835" cy="33617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Objetivo Específico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3752127" y="3088440"/>
            <a:ext cx="4867835" cy="941294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Declaraciones de resultados específicos que apoyan la consecución del objetivo general. 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266288647"/>
              </p:ext>
            </p:extLst>
          </p:nvPr>
        </p:nvGraphicFramePr>
        <p:xfrm>
          <a:off x="3632126" y="3711730"/>
          <a:ext cx="5270695" cy="3182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694587539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2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0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934883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752127" y="2597622"/>
            <a:ext cx="4867835" cy="33617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Actividades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3752127" y="3088440"/>
            <a:ext cx="4867835" cy="941294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Son acciones planificadas para llevarse a cabo en plazos definidos y sirve para alcanzar el objetivo específico</a:t>
            </a: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598790433"/>
              </p:ext>
            </p:extLst>
          </p:nvPr>
        </p:nvGraphicFramePr>
        <p:xfrm>
          <a:off x="3886995" y="4155140"/>
          <a:ext cx="4732967" cy="2395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925389065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65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642553827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graphicFrame>
        <p:nvGraphicFramePr>
          <p:cNvPr id="44" name="3 Diagrama"/>
          <p:cNvGraphicFramePr/>
          <p:nvPr>
            <p:extLst>
              <p:ext uri="{D42A27DB-BD31-4B8C-83A1-F6EECF244321}">
                <p14:modId xmlns:p14="http://schemas.microsoft.com/office/powerpoint/2010/main" val="1919507931"/>
              </p:ext>
            </p:extLst>
          </p:nvPr>
        </p:nvGraphicFramePr>
        <p:xfrm>
          <a:off x="3786290" y="1712023"/>
          <a:ext cx="4608056" cy="5173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46" name="Rectángulo redondeado 45"/>
          <p:cNvSpPr/>
          <p:nvPr/>
        </p:nvSpPr>
        <p:spPr>
          <a:xfrm>
            <a:off x="3786290" y="1257748"/>
            <a:ext cx="4608056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Subcomponente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904343" y="1755565"/>
            <a:ext cx="406400" cy="25261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48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02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4278138252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3554061" y="3817854"/>
            <a:ext cx="4851359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Entregable</a:t>
            </a:r>
            <a:endParaRPr lang="es-ES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3537586" y="4281713"/>
            <a:ext cx="4867835" cy="114663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Evidencia documentada que respalda el ejecución de una actividad, documento que contendrá las respectivas firmas de responsabilidad</a:t>
            </a: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9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531718510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3537586" y="4281713"/>
            <a:ext cx="4851359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Recursos</a:t>
            </a:r>
            <a:endParaRPr lang="es-ES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3521111" y="4745572"/>
            <a:ext cx="4867835" cy="114663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Detalla el equipo de Auditoría que va ha ejecutar cada una de las actividades.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759358845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3537586" y="4281713"/>
            <a:ext cx="4851359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Tiempos</a:t>
            </a:r>
            <a:endParaRPr lang="es-ES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3521111" y="4745572"/>
            <a:ext cx="4867835" cy="114663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Se define los tiempos y periodicidades de cumplimiento de una actividad. (Fecha de Inicio, Fecha de Fin, Periodicidad)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21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56929495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3537586" y="4281713"/>
            <a:ext cx="4851359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Prioridad de objetivos</a:t>
            </a:r>
            <a:endParaRPr lang="es-ES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3521111" y="4745572"/>
            <a:ext cx="4867835" cy="114663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Establece la importancia cualitativa del objetivos de Auditoría. </a:t>
            </a:r>
          </a:p>
          <a:p>
            <a:pPr algn="ctr"/>
            <a:r>
              <a:rPr lang="es-ES" dirty="0" smtClean="0">
                <a:solidFill>
                  <a:schemeClr val="tx1"/>
                </a:solidFill>
              </a:rPr>
              <a:t>(Crítico, Alto, Medio, Bajo)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25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703602558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3537586" y="4281713"/>
            <a:ext cx="4851359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Predecesoras</a:t>
            </a:r>
            <a:endParaRPr lang="es-ES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3521111" y="4745572"/>
            <a:ext cx="4867835" cy="114663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Establece la relación entre las actividades, decir una actividad no puede iniciar antes que concluya una actividad anterior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05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4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OBJETIVOS</a:t>
            </a:r>
            <a:endParaRPr lang="es-ES" sz="24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4 Diagrama"/>
          <p:cNvGraphicFramePr/>
          <p:nvPr>
            <p:extLst>
              <p:ext uri="{D42A27DB-BD31-4B8C-83A1-F6EECF244321}">
                <p14:modId xmlns:p14="http://schemas.microsoft.com/office/powerpoint/2010/main" val="58502856"/>
              </p:ext>
            </p:extLst>
          </p:nvPr>
        </p:nvGraphicFramePr>
        <p:xfrm>
          <a:off x="1546412" y="1178091"/>
          <a:ext cx="6347012" cy="4267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720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A988FE8-85D4-48BD-B78E-195BC12BEF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7A988FE8-85D4-48BD-B78E-195BC12BEF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B562AC1-A591-447D-8928-F39613ED3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graphicEl>
                                              <a:dgm id="{AB562AC1-A591-447D-8928-F39613ED3D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ED84DD2-FA36-408F-A084-209B5B0AC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graphicEl>
                                              <a:dgm id="{7ED84DD2-FA36-408F-A084-209B5B0ACF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B44FA0D-D791-4526-AB9C-2C84FFEFE8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graphicEl>
                                              <a:dgm id="{FB44FA0D-D791-4526-AB9C-2C84FFEFE8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ED3E6AB-8CC7-404A-AEAA-E6B9006748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graphicEl>
                                              <a:dgm id="{BED3E6AB-8CC7-404A-AEAA-E6B9006748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2" name="CuadroTexto 1"/>
          <p:cNvSpPr txBox="1"/>
          <p:nvPr/>
        </p:nvSpPr>
        <p:spPr>
          <a:xfrm>
            <a:off x="1976718" y="85416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ELEMENTOS DEL 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051440821"/>
              </p:ext>
            </p:extLst>
          </p:nvPr>
        </p:nvGraphicFramePr>
        <p:xfrm>
          <a:off x="-1245852" y="1304215"/>
          <a:ext cx="6096000" cy="5419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3537586" y="4281713"/>
            <a:ext cx="4851359" cy="369688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Diagrama de Gantt</a:t>
            </a:r>
            <a:endParaRPr lang="es-ES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3521111" y="4745572"/>
            <a:ext cx="4867835" cy="114663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Herramienta gráfica, utilizada para mostrar el tiempo de las diferentes actividades a lo largo del tiempo total determinado.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3521111" y="1337321"/>
            <a:ext cx="5455562" cy="2762460"/>
            <a:chOff x="3521111" y="1337321"/>
            <a:chExt cx="5455562" cy="2762460"/>
          </a:xfrm>
        </p:grpSpPr>
        <p:grpSp>
          <p:nvGrpSpPr>
            <p:cNvPr id="8" name="Grupo 7"/>
            <p:cNvGrpSpPr/>
            <p:nvPr/>
          </p:nvGrpSpPr>
          <p:grpSpPr>
            <a:xfrm>
              <a:off x="3521111" y="1337321"/>
              <a:ext cx="4092557" cy="2762460"/>
              <a:chOff x="3521111" y="1337321"/>
              <a:chExt cx="4092557" cy="2762460"/>
            </a:xfrm>
          </p:grpSpPr>
          <p:pic>
            <p:nvPicPr>
              <p:cNvPr id="4" name="Imagen 3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21111" y="1337321"/>
                <a:ext cx="4092557" cy="273975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5" name="Rectángulo 4"/>
              <p:cNvSpPr/>
              <p:nvPr/>
            </p:nvSpPr>
            <p:spPr>
              <a:xfrm>
                <a:off x="6203732" y="1360022"/>
                <a:ext cx="1390300" cy="2739759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sp>
          <p:nvSpPr>
            <p:cNvPr id="7" name="Rectángulo 6"/>
            <p:cNvSpPr/>
            <p:nvPr/>
          </p:nvSpPr>
          <p:spPr>
            <a:xfrm>
              <a:off x="8122961" y="2130409"/>
              <a:ext cx="853712" cy="36410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smtClean="0"/>
                <a:t>Diagrama de Gantt</a:t>
              </a:r>
              <a:endParaRPr lang="es-EC" sz="1200" dirty="0"/>
            </a:p>
          </p:txBody>
        </p:sp>
        <p:cxnSp>
          <p:nvCxnSpPr>
            <p:cNvPr id="11" name="Conector recto de flecha 10"/>
            <p:cNvCxnSpPr/>
            <p:nvPr/>
          </p:nvCxnSpPr>
          <p:spPr>
            <a:xfrm>
              <a:off x="7640964" y="2318452"/>
              <a:ext cx="452919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082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467360" y="3642589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PROCESO DE DEFINICIÓN DEL PLAN DE TRABAJO</a:t>
            </a:r>
            <a:endParaRPr lang="es-ES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53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sp>
        <p:nvSpPr>
          <p:cNvPr id="13" name="AutoShape 6" descr="data:image/jpeg;base64,/9j/4AAQSkZJRgABAQAAAQABAAD/2wCEAAkGBhISEBQUExQUFBUVFBYYFxUVFRQUGBcUFhQVFRUYFRYXHCceFxsjGRUWHy8gIycpLC0sFx4xNTAqNSYrLCkBCQoKDgwOGg8PGjUkHyU0LzAqMiwxLCksLywuKiwsLCkwLiwsNC0sNSwsNCwsMSwpLzUvLCwsLCkpLSwqKSwsLP/AABEIAQQAwgMBIgACEQEDEQH/xAAcAAEAAgMBAQEAAAAAAAAAAAAABQYDBAcCAQj/xABEEAABAwICBgcFBQYFBAMAAAABAAIDBBEFIQYSMUFRgQcTImFxkaEyUrHB0UJigpLhFCNyosLwM0Njk7IkU4PxFRZz/8QAGgEBAAIDAQAAAAAAAAAAAAAAAAUGAgMEAf/EADIRAAEDAgMGBQQCAgMAAAAAAAEAAgMEERIhMQUTQVFxoTKBkdHwImGx4SPBFFIkQkP/2gAMAwEAAhEDEQA/AO4oiIiIiIiLDV1kcTC+R7WMG1ziGgeJKhdMNMoaCLWf2pHX6uIHNx4n3WjeVx2rqq3FZdeVx1L9loB1G90bN579vErXJKyJuJ5sFnHG6R2FguV0TGOmOjiJELX1BG8fu2fmdmeTVWpumuqcf3dPEB39Y8+lls4T0cNaAXgX4v7R/LsCmTopYdl48NWw9FHPr5NY4iR9yB21UgyhZ/6SAdAT3Vbj6aaxvtwQkeEjPUkqwYT000zyBPFJD94ESt52AcPIqNrKJ0btV4+YI7ioPFMBieNYNAO/Vyv8lyx7bbiwyst39l0v2OcOKN9+3uu0YbikNQwPhkbI072kHkeB7ittfnCllqaGTraeRwttI2EcJG7HDx9F2LQbT+OvbqOAjnaLujvk4b3R32jiNo9VNxyslbiYbhQ8sT4nYXixVtREWxa0REREREREREREREREREREREREREREWhjuMx0tPJPJ7LG3tvcdjWjvJsFvrknTPjRfLDSMOQAkeBve67YwfAXP4giKqNdLiVU+ec5XzA2AfZjZwAH93K6hgGENijDrAEjLdqt3AcMtqqWE0LYmsZuBFzxJPaKk+kbFHtjjpojZ9S7VNvcBAI8CSB4Aquwzf5s7nnwt8Pup+WL/ABIQ0anX2Wav6SqKJ5YC+S2RdG0FvIkjW5ZKcwnHIKlmvC8OGwjY4Hg5pzBUXgui8MEIYGAm3acQCXHeT9FVcYphh1bHNH2YZTqyNGwcbD+Yd7TxUkW5aa6fOCj2yXNr6a/OKumk9urbx1svCxv8lWl7qcdFQb3ADcgLjZxPeV4BvsVQrn7yYuAVppWYIw0lRFZDquI3HPzUDUxvp5WzwksLXAgj7Lvodlu+ys+KN9k+IUbJGHAg7CLFdlFVOhIcNOK1VdM2dhadeC7DodpM2upWyiweOzI0fZkFr27jkR3FTi4h0V4w6mxAwOPYnuw8OsaC6M882/iC7erkCCLhU0gtNiiLSxrF46WCSeS+pG25tmSbgADvJIHNUDD+m6Jz7TU742bnNeJCP4m2HpderxdMRRmEaS0tULwTMk+6DZw8WGzhzCk0RERERERERERERERERERERQGm+k37DSPlABeSGRg7C917E9wAJ5d64hSUlTXVJe556x13GR227W9nZsGQGWwLoXTUbto2n2TK/W8mj4FywYFTBtdMLW7c4/nOXksXAkEBeghpuVTY8fmiLopGF0odqgHjy2/O4W5h+MSVWJU/Wt1XRNc2x4tbI4bfEeSz6dUojrYZAPaFj4tNgfJ3oFrYvJ1M9PUgZBwD7cP/AEXDyUGBHFKGNbYvB9cxa2imiZJYsbnXDSPTI3uuqxbFTOkuMfspO8PZbzt8CVZ6Oua5gIIIIBBG8HYVRukTERIY6dpu5zg53cMwL+ZPJSL5mvDLdfTMqLihex779PXRQuG6OxSDPW9kHI8eS23aIR/ZfIOYPyC3sKjsDyHl/YW+qnLtCoDzZ5VsbQwYRdgVYrMHmjA1Z3OG4Ov9SsNJXu1+rlFnbiNhU1iUl3W4D1KgcU/xYQPav6XH6rsp5DUDBKBexzsARlfgtE0YpxjjJ1GV7g3NuK8Vc5hqopRkWuY+/exw+QX6QabhfmrSEXc0b9U+pyX6SgFmt8B8FYqIk07Lqv1wAqH2WhpJgbayllgcdUSAWcM9VzXBzTbfZwGS4fjnRvXU1yYutYPtw3eLcS32h5L9Br4utca/K7XFpuCQ4bxcEH4hWvBek+vp7Aydc0fZm7R5PFneZKvfSFjOEtJZNC2on2Wis17T9+Uez4ZnuXJpMNe5xLI3MaTk17wSBwLrC/ksHyMZ4jbqs2Rvf4QT0XXME6Y6WWzZ2up3Hee3H+YZjmLd6vkFQ17Q5jg5rhcOaQQRxBGRX5gmoJG7WnxGY8wp3QnTGeimaGXfE9wD4doNza7Buf4bdhXrXteLtN145jmGzhZfoZF8BX1ZLFERERERERERERUzpWwJ1RQFzBd8DusAG0tAIeB+E3/CucYDpYP2lsj8iXDW7yWhrj5kld6XJukro5iiifVUwLbOBkiHshp2vYNrbGxI2WJ2WRFBaYVwnro2NzEQOsR7xNyOVh5qSmpGvj1HC4Isf077qB0Up43NLvtg9ob+4+HzVlVK2lMd8GDLD+dbq37PiG5xHPF+NLKEp6KtgBZBM3q9wcBdvhcG3LLuXmmwB4eXvdrvdtcSee1TqLQ/aMz24TbPXKxPVbmUMTHYhfLS5uB0XiGINaAF8qJw1t/LxXyeqa3bt4KKnnLjc8hwXMxhcbldZNl4c65uViMDS4OsNYCwPcsiw1lUI2F3kOJ3LujDi7CzU5LnkLQ3E/QZrVo6Q1OIwRDO8jGnwB1nnkAfJfotcl6G9HS6SSseMhdkd97j/iO5Ds83cF1pXOKPdsDOSpk0m8eX80VC6R9NnQWpaY/v5Bdzh/lRkbb7nEXN9wF+CuWLYk2ngkmf7MbHOPfYXsO87Oa4nhWtKZaufN8xcfBpNiB8B3ALRWVIpoi866DqttJTmokDB59FDMr6eJvZDpZDtkPZF99r525ZrXdjch9lo8iVjw+jcXuAj19XI7MjfffwKkjFINojZ/FK0egWLaOEnE4YieJz/SyNZM0YWnCBwGX7WgcRqNuf5Qp7QuuqKTEIbMjcalzGFu7Vc9t3C3skXJ81GSC4IdNALi2Rc8+gUpozjFNHiUUs0gEUMfZdquN36mqLAC+1xPJdDIY482NA6LQ+aSTJ7ieq70ip7uljDf8Auu/2pPopXR/TGlrXObTvc4sALrse2wJsM3BbVqU2iIiIiIiIiIiIvEsQc0tcAQ4EEHMEEWIPJe0RFwfTLROXDKjrIrmB57Ds8r5mN54jcd4HEFKHHS9twQeIO0eXxXca2hjmjdHK0PY4Wc1wuCFyPSnomngcZaImRm3q72kb3NP+YPXuO1R9ZQMqRfR3Nd9HXPpjbVvJahxN3AeqxSVzzvt4ZKAGLyRuLJmEOG0EFjh4tP6LZbjUR3keIPyVffs2WM+C/TNWGPaEEg8VuuS37r4tF2NRDeT4A/Nas+PbmN5n6BZMop3nw265I+ugYPFfpmpSoqGsF3G3z8FASVbZZW9YXNj1gDqgOc1l+0QCQC6yx1Qfk6S9zsB228NwXqKvtYFjC3hq/PapmlpBAMbfqd28vnooWqqzOcDvpb38/nqv0DonjNDJCyKkkYWxtAEfsvAHvNdZ177TxK+aX6YR4fE172Pk13FrQzVGYF8yTll4riUNDG8NkjLo3bQWkgtI+B8CtvSLSCrlpWw1DhK1kgc2U5PHZc3Vd7wOttOeW0rpirYpHYNDyK5ZaKWNuPUcwpvSHTatxOB0MVKWRPIu4FziQ11wNYgNtcC+3YomPRvEXNa0lsbQAANZgyGz2blWPQCbWoWj3XvHrf5qfctU8lzYtBtzzWcLMIuCRflkqBF0ey7Xytz22ub+JWzH0exj2nk/33WVycsblpM8nNbRCzkqy3QmAcT5/VZBopAPsjyb8wp1yxkLSZXnitwjZyUJJo5CAbBosCc2t3clY+iWAa1Y5oAaHxxiwt7LC5xy3nWHkFHYg+0bvDz/AEU/0Sw2onv/AO5USu5CzB/xK66MkkkrlqwAAArsiIpJR6IiIiIiIiIiIiIiIi0sTwWnqBaaKOUffaCR4HaOS550g6CUNPSGWKIseZImi0khHbkAd2XEj2brqCpXSy7/AKKIbjVQg/zH5LF5s0lZMF3BcrbgsXAnmfktmKlYz2Wgcs/NWJrANgAR7AdoBVFfXSPycSR1V3ZSxsza0DyVNxPC3vdrNN8h2Tls4KHlhc02cLHgVdaym1DlsOz6KAx+D2X8j8R81ObOrnOLYnacFDbQoWhrpm68VlwEjqznnrZjhkLfBZsXbeF3dY+oUJh9X1bwdxyPgrBXC8T/AOEn0usaqIxVTX8CQe+azpZRLSOZxAI7ZKa6NZrwSt92QHk5gH9JVtcqL0Zy9udvFrHeRI/qV6cu+cWeVGwn6AsbljcsjljcuUroCxOXl+Xjv7u5ZTlnv3fVYHLWVmFG41LqwuP95Z/JXro6ptTC6UcY9f8A3HOf/Uuc6XS2p3d4P0+a67gtL1dNDH7kTG+TAFJUI+klcFYfqAW6iIu9cSIiIiIiIiIiIiIiIiKi9MRtQRnhUxH+WRXpUvpeh1sLefdkiP8AOG/1Lwi6A2VZgj1nNHvEDzK2cVoeqkLfsnNvh+i0cKqcon9zHfAq4YxQ9bH2faGbe/iOYVFhpt5G8DxAq6ST4HsJ8JVNqIdZpHl4qtSDrYTxIPJwP1CtSqrndVUyRnIPOu3xdmR8fJe0Vziw6tsR5a/0fJZVJALQ7wuuD56e3mq0pvCarXjMZ2gG3e0j5KOxKDUlcNxzHgc1hp5XNcC3bu3+m9W6aMVMII6hVaGR1LMQehVg0Cr2RVLi9wY0xOuXEAXBaR81OYr0isa60DOszzc67Qf4Rt5myrNBovLJm/8Adt7/AGuTd3NWOjwCGNttUOJFi52ZI+A5LhqtoU0bs/qPIaeq6qaiqJG5fSOZ9lN4LpDFVNuw2cB2mHaO8cR3qRtv/srmVTQvppesjcWhjto2jgO8HYr5g2MtqYhIMjsc33XDd4bwvXBrmCSPNp7LwYmOMcmRHdbjysTlkcsblzlbwoHSCHrJKeL/ALk0bT4OkF/QFdqXIaWLrMWo2e68v/22OeuvKXpBaIKLqjeQoiIupcyIiIiIiIiIiIiIiIiKB06outw6pZ/pF3H2LP8A6VPLzLGHAg5gggjuORRFxHRuW9O0Hawlp5G49CFdMCxYWEbzYjJpO8cPFc8w4upaqalf9h7mt79U5ebbEKwRyBwuFTarHR1bnN0OfkVbabDVUzWnUZeimNIKDUfrgdl+3udv89vmqjpBghn1XMID25Z5XG3buIPxKtUGMnV1JB1jO/aPAr7HSU7zlKWdz2/O9lpD/wCbfU5seRy665FbXMvFupxccxn+wqHS6HOJvK/k3M/mP0VjwrAWtyhjud52nm47Fa6bBqcZl4f4uFvILddXQxi2swAbm2Po1dz2zzi9RJZvIfLflcbDDCf4WXPM/PZRcGj7WNL5TewJ1QbDZvO9QTW3UriuMmXsMBDb83ePAKJnmDW93xKi6kxXDYhkOPMqRgEli6Q5nsonFQHOc37NrW8QLnxUHo/XPp6ktByPZI3G2bf771LPfckneoLFezOx38J8jb4BTGzHG5iOhHcKO2mwBrZRqD2K6TBUtkbrDmOB4FfXKAoKvq39xyP15KfctzguULBobF1mMk7oqeQ83Oaz4XXU1zbouj1qytl4NiZ+YvefgF0lTcItGAoiY3eUREW1akRERERERERERERERERERFyPph0fdHNHWxjJ1mSW3Pb7Dj4t7P4RxUDQ1+u0PabO+0Pjfw/VdxxHD454nxStDmPFnA7x8jvuuF6T6IVOGSl7bvgJ7MgFxbc2S3suHHYd3BcFbSCoblqPll30VX/juz0Kk4cSH2hbvC22TA7CCqlDjjD7V2nzHmFtR18bjYPBJ2Df6qrSUEjTm0jurOysieMnBWWy+OcBtNlXTiDB/mN/MFhfi0Q+1fwBK1NoZToD6FZuqYhq4eoVinr2syGbt9t3ddRk05cc/LgoibHQB2WON9hOQPhxWu2apm9hrrfdBA/MpGLZcupFuq4pNpQtyBxH7KVqKxjPaIHdtPkoSqqDPI3VaeA3nbtPBSdLojIc5A7wAPq4qXp8MawWGoweIJ56tyVJQxRUxxNOJ3oFGzzy1IwkYW+pXlWC5bFntDPWyimVNPFm4lxHGzQPMrUxDS6MtIuM+F3Hz2LHA52gXmNrdSrx0Rwf9PUSe/UuA/hYxjR63V8VT6LqbUwuE7C8yPP4pHW9AFbFNgWFlDk3N0REXq8REREREREREREREREREREReXsBFiAQdoOYI7wvSw1dQI43PcbNY0uJO4NBJ+CIuI41o3HJW1HVhoYZ3MaGDUDCzJ4sMhmCVgpNG4WTRlkznEPGRb8CtzDK1rGtJdrl8r5XuF7XkuMr7dqyQxRska7rGka4yschxPBV+eqkbK7A7K6sUFJG6FuNudvVRFTom0EudIQXPOq2wuQXZk55bVn/APp0IcWda5z9wIsDvtcb1JSzMkNyQHtcLcHt1sudl4xepjhkMheLhx7Njra1t31WLKieV2FrtfJZPp4Imlzm6eaj8Ww6D9lhu7q9UuGQLzm43vnlsX2gxCWCMxOe5scQJ1wbCzyXDVtmSbleotX9nizu46znDgXO1h8Vlx6SORj2lwAIZZ+0AgDI92xdEVSwv3LsxfW/291yy0zsG/bllpb7+ynKPQvEJJGOIY2MgOvIbu8C2581tjoile4mWsIaTfVjZbI7rkgeitWgGJiagi7Ye6MdU5zb21mAAbfulp5qxqWEbG6BRBkcdSqTQdENBGbvEsx/1H5eTAFYaDRSjh/w6eFp49W0u/Mbn1Uqi2LBfALL6iIiIiIiIiIiIiIiIiIiIiIiIiIiKmdK2KmOgMTT26h7YgN+qc38rC34lc1yjTHExUYoGNzbSMtfcJXWJt37Bf7hWmeUQxukPALbDEZZAwcVHswxgaG22ADyFl5dhg3E+hUxhVD1sgB9kZuPctaYDWdq7Lm3hfJUEmQN3hOqvDS2+AcFFTUWoNbW2Ebu9V7SScySNvtNybcTYfJWXFJMgOaq8ztarbb7JHoNZS2yyceN3AE/0o/aIvGGD/sQO6nKWDWIbsy+AXrEcPAba9w4Ec9y2sNYHOJGRA2bjfh9FsVcWsw+fko50jmyCxXfhDm2K+9DOMdXUy0zjlI3WaP9SPJw5tJ/IuxL84/tjqWsiqGfZe1/jbJ7ebbjmv0TTVDZGNe03a9oc08WuFwfIq9QyCWMPHFUiaMxSFh4LKiItq1IiIiIiIiIiIiIiIiIiIiIiIiIiIiKN0ixptJSyzu+w24HvOOTG83EBcg0ehd1ZkebvmcZHE7Tc5fM81PdKuK9fUw0LDk0iSW3G3ZHJpJ/E1ZMDw8PkAt2WWJ8BsH98FA7XkL8NMzV2Z6fPwpvZUYbindoNPnzVSUMfUUrnHJ7x5a2QHIXKr6nNJ6m7ms4DWPidnpfzUE91gTwUBWkB4jbo3L3U5Sglhe7V2fsoqufd57slXcN7VQ938R8zYeimKmWzXO4An4lQ2CxODmvPsv12g/eYGOPo4ealKOMinlI5W91w1jxv4mnnf2VtwxvZJ4n4f8Atb977dvH6/VatE2zB35+a2pIi2194B5EXCgXklxKlslVtIKHsuFs2HWHhv8AT4Lo3RBj3XUZhce3Tmw//J1yzyOs3kFUsSaMidmzw/Tbko3QrFDQYmzWNopD1bju1Hkarvwu1fVWrY8+JhjPUf2q5teCzhIOh/pd8REU6oNERERERERERERERERERERERERFoY5i7KWnknf7MbSbcTsa0d5NhzW+uTdK+OGoqI6GI5NIdKR75HZB/hbd3iRwWLnBoLjoF61pcQBqoHAdeV8tVLm+Z5N+69zbuvkO5q6Rg1H1cQvkXdp3dwHIKt4BhoL2MA7DAL+Ddg5myseO1WpCbbXdkc9vp8VVopN4+Srf5dPmXqrM+PdsZTN81Wa2o6yRzuJy8Ng9FH4hJZluOX1Wyo3EpLuA4D1KhGXe+56qYsGtsFD4vJaF3fYeZUpPhnV4Xh0m99ROT/5RZvpGFA6QSdlo7yfIWHxXStPcN6jB6UWzp5KYnxDSw/zOVwoYv+KR/tf2VXr5bVQP+tvdRUEVy1o32A+CnNJKQARuGwDU8vZ+ah6SXVkY7cHA8rq2YxT68LxvA1h4tz+F1XaWISQSDj7ZqbqJCyZh4KkVcesw+fkqtjUXYDrXAyI7jvB3Ece9W9QdXALuadmY5FYUM5hkDuX44rdVQiaMsPFdV6P9IRV0THE3ez93Jx1mgWJ8W2PMqyLhvRjjhpMQ6l5tHPZh4a4zidzuW/j7l3JXoEOFwqQ4FpsUREXq8REREREREREREREREREREURpVpA2ipZJnZkCzG+9Icmt88z3ArjWjUDnukqZDrPkc7tHabm73cz8FI9IuOmvrm00R/dQki42F/8AmP5DsjnxW5BCGtDWiwAAA8MgoHbNVgjELdXa9P2prZNNjfvXaDTr+laNG6bVjLt7j/KMvjdaGkdTrShu5g9TmfSysETRHGAcgxufIZqmTylzi47SSfNRtadzTshHn86qSpf5ZnSn58CxkqElfck8SpOvlszxy+qiVGwNyupJxWjT0vX4jTxbjJG0+GsHO9F2fpBoutwypbwjLx/4yH/BpXMOjCl67F9fdE2R/p1bf+a7ZV04kjew7Htc0+DgQfir3TswRNb9lSKl+OVzvuuPYZNrwxu4sb52sfVX7D5teJh4tF/EZFc00ZcRCYz7UT3sPI/qrzozU3a5num48Dt9fiqvTfw1b4jxv+uysk38tKyTp++6gquDUkc3gSOW70URicfaB4j4K1aTU9ntf7wsfFv6EeSruIsuy/A/oo6Rm5nLfn2UhE/eRByquOU2yQZEZEjb3HkV2/QXSQVtGyQn943sSj77QM/xCzufcuRyRhwIOwixWx0b4+aKv6qQ2jmIY6+wOv8Aun+Zt4O7ladlz42bs6jToq5tSnwP3g0OvX9ruqIil1DoiIiIiIiIiIiIiIiIqh0laWfsdKWsNpprtjttaPtv5A2HeQreuKdMVK9uIMkfd0b426g3DUJD2jzB/EhQLQ0Uw3Uj6x3tP2dzN3nt8lZsOj1pox94ehv8lD0mKNLRuFhYjZb5KSpqktcHtIuNh2qgzyufUbyUce3JXiGIRw7tnL4VYNI6+zerG12bu5vDn8lXF6kkLiSTcnaSsFTNqtv5eK11ExqJMXos4IhCzCtDEJbutuHx3rRqJdVjncAT6LKSo/GpbRW94gctp+C7aaLE9rFqqJMEbn8grx0H4f2KmYja5kYPc0F7vVzfJdSKqnRhh3VYZDlYya0h/G7s/wAgarWrqqSuL4jT/s+LVcWxsp61n4u2bfmcPwqWwur6uVrt2w+B2/XktnpewZwENbGO1CQyT+Am7Ce4OJb+MKDoK5srA9p27RvB3gqq7XhdFMKhvG3qP0rLsqZskRgdw/BVw0jjvDfg4Hzy+aqkzLtI7ipR+K61P1ZvrAix+6M8/DYo4lRdbK2WQPbyHqpKljdGwtdzUCozG6O7dcbW7fD9FKFfC2+R3rqgmMLw8cFjPCJoyw8V07o10pNZSDXN5YbMf94W7D+YGfeCrauLdDM5biEsY9l0DifFkjA0/wAxXaVcwbqlkWRERerxERERERERERERFB6YaLMr6YxO7Lx2o3+6+2XI7COHJTiIi/N8sU1DM6CoYW2Ozu95h+00/wB5qUp6kEazHcwfiuz6Q6M09bHqTsvb2XDJ7Dxa7d4bDvC5PjvRVWUzi+mPXs+72ZAOBZsdy8goyq2eyY4m5HsVJ0m0XwjC7MdwsLa9/HzAWKWYu2m6hf8A5eSNxZLGQ4bQQWOHi0rZjxmI7yPEH5KDfs+aM+D0zU5HXwSDxW65LeUTikbpZooW5ucQ0D7z3Bo+S3DikXvjlcqT6MsKNVifXEdiC8h/i9mIeO0/hXbs2neJcbha3PmuPadSwxYGm9+XJdso6URxsjb7LGtaPBoAHwWZEViVcWKppmyMcx7Q5rgWuacwQRYgrjeknRvV0cjpaPXliOeq3tSNHBzPtgcRc8RvPaUWLmhws4XCya4tN2mxX52i0tkadWRguNo9k8wV7k0rDhYhw8APqu91uEwTf4sUcn8bGv8A+QUTL0fYc7bSxcgW/wDEhR7tl0xN8Nl3t2nUNFsV1xM49Hwd5D6rC7FZJSI4WOLnZANBe4+AC7fH0dYaDcUsfPWd6EqZocJghFoYo4h9xjWedgs2bPgYb2v1WL9ozvFr26Km9F+hD6Nj5pxaaUABmRLI9tnEfaJsTwsO9X1EXeuBERERERERERERERERERERERERaWJYPBUNtNFHKPvtDreBOY5KrV3RJhz82ski7mSOt5P1kREUXTdEVEX2L6gjhrs+TFecD0fgpI+rgYGNvc7SXHZdzjmSiIikURERERERERERERERERERERERERERf//Z"/>
          <p:cNvSpPr>
            <a:spLocks noChangeAspect="1" noChangeArrowheads="1"/>
          </p:cNvSpPr>
          <p:nvPr/>
        </p:nvSpPr>
        <p:spPr bwMode="auto">
          <a:xfrm>
            <a:off x="520700" y="8761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C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540106" y="3124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PROCESO DE DEFINICIÓN </a:t>
            </a:r>
          </a:p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DEL PLAN DE TRABAJO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5766779"/>
              </p:ext>
            </p:extLst>
          </p:nvPr>
        </p:nvGraphicFramePr>
        <p:xfrm>
          <a:off x="805130" y="792781"/>
          <a:ext cx="8171542" cy="594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6" y="3765518"/>
            <a:ext cx="3131157" cy="313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3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467360" y="4369210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SISTEMA DE SEGUIMIENTO INTEGRAL DE LAS ORGANIZACIONES</a:t>
            </a:r>
            <a:endParaRPr lang="es-ES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67360" y="3361098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MÓDULO I: PLAN DE TRABAJO</a:t>
            </a: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36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88722387"/>
              </p:ext>
            </p:extLst>
          </p:nvPr>
        </p:nvGraphicFramePr>
        <p:xfrm>
          <a:off x="299273" y="1045934"/>
          <a:ext cx="8488907" cy="517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5324" r="6040"/>
          <a:stretch/>
        </p:blipFill>
        <p:spPr>
          <a:xfrm>
            <a:off x="3321463" y="2537149"/>
            <a:ext cx="2453599" cy="2137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518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555776" y="1165926"/>
            <a:ext cx="3384376" cy="338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http://</a:t>
            </a:r>
            <a:r>
              <a:rPr lang="es-EC" sz="16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www.seps.gob.ec/</a:t>
            </a:r>
            <a:endParaRPr lang="es-EC" sz="16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8" name="Rectángulo 7"/>
          <p:cNvSpPr/>
          <p:nvPr/>
        </p:nvSpPr>
        <p:spPr>
          <a:xfrm flipH="1">
            <a:off x="5940152" y="4453316"/>
            <a:ext cx="1224136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07" y="1570901"/>
            <a:ext cx="8598089" cy="4925650"/>
          </a:xfrm>
          <a:prstGeom prst="rect">
            <a:avLst/>
          </a:prstGeom>
        </p:spPr>
      </p:pic>
      <p:cxnSp>
        <p:nvCxnSpPr>
          <p:cNvPr id="5" name="Conector recto de flecha 4"/>
          <p:cNvCxnSpPr/>
          <p:nvPr/>
        </p:nvCxnSpPr>
        <p:spPr>
          <a:xfrm flipV="1">
            <a:off x="1705970" y="1405698"/>
            <a:ext cx="849806" cy="587091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899546" y="4924713"/>
            <a:ext cx="1856096" cy="3021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49" b="89130" l="9346" r="967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88"/>
          <a:stretch/>
        </p:blipFill>
        <p:spPr bwMode="auto">
          <a:xfrm>
            <a:off x="6575972" y="3761348"/>
            <a:ext cx="185551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976718" y="810620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INGRESO AL SISTEMA</a:t>
            </a:r>
            <a:endParaRPr lang="es-E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7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t="6962" b="5480"/>
          <a:stretch/>
        </p:blipFill>
        <p:spPr>
          <a:xfrm>
            <a:off x="288908" y="1287887"/>
            <a:ext cx="8471744" cy="446896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5724128" y="2631061"/>
            <a:ext cx="2232249" cy="1077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dirty="0"/>
              <a:t>Ingresar usuario y clave asignados para Sistema de Seguimiento Integral de las Organizaciones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3766914" y="3153504"/>
            <a:ext cx="1152939" cy="23853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20" name="Rectángulo redondeado 19"/>
          <p:cNvSpPr/>
          <p:nvPr/>
        </p:nvSpPr>
        <p:spPr>
          <a:xfrm>
            <a:off x="3766913" y="3399182"/>
            <a:ext cx="1152939" cy="23853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cxnSp>
        <p:nvCxnSpPr>
          <p:cNvPr id="21" name="Conector angular 20"/>
          <p:cNvCxnSpPr/>
          <p:nvPr/>
        </p:nvCxnSpPr>
        <p:spPr>
          <a:xfrm flipV="1">
            <a:off x="4991090" y="3169670"/>
            <a:ext cx="733038" cy="348781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1976718" y="810620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INGRESO AL SISTEMA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20245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833404" y="1226436"/>
            <a:ext cx="4754596" cy="45017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dirty="0" smtClean="0">
                <a:solidFill>
                  <a:schemeClr val="bg1"/>
                </a:solidFill>
              </a:rPr>
              <a:t>http://capacitacion1.seps.gob.ec/sca/login/login.jsf</a:t>
            </a:r>
            <a:endParaRPr lang="es-EC" sz="1600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22" y="1938414"/>
            <a:ext cx="8123337" cy="456714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cxnSp>
        <p:nvCxnSpPr>
          <p:cNvPr id="8" name="Conector recto de flecha 7"/>
          <p:cNvCxnSpPr/>
          <p:nvPr/>
        </p:nvCxnSpPr>
        <p:spPr>
          <a:xfrm flipH="1">
            <a:off x="2132561" y="1676606"/>
            <a:ext cx="648072" cy="665252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976718" y="810620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INGRESO AL SISTEMA: AMBIENTE DE PRUEBAS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6960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/>
          </p:nvPr>
        </p:nvGraphicFramePr>
        <p:xfrm>
          <a:off x="0" y="1045934"/>
          <a:ext cx="9401577" cy="517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5324" r="6040"/>
          <a:stretch/>
        </p:blipFill>
        <p:spPr>
          <a:xfrm>
            <a:off x="3411615" y="2451259"/>
            <a:ext cx="2345241" cy="204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9256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64111214"/>
              </p:ext>
            </p:extLst>
          </p:nvPr>
        </p:nvGraphicFramePr>
        <p:xfrm>
          <a:off x="1944710" y="1442433"/>
          <a:ext cx="6040191" cy="40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1976718" y="810620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FUNCIONALIDADES GENERALES – TIPO DE PANTALLA</a:t>
            </a:r>
            <a:endParaRPr lang="es-E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8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467360" y="3642589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MARCO NORMATIVO</a:t>
            </a:r>
            <a:endParaRPr lang="es-ES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8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31" y="1469380"/>
            <a:ext cx="8496300" cy="4981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Grupo 6"/>
          <p:cNvGrpSpPr/>
          <p:nvPr/>
        </p:nvGrpSpPr>
        <p:grpSpPr>
          <a:xfrm>
            <a:off x="935896" y="1653256"/>
            <a:ext cx="1344367" cy="1468565"/>
            <a:chOff x="889679" y="1793250"/>
            <a:chExt cx="1344367" cy="1468565"/>
          </a:xfrm>
        </p:grpSpPr>
        <p:sp>
          <p:nvSpPr>
            <p:cNvPr id="32" name="Rectángulo 31"/>
            <p:cNvSpPr/>
            <p:nvPr/>
          </p:nvSpPr>
          <p:spPr>
            <a:xfrm>
              <a:off x="889679" y="1793250"/>
              <a:ext cx="1344367" cy="7224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MX" sz="1200" dirty="0"/>
                <a:t>Alertas de tipo preventivo, acción o </a:t>
              </a:r>
              <a:r>
                <a:rPr lang="es-MX" sz="1200" dirty="0" smtClean="0"/>
                <a:t>correctivo</a:t>
              </a:r>
              <a:r>
                <a:rPr lang="es-ES_tradnl" sz="1200" dirty="0" smtClean="0"/>
                <a:t>.</a:t>
              </a:r>
              <a:endParaRPr lang="es-EC" sz="1200" dirty="0">
                <a:solidFill>
                  <a:schemeClr val="tx1"/>
                </a:solidFill>
              </a:endParaRPr>
            </a:p>
          </p:txBody>
        </p:sp>
        <p:sp>
          <p:nvSpPr>
            <p:cNvPr id="2" name="Rectángulo redondeado 1"/>
            <p:cNvSpPr/>
            <p:nvPr/>
          </p:nvSpPr>
          <p:spPr>
            <a:xfrm>
              <a:off x="1187355" y="2866030"/>
              <a:ext cx="723332" cy="39578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200" dirty="0"/>
            </a:p>
          </p:txBody>
        </p:sp>
        <p:cxnSp>
          <p:nvCxnSpPr>
            <p:cNvPr id="16" name="Conector recto de flecha 15"/>
            <p:cNvCxnSpPr/>
            <p:nvPr/>
          </p:nvCxnSpPr>
          <p:spPr>
            <a:xfrm>
              <a:off x="1503760" y="2535590"/>
              <a:ext cx="0" cy="33652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ector recto de flecha 18"/>
          <p:cNvCxnSpPr/>
          <p:nvPr/>
        </p:nvCxnSpPr>
        <p:spPr>
          <a:xfrm>
            <a:off x="7486828" y="3550176"/>
            <a:ext cx="31224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Grupo 29"/>
          <p:cNvGrpSpPr/>
          <p:nvPr/>
        </p:nvGrpSpPr>
        <p:grpSpPr>
          <a:xfrm>
            <a:off x="4660081" y="3114986"/>
            <a:ext cx="2935189" cy="1584927"/>
            <a:chOff x="5915567" y="3150207"/>
            <a:chExt cx="2935189" cy="1584927"/>
          </a:xfrm>
        </p:grpSpPr>
        <p:sp>
          <p:nvSpPr>
            <p:cNvPr id="31" name="Rectángulo 30"/>
            <p:cNvSpPr/>
            <p:nvPr/>
          </p:nvSpPr>
          <p:spPr>
            <a:xfrm>
              <a:off x="5915567" y="3889716"/>
              <a:ext cx="2826747" cy="8454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1200" dirty="0" smtClean="0"/>
                <a:t>Corresponde a la fase en la que se encuentra la ejecución del plan de auditoría.</a:t>
              </a:r>
              <a:endParaRPr lang="es-EC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6" name="Conector recto de flecha 35"/>
            <p:cNvCxnSpPr/>
            <p:nvPr/>
          </p:nvCxnSpPr>
          <p:spPr>
            <a:xfrm>
              <a:off x="8398716" y="3522564"/>
              <a:ext cx="0" cy="36715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ángulo redondeado 37"/>
            <p:cNvSpPr/>
            <p:nvPr/>
          </p:nvSpPr>
          <p:spPr>
            <a:xfrm>
              <a:off x="7946675" y="3150207"/>
              <a:ext cx="904081" cy="39578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44" name="Grupo 43"/>
          <p:cNvGrpSpPr/>
          <p:nvPr/>
        </p:nvGrpSpPr>
        <p:grpSpPr>
          <a:xfrm>
            <a:off x="1082282" y="3137532"/>
            <a:ext cx="3404448" cy="1610651"/>
            <a:chOff x="5915567" y="3109920"/>
            <a:chExt cx="2826747" cy="1610651"/>
          </a:xfrm>
        </p:grpSpPr>
        <p:sp>
          <p:nvSpPr>
            <p:cNvPr id="45" name="Rectángulo 44"/>
            <p:cNvSpPr/>
            <p:nvPr/>
          </p:nvSpPr>
          <p:spPr>
            <a:xfrm>
              <a:off x="5915567" y="3875153"/>
              <a:ext cx="2826747" cy="8454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s-ES_tradnl" sz="1200" dirty="0"/>
                <a:t>Fecha en la que se solicita se realice la acción. </a:t>
              </a:r>
              <a:endParaRPr lang="es-EC" sz="1200" dirty="0"/>
            </a:p>
          </p:txBody>
        </p:sp>
        <p:cxnSp>
          <p:nvCxnSpPr>
            <p:cNvPr id="46" name="Conector recto de flecha 45"/>
            <p:cNvCxnSpPr/>
            <p:nvPr/>
          </p:nvCxnSpPr>
          <p:spPr>
            <a:xfrm>
              <a:off x="8398716" y="3522564"/>
              <a:ext cx="0" cy="36715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ángulo redondeado 46"/>
            <p:cNvSpPr/>
            <p:nvPr/>
          </p:nvSpPr>
          <p:spPr>
            <a:xfrm>
              <a:off x="8016820" y="3109920"/>
              <a:ext cx="723332" cy="39578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77076" y="3084809"/>
            <a:ext cx="2583594" cy="1599053"/>
            <a:chOff x="5915567" y="3109920"/>
            <a:chExt cx="2932205" cy="1269953"/>
          </a:xfrm>
        </p:grpSpPr>
        <p:sp>
          <p:nvSpPr>
            <p:cNvPr id="49" name="Rectángulo 48"/>
            <p:cNvSpPr/>
            <p:nvPr/>
          </p:nvSpPr>
          <p:spPr>
            <a:xfrm>
              <a:off x="5915567" y="3757522"/>
              <a:ext cx="2826747" cy="6223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s-ES_tradnl" sz="1200" dirty="0"/>
                <a:t>Acción a realizar por el Auditor Interno o Presidente del consejo de vigilancia. Ej. </a:t>
              </a:r>
              <a:r>
                <a:rPr lang="es-ES_tradnl" sz="1200" dirty="0" smtClean="0"/>
                <a:t>Completar el plan</a:t>
              </a:r>
              <a:endParaRPr lang="es-EC" sz="1200" dirty="0"/>
            </a:p>
          </p:txBody>
        </p:sp>
        <p:cxnSp>
          <p:nvCxnSpPr>
            <p:cNvPr id="50" name="Conector recto de flecha 49"/>
            <p:cNvCxnSpPr/>
            <p:nvPr/>
          </p:nvCxnSpPr>
          <p:spPr>
            <a:xfrm>
              <a:off x="8370211" y="3476737"/>
              <a:ext cx="8276" cy="24224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ángulo redondeado 50"/>
            <p:cNvSpPr/>
            <p:nvPr/>
          </p:nvSpPr>
          <p:spPr>
            <a:xfrm>
              <a:off x="7892650" y="3109920"/>
              <a:ext cx="955122" cy="35620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sp>
        <p:nvSpPr>
          <p:cNvPr id="52" name="Rectángulo redondeado 51"/>
          <p:cNvSpPr/>
          <p:nvPr/>
        </p:nvSpPr>
        <p:spPr>
          <a:xfrm>
            <a:off x="7836094" y="3465801"/>
            <a:ext cx="461565" cy="25305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grpSp>
        <p:nvGrpSpPr>
          <p:cNvPr id="40" name="Grupo 39"/>
          <p:cNvGrpSpPr/>
          <p:nvPr/>
        </p:nvGrpSpPr>
        <p:grpSpPr>
          <a:xfrm>
            <a:off x="3056659" y="3138697"/>
            <a:ext cx="2887171" cy="1585351"/>
            <a:chOff x="5915567" y="3135762"/>
            <a:chExt cx="2887171" cy="1585351"/>
          </a:xfrm>
        </p:grpSpPr>
        <p:cxnSp>
          <p:nvCxnSpPr>
            <p:cNvPr id="42" name="Conector recto de flecha 41"/>
            <p:cNvCxnSpPr/>
            <p:nvPr/>
          </p:nvCxnSpPr>
          <p:spPr>
            <a:xfrm>
              <a:off x="8398716" y="3522564"/>
              <a:ext cx="0" cy="36715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ángulo redondeado 42"/>
            <p:cNvSpPr/>
            <p:nvPr/>
          </p:nvSpPr>
          <p:spPr>
            <a:xfrm>
              <a:off x="7888964" y="3135762"/>
              <a:ext cx="913774" cy="39578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41" name="Rectángulo 40"/>
            <p:cNvSpPr/>
            <p:nvPr/>
          </p:nvSpPr>
          <p:spPr>
            <a:xfrm>
              <a:off x="5915567" y="3875695"/>
              <a:ext cx="2826747" cy="8454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1200" dirty="0" smtClean="0"/>
                <a:t>Es la fase precedente de la ejecución del plan.</a:t>
              </a:r>
              <a:endParaRPr lang="es-EC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CuadroTexto 32"/>
          <p:cNvSpPr txBox="1"/>
          <p:nvPr/>
        </p:nvSpPr>
        <p:spPr>
          <a:xfrm>
            <a:off x="988238" y="807920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FUNCIONALIDADES GENERALES - NOTIFICACIONES</a:t>
            </a:r>
            <a:endParaRPr lang="es-EC" sz="2000" b="1" dirty="0">
              <a:solidFill>
                <a:schemeClr val="tx2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25" y="2725533"/>
            <a:ext cx="1371600" cy="342900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ángulo redondeado 7"/>
          <p:cNvSpPr/>
          <p:nvPr/>
        </p:nvSpPr>
        <p:spPr>
          <a:xfrm>
            <a:off x="390067" y="2438515"/>
            <a:ext cx="575809" cy="27415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35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grpSp>
        <p:nvGrpSpPr>
          <p:cNvPr id="23" name="Grupo 22"/>
          <p:cNvGrpSpPr/>
          <p:nvPr/>
        </p:nvGrpSpPr>
        <p:grpSpPr>
          <a:xfrm>
            <a:off x="663436" y="3456126"/>
            <a:ext cx="6777655" cy="1743075"/>
            <a:chOff x="663436" y="3456126"/>
            <a:chExt cx="6777655" cy="1743075"/>
          </a:xfrm>
        </p:grpSpPr>
        <p:grpSp>
          <p:nvGrpSpPr>
            <p:cNvPr id="13" name="Grupo 12"/>
            <p:cNvGrpSpPr/>
            <p:nvPr/>
          </p:nvGrpSpPr>
          <p:grpSpPr>
            <a:xfrm>
              <a:off x="663436" y="4281481"/>
              <a:ext cx="2755729" cy="728052"/>
              <a:chOff x="965876" y="4670954"/>
              <a:chExt cx="2755729" cy="728052"/>
            </a:xfrm>
          </p:grpSpPr>
          <p:cxnSp>
            <p:nvCxnSpPr>
              <p:cNvPr id="10" name="Conector recto de flecha 9"/>
              <p:cNvCxnSpPr/>
              <p:nvPr/>
            </p:nvCxnSpPr>
            <p:spPr>
              <a:xfrm flipH="1">
                <a:off x="3056659" y="5063319"/>
                <a:ext cx="664946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tángulo 10"/>
              <p:cNvSpPr/>
              <p:nvPr/>
            </p:nvSpPr>
            <p:spPr>
              <a:xfrm>
                <a:off x="965876" y="4670954"/>
                <a:ext cx="2090783" cy="72805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200" dirty="0" smtClean="0"/>
                  <a:t>Muestra un resumen de las acciones que debe ejecutar</a:t>
                </a:r>
                <a:endParaRPr lang="es-EC" sz="1200" dirty="0"/>
              </a:p>
            </p:txBody>
          </p:sp>
        </p:grpSp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35791" y="3456126"/>
              <a:ext cx="4305300" cy="1743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Rectángulo redondeado 11"/>
            <p:cNvSpPr/>
            <p:nvPr/>
          </p:nvSpPr>
          <p:spPr>
            <a:xfrm>
              <a:off x="4176817" y="4484383"/>
              <a:ext cx="3181253" cy="47404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6986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Grupo"/>
          <p:cNvGrpSpPr/>
          <p:nvPr/>
        </p:nvGrpSpPr>
        <p:grpSpPr>
          <a:xfrm>
            <a:off x="220139" y="962790"/>
            <a:ext cx="8307771" cy="920246"/>
            <a:chOff x="191819" y="1218111"/>
            <a:chExt cx="8307771" cy="899160"/>
          </a:xfrm>
        </p:grpSpPr>
        <p:pic>
          <p:nvPicPr>
            <p:cNvPr id="86" name="85 Imagen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91819" y="1218111"/>
              <a:ext cx="8307771" cy="89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1 Rectángulo redondeado"/>
            <p:cNvSpPr/>
            <p:nvPr/>
          </p:nvSpPr>
          <p:spPr>
            <a:xfrm>
              <a:off x="193666" y="1221115"/>
              <a:ext cx="851733" cy="225369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1872611" y="1843681"/>
            <a:ext cx="2247900" cy="1384995"/>
            <a:chOff x="3683000" y="1641930"/>
            <a:chExt cx="2247900" cy="1384995"/>
          </a:xfrm>
        </p:grpSpPr>
        <p:sp>
          <p:nvSpPr>
            <p:cNvPr id="6" name="CuadroTexto 5"/>
            <p:cNvSpPr txBox="1"/>
            <p:nvPr/>
          </p:nvSpPr>
          <p:spPr>
            <a:xfrm>
              <a:off x="4089400" y="1641930"/>
              <a:ext cx="1841500" cy="138499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 smtClean="0"/>
                <a:t>Verifica el estado de cumplimiento de la actividad.</a:t>
              </a:r>
            </a:p>
            <a:p>
              <a:pPr algn="just"/>
              <a:r>
                <a:rPr lang="es-ES_tradnl" sz="1400" dirty="0" smtClean="0"/>
                <a:t>A </a:t>
              </a:r>
              <a:r>
                <a:rPr lang="es-ES_tradnl" sz="1400" dirty="0"/>
                <a:t>tiempo = verde</a:t>
              </a:r>
              <a:endParaRPr lang="es-EC" sz="1400" dirty="0"/>
            </a:p>
            <a:p>
              <a:pPr algn="just"/>
              <a:r>
                <a:rPr lang="es-ES_tradnl" sz="1400" dirty="0"/>
                <a:t>Por vencer = Naranja</a:t>
              </a:r>
              <a:endParaRPr lang="es-EC" sz="1400" dirty="0"/>
            </a:p>
            <a:p>
              <a:pPr algn="just"/>
              <a:r>
                <a:rPr lang="es-ES_tradnl" sz="1400" dirty="0"/>
                <a:t>Con retraso = Rojo</a:t>
              </a:r>
              <a:endParaRPr lang="es-EC" sz="1400" dirty="0"/>
            </a:p>
          </p:txBody>
        </p:sp>
        <p:sp>
          <p:nvSpPr>
            <p:cNvPr id="7" name="Flecha derecha 6"/>
            <p:cNvSpPr/>
            <p:nvPr/>
          </p:nvSpPr>
          <p:spPr>
            <a:xfrm>
              <a:off x="3683000" y="1781630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 b="1" dirty="0"/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1872611" y="2400871"/>
            <a:ext cx="2247900" cy="954107"/>
            <a:chOff x="3683000" y="1670955"/>
            <a:chExt cx="2247900" cy="954107"/>
          </a:xfrm>
        </p:grpSpPr>
        <p:sp>
          <p:nvSpPr>
            <p:cNvPr id="13" name="CuadroTexto 12"/>
            <p:cNvSpPr txBox="1"/>
            <p:nvPr/>
          </p:nvSpPr>
          <p:spPr>
            <a:xfrm>
              <a:off x="4089400" y="1670955"/>
              <a:ext cx="1841500" cy="954107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/>
                <a:t>Muestra si la información se encuentra leída o no leída.</a:t>
              </a:r>
              <a:endParaRPr lang="es-EC" sz="1400" dirty="0"/>
            </a:p>
          </p:txBody>
        </p:sp>
        <p:sp>
          <p:nvSpPr>
            <p:cNvPr id="14" name="Flecha derecha 13"/>
            <p:cNvSpPr/>
            <p:nvPr/>
          </p:nvSpPr>
          <p:spPr>
            <a:xfrm>
              <a:off x="3683000" y="1810655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 dirty="0"/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1860753" y="2898559"/>
            <a:ext cx="2247900" cy="738664"/>
            <a:chOff x="3683000" y="1583868"/>
            <a:chExt cx="2247900" cy="738664"/>
          </a:xfrm>
        </p:grpSpPr>
        <p:sp>
          <p:nvSpPr>
            <p:cNvPr id="19" name="CuadroTexto 18"/>
            <p:cNvSpPr txBox="1"/>
            <p:nvPr/>
          </p:nvSpPr>
          <p:spPr>
            <a:xfrm>
              <a:off x="4089400" y="1583868"/>
              <a:ext cx="1841500" cy="73866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/>
                <a:t>P</a:t>
              </a:r>
              <a:r>
                <a:rPr lang="es-ES_tradnl" sz="1400" dirty="0" smtClean="0"/>
                <a:t>lan </a:t>
              </a:r>
              <a:r>
                <a:rPr lang="es-ES_tradnl" sz="1400" dirty="0"/>
                <a:t>de trabajo interno o plan de trabajo externo.</a:t>
              </a:r>
              <a:endParaRPr lang="es-EC" sz="1400" dirty="0"/>
            </a:p>
          </p:txBody>
        </p:sp>
        <p:sp>
          <p:nvSpPr>
            <p:cNvPr id="20" name="Flecha derecha 19"/>
            <p:cNvSpPr/>
            <p:nvPr/>
          </p:nvSpPr>
          <p:spPr>
            <a:xfrm>
              <a:off x="3683000" y="1723568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 dirty="0"/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1860753" y="3413931"/>
            <a:ext cx="2247900" cy="1169551"/>
            <a:chOff x="3683000" y="1583868"/>
            <a:chExt cx="2247900" cy="1169551"/>
          </a:xfrm>
        </p:grpSpPr>
        <p:sp>
          <p:nvSpPr>
            <p:cNvPr id="22" name="CuadroTexto 21"/>
            <p:cNvSpPr txBox="1"/>
            <p:nvPr/>
          </p:nvSpPr>
          <p:spPr>
            <a:xfrm>
              <a:off x="4089400" y="1583868"/>
              <a:ext cx="1841500" cy="1169551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/>
                <a:t>Acción a realizar por el Auditor Interno o Presidente del consejo de vigilancia</a:t>
              </a:r>
              <a:r>
                <a:rPr lang="es-ES_tradnl" sz="1400" dirty="0" smtClean="0"/>
                <a:t>. Ej. Completar plan.</a:t>
              </a:r>
              <a:endParaRPr lang="es-EC" sz="1400" dirty="0"/>
            </a:p>
          </p:txBody>
        </p:sp>
        <p:sp>
          <p:nvSpPr>
            <p:cNvPr id="23" name="Flecha derecha 22"/>
            <p:cNvSpPr/>
            <p:nvPr/>
          </p:nvSpPr>
          <p:spPr>
            <a:xfrm>
              <a:off x="3683000" y="1723568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 dirty="0"/>
            </a:p>
          </p:txBody>
        </p:sp>
      </p:grpSp>
      <p:grpSp>
        <p:nvGrpSpPr>
          <p:cNvPr id="24" name="Grupo 23"/>
          <p:cNvGrpSpPr/>
          <p:nvPr/>
        </p:nvGrpSpPr>
        <p:grpSpPr>
          <a:xfrm>
            <a:off x="1858097" y="3860523"/>
            <a:ext cx="2235246" cy="1169551"/>
            <a:chOff x="3668486" y="1497207"/>
            <a:chExt cx="2235246" cy="1169551"/>
          </a:xfrm>
        </p:grpSpPr>
        <p:sp>
          <p:nvSpPr>
            <p:cNvPr id="25" name="CuadroTexto 24"/>
            <p:cNvSpPr txBox="1"/>
            <p:nvPr/>
          </p:nvSpPr>
          <p:spPr>
            <a:xfrm>
              <a:off x="4062232" y="1497207"/>
              <a:ext cx="1841500" cy="1169551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 smtClean="0"/>
                <a:t>Fecha en la que se solicita se realice la acción. </a:t>
              </a:r>
              <a:r>
                <a:rPr lang="es-ES_tradnl" sz="1400" dirty="0" err="1" smtClean="0"/>
                <a:t>Ejm</a:t>
              </a:r>
              <a:r>
                <a:rPr lang="es-ES_tradnl" sz="1400" dirty="0" smtClean="0"/>
                <a:t>. Completar plan, actualización plan.</a:t>
              </a:r>
              <a:endParaRPr lang="es-EC" sz="1400" dirty="0"/>
            </a:p>
          </p:txBody>
        </p:sp>
        <p:sp>
          <p:nvSpPr>
            <p:cNvPr id="26" name="Flecha derecha 25"/>
            <p:cNvSpPr/>
            <p:nvPr/>
          </p:nvSpPr>
          <p:spPr>
            <a:xfrm>
              <a:off x="3668486" y="1694540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/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1845443" y="4433620"/>
            <a:ext cx="2247900" cy="1384995"/>
            <a:chOff x="3683000" y="1409700"/>
            <a:chExt cx="2247900" cy="1384995"/>
          </a:xfrm>
        </p:grpSpPr>
        <p:sp>
          <p:nvSpPr>
            <p:cNvPr id="28" name="CuadroTexto 27"/>
            <p:cNvSpPr txBox="1"/>
            <p:nvPr/>
          </p:nvSpPr>
          <p:spPr>
            <a:xfrm>
              <a:off x="4089400" y="1409700"/>
              <a:ext cx="1841500" cy="138499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/>
                <a:t>Corresponde a la fecha límite que el auditor o presidente del consejo de vigilancia debe dar respuesta a la solicitud realizada</a:t>
              </a:r>
              <a:r>
                <a:rPr lang="es-ES_tradnl" sz="1400" dirty="0" smtClean="0"/>
                <a:t>.</a:t>
              </a:r>
              <a:endParaRPr lang="es-EC" sz="1400" dirty="0"/>
            </a:p>
          </p:txBody>
        </p:sp>
        <p:sp>
          <p:nvSpPr>
            <p:cNvPr id="29" name="Flecha derecha 28"/>
            <p:cNvSpPr/>
            <p:nvPr/>
          </p:nvSpPr>
          <p:spPr>
            <a:xfrm>
              <a:off x="3683000" y="1549400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/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1845443" y="4224177"/>
            <a:ext cx="2263210" cy="1169551"/>
            <a:chOff x="3683000" y="700984"/>
            <a:chExt cx="2263210" cy="1169551"/>
          </a:xfrm>
        </p:grpSpPr>
        <p:sp>
          <p:nvSpPr>
            <p:cNvPr id="31" name="CuadroTexto 30"/>
            <p:cNvSpPr txBox="1"/>
            <p:nvPr/>
          </p:nvSpPr>
          <p:spPr>
            <a:xfrm>
              <a:off x="4104710" y="700984"/>
              <a:ext cx="1841500" cy="1169551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/>
                <a:t>Actividad ejecutada con anterioridad para realizar el proceso actualmente establecido</a:t>
              </a:r>
              <a:r>
                <a:rPr lang="es-ES_tradnl" sz="1400" dirty="0" smtClean="0"/>
                <a:t>.</a:t>
              </a:r>
              <a:endParaRPr lang="es-EC" sz="1400" dirty="0"/>
            </a:p>
          </p:txBody>
        </p:sp>
        <p:sp>
          <p:nvSpPr>
            <p:cNvPr id="32" name="Flecha derecha 31"/>
            <p:cNvSpPr/>
            <p:nvPr/>
          </p:nvSpPr>
          <p:spPr>
            <a:xfrm>
              <a:off x="3683000" y="1549400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/>
            </a:p>
          </p:txBody>
        </p:sp>
      </p:grpSp>
      <p:grpSp>
        <p:nvGrpSpPr>
          <p:cNvPr id="33" name="Grupo 32"/>
          <p:cNvGrpSpPr/>
          <p:nvPr/>
        </p:nvGrpSpPr>
        <p:grpSpPr>
          <a:xfrm>
            <a:off x="1831557" y="5502539"/>
            <a:ext cx="2280380" cy="738664"/>
            <a:chOff x="3683000" y="1456572"/>
            <a:chExt cx="2280380" cy="738664"/>
          </a:xfrm>
        </p:grpSpPr>
        <p:sp>
          <p:nvSpPr>
            <p:cNvPr id="34" name="CuadroTexto 33"/>
            <p:cNvSpPr txBox="1"/>
            <p:nvPr/>
          </p:nvSpPr>
          <p:spPr>
            <a:xfrm>
              <a:off x="4121880" y="1456572"/>
              <a:ext cx="1841500" cy="73866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 smtClean="0"/>
                <a:t>Corresponde la fase a ejecutar por el </a:t>
              </a:r>
              <a:r>
                <a:rPr lang="es-ES_tradnl" sz="1400" dirty="0"/>
                <a:t>a</a:t>
              </a:r>
              <a:r>
                <a:rPr lang="es-ES_tradnl" sz="1400" dirty="0" smtClean="0"/>
                <a:t>nalista. </a:t>
              </a:r>
              <a:endParaRPr lang="es-EC" sz="1400" dirty="0"/>
            </a:p>
          </p:txBody>
        </p:sp>
        <p:sp>
          <p:nvSpPr>
            <p:cNvPr id="35" name="Flecha derecha 34"/>
            <p:cNvSpPr/>
            <p:nvPr/>
          </p:nvSpPr>
          <p:spPr>
            <a:xfrm>
              <a:off x="3683000" y="1549400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/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1843583" y="5928347"/>
            <a:ext cx="2247900" cy="738664"/>
            <a:chOff x="3683000" y="1409700"/>
            <a:chExt cx="2247900" cy="738664"/>
          </a:xfrm>
        </p:grpSpPr>
        <p:sp>
          <p:nvSpPr>
            <p:cNvPr id="37" name="CuadroTexto 36"/>
            <p:cNvSpPr txBox="1"/>
            <p:nvPr/>
          </p:nvSpPr>
          <p:spPr>
            <a:xfrm>
              <a:off x="4089400" y="1409700"/>
              <a:ext cx="1841500" cy="73866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400" dirty="0" smtClean="0"/>
                <a:t>Detalla el funcionario SEPS que solicita la acción.</a:t>
              </a:r>
              <a:endParaRPr lang="es-EC" sz="1400" dirty="0"/>
            </a:p>
          </p:txBody>
        </p:sp>
        <p:sp>
          <p:nvSpPr>
            <p:cNvPr id="38" name="Flecha derecha 37"/>
            <p:cNvSpPr/>
            <p:nvPr/>
          </p:nvSpPr>
          <p:spPr>
            <a:xfrm>
              <a:off x="3683000" y="1549400"/>
              <a:ext cx="406400" cy="1778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s-EC"/>
            </a:p>
          </p:txBody>
        </p:sp>
      </p:grpSp>
      <p:grpSp>
        <p:nvGrpSpPr>
          <p:cNvPr id="53" name="Grupo 52"/>
          <p:cNvGrpSpPr/>
          <p:nvPr/>
        </p:nvGrpSpPr>
        <p:grpSpPr>
          <a:xfrm>
            <a:off x="486050" y="1547535"/>
            <a:ext cx="1345507" cy="5349283"/>
            <a:chOff x="2217837" y="1374921"/>
            <a:chExt cx="1184503" cy="5522841"/>
          </a:xfrm>
        </p:grpSpPr>
        <p:sp>
          <p:nvSpPr>
            <p:cNvPr id="55" name="Forma libre 54"/>
            <p:cNvSpPr/>
            <p:nvPr/>
          </p:nvSpPr>
          <p:spPr>
            <a:xfrm>
              <a:off x="2217837" y="1614680"/>
              <a:ext cx="264372" cy="33367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33672"/>
                  </a:lnTo>
                  <a:lnTo>
                    <a:pt x="264372" y="333672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Forma libre 55"/>
            <p:cNvSpPr/>
            <p:nvPr/>
          </p:nvSpPr>
          <p:spPr>
            <a:xfrm>
              <a:off x="2482210" y="1744434"/>
              <a:ext cx="910361" cy="437805"/>
            </a:xfrm>
            <a:custGeom>
              <a:avLst/>
              <a:gdLst>
                <a:gd name="connsiteX0" fmla="*/ 0 w 1131220"/>
                <a:gd name="connsiteY0" fmla="*/ 43781 h 437805"/>
                <a:gd name="connsiteX1" fmla="*/ 43781 w 1131220"/>
                <a:gd name="connsiteY1" fmla="*/ 0 h 437805"/>
                <a:gd name="connsiteX2" fmla="*/ 1087440 w 1131220"/>
                <a:gd name="connsiteY2" fmla="*/ 0 h 437805"/>
                <a:gd name="connsiteX3" fmla="*/ 1131221 w 1131220"/>
                <a:gd name="connsiteY3" fmla="*/ 43781 h 437805"/>
                <a:gd name="connsiteX4" fmla="*/ 1131220 w 1131220"/>
                <a:gd name="connsiteY4" fmla="*/ 394025 h 437805"/>
                <a:gd name="connsiteX5" fmla="*/ 1087439 w 1131220"/>
                <a:gd name="connsiteY5" fmla="*/ 437806 h 437805"/>
                <a:gd name="connsiteX6" fmla="*/ 43781 w 1131220"/>
                <a:gd name="connsiteY6" fmla="*/ 437805 h 437805"/>
                <a:gd name="connsiteX7" fmla="*/ 0 w 1131220"/>
                <a:gd name="connsiteY7" fmla="*/ 394024 h 437805"/>
                <a:gd name="connsiteX8" fmla="*/ 0 w 1131220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220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87440" y="0"/>
                  </a:lnTo>
                  <a:cubicBezTo>
                    <a:pt x="1111620" y="0"/>
                    <a:pt x="1131221" y="19601"/>
                    <a:pt x="1131221" y="43781"/>
                  </a:cubicBezTo>
                  <a:cubicBezTo>
                    <a:pt x="1131221" y="160529"/>
                    <a:pt x="1131220" y="277277"/>
                    <a:pt x="1131220" y="394025"/>
                  </a:cubicBezTo>
                  <a:cubicBezTo>
                    <a:pt x="1131220" y="418205"/>
                    <a:pt x="1111619" y="437806"/>
                    <a:pt x="1087439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Estado</a:t>
              </a:r>
              <a:endParaRPr lang="es-EC" sz="1300" b="1" kern="1200" dirty="0"/>
            </a:p>
          </p:txBody>
        </p:sp>
        <p:sp>
          <p:nvSpPr>
            <p:cNvPr id="57" name="Forma libre 56"/>
            <p:cNvSpPr/>
            <p:nvPr/>
          </p:nvSpPr>
          <p:spPr>
            <a:xfrm>
              <a:off x="2217837" y="1629664"/>
              <a:ext cx="264372" cy="88092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880929"/>
                  </a:lnTo>
                  <a:lnTo>
                    <a:pt x="264372" y="880929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Forma libre 57"/>
            <p:cNvSpPr/>
            <p:nvPr/>
          </p:nvSpPr>
          <p:spPr>
            <a:xfrm>
              <a:off x="2482211" y="2246736"/>
              <a:ext cx="920129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803590"/>
                <a:satOff val="-1206"/>
                <a:lumOff val="-19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Lectura</a:t>
              </a:r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2217837" y="1569725"/>
              <a:ext cx="264372" cy="142818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428187"/>
                  </a:lnTo>
                  <a:lnTo>
                    <a:pt x="264372" y="1428187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Forma libre 59"/>
            <p:cNvSpPr/>
            <p:nvPr/>
          </p:nvSpPr>
          <p:spPr>
            <a:xfrm>
              <a:off x="2482211" y="2764025"/>
              <a:ext cx="920129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1607181"/>
                <a:satOff val="-2411"/>
                <a:lumOff val="-392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Tipo de plan</a:t>
              </a:r>
            </a:p>
          </p:txBody>
        </p:sp>
        <p:sp>
          <p:nvSpPr>
            <p:cNvPr id="61" name="Forma libre 60"/>
            <p:cNvSpPr/>
            <p:nvPr/>
          </p:nvSpPr>
          <p:spPr>
            <a:xfrm>
              <a:off x="2217837" y="1524770"/>
              <a:ext cx="264372" cy="19754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975444"/>
                  </a:lnTo>
                  <a:lnTo>
                    <a:pt x="264372" y="1975444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Forma libre 61"/>
            <p:cNvSpPr/>
            <p:nvPr/>
          </p:nvSpPr>
          <p:spPr>
            <a:xfrm>
              <a:off x="2482211" y="3311282"/>
              <a:ext cx="920129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2410771"/>
                <a:satOff val="-3617"/>
                <a:lumOff val="-58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Nombre</a:t>
              </a:r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2217837" y="1464830"/>
              <a:ext cx="264372" cy="25227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522701"/>
                  </a:lnTo>
                  <a:lnTo>
                    <a:pt x="264372" y="252270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Forma libre 63"/>
            <p:cNvSpPr/>
            <p:nvPr/>
          </p:nvSpPr>
          <p:spPr>
            <a:xfrm>
              <a:off x="2482210" y="3828569"/>
              <a:ext cx="920130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3214361"/>
                <a:satOff val="-4823"/>
                <a:lumOff val="-784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Fecha recepción</a:t>
              </a:r>
            </a:p>
          </p:txBody>
        </p:sp>
        <p:sp>
          <p:nvSpPr>
            <p:cNvPr id="65" name="Forma libre 64"/>
            <p:cNvSpPr/>
            <p:nvPr/>
          </p:nvSpPr>
          <p:spPr>
            <a:xfrm>
              <a:off x="2217837" y="1464830"/>
              <a:ext cx="264372" cy="30699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69959"/>
                  </a:lnTo>
                  <a:lnTo>
                    <a:pt x="264372" y="3069959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Forma libre 65"/>
            <p:cNvSpPr/>
            <p:nvPr/>
          </p:nvSpPr>
          <p:spPr>
            <a:xfrm>
              <a:off x="2482210" y="4390812"/>
              <a:ext cx="910361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4017952"/>
                <a:satOff val="-6029"/>
                <a:lumOff val="-98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Fecha entrega</a:t>
              </a:r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2217837" y="1374921"/>
              <a:ext cx="264372" cy="361721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617216"/>
                  </a:lnTo>
                  <a:lnTo>
                    <a:pt x="264372" y="3617216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Forma libre 67"/>
            <p:cNvSpPr/>
            <p:nvPr/>
          </p:nvSpPr>
          <p:spPr>
            <a:xfrm>
              <a:off x="2482210" y="4908099"/>
              <a:ext cx="910361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4821541"/>
                <a:satOff val="-7234"/>
                <a:lumOff val="-117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Origen</a:t>
              </a:r>
            </a:p>
          </p:txBody>
        </p:sp>
        <p:sp>
          <p:nvSpPr>
            <p:cNvPr id="69" name="Forma libre 68"/>
            <p:cNvSpPr/>
            <p:nvPr/>
          </p:nvSpPr>
          <p:spPr>
            <a:xfrm>
              <a:off x="2217838" y="1374921"/>
              <a:ext cx="264372" cy="41644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164473"/>
                  </a:lnTo>
                  <a:lnTo>
                    <a:pt x="264372" y="4164473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Forma libre 69"/>
            <p:cNvSpPr/>
            <p:nvPr/>
          </p:nvSpPr>
          <p:spPr>
            <a:xfrm>
              <a:off x="2482210" y="5440372"/>
              <a:ext cx="910361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5625132"/>
                <a:satOff val="-8440"/>
                <a:lumOff val="-137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Etapa</a:t>
              </a:r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2217837" y="1374921"/>
              <a:ext cx="264372" cy="471173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711731"/>
                  </a:lnTo>
                  <a:lnTo>
                    <a:pt x="264372" y="471173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Forma libre 71"/>
            <p:cNvSpPr/>
            <p:nvPr/>
          </p:nvSpPr>
          <p:spPr>
            <a:xfrm>
              <a:off x="2482210" y="5957659"/>
              <a:ext cx="910361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6428722"/>
                <a:satOff val="-9646"/>
                <a:lumOff val="-156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Solicitado por</a:t>
              </a:r>
            </a:p>
          </p:txBody>
        </p:sp>
        <p:sp>
          <p:nvSpPr>
            <p:cNvPr id="73" name="Forma libre 72"/>
            <p:cNvSpPr/>
            <p:nvPr/>
          </p:nvSpPr>
          <p:spPr>
            <a:xfrm>
              <a:off x="2217837" y="1374921"/>
              <a:ext cx="264372" cy="525898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258983"/>
                  </a:lnTo>
                  <a:lnTo>
                    <a:pt x="264372" y="5258983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Forma libre 73"/>
            <p:cNvSpPr/>
            <p:nvPr/>
          </p:nvSpPr>
          <p:spPr>
            <a:xfrm>
              <a:off x="2482210" y="6459957"/>
              <a:ext cx="910361" cy="437805"/>
            </a:xfrm>
            <a:custGeom>
              <a:avLst/>
              <a:gdLst>
                <a:gd name="connsiteX0" fmla="*/ 0 w 1143359"/>
                <a:gd name="connsiteY0" fmla="*/ 43781 h 437805"/>
                <a:gd name="connsiteX1" fmla="*/ 43781 w 1143359"/>
                <a:gd name="connsiteY1" fmla="*/ 0 h 437805"/>
                <a:gd name="connsiteX2" fmla="*/ 1099579 w 1143359"/>
                <a:gd name="connsiteY2" fmla="*/ 0 h 437805"/>
                <a:gd name="connsiteX3" fmla="*/ 1143360 w 1143359"/>
                <a:gd name="connsiteY3" fmla="*/ 43781 h 437805"/>
                <a:gd name="connsiteX4" fmla="*/ 1143359 w 1143359"/>
                <a:gd name="connsiteY4" fmla="*/ 394025 h 437805"/>
                <a:gd name="connsiteX5" fmla="*/ 1099578 w 1143359"/>
                <a:gd name="connsiteY5" fmla="*/ 437806 h 437805"/>
                <a:gd name="connsiteX6" fmla="*/ 43781 w 1143359"/>
                <a:gd name="connsiteY6" fmla="*/ 437805 h 437805"/>
                <a:gd name="connsiteX7" fmla="*/ 0 w 1143359"/>
                <a:gd name="connsiteY7" fmla="*/ 394024 h 437805"/>
                <a:gd name="connsiteX8" fmla="*/ 0 w 1143359"/>
                <a:gd name="connsiteY8" fmla="*/ 43781 h 4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359" h="437805">
                  <a:moveTo>
                    <a:pt x="0" y="43781"/>
                  </a:moveTo>
                  <a:cubicBezTo>
                    <a:pt x="0" y="19601"/>
                    <a:pt x="19601" y="0"/>
                    <a:pt x="43781" y="0"/>
                  </a:cubicBezTo>
                  <a:lnTo>
                    <a:pt x="1099579" y="0"/>
                  </a:lnTo>
                  <a:cubicBezTo>
                    <a:pt x="1123759" y="0"/>
                    <a:pt x="1143360" y="19601"/>
                    <a:pt x="1143360" y="43781"/>
                  </a:cubicBezTo>
                  <a:cubicBezTo>
                    <a:pt x="1143360" y="160529"/>
                    <a:pt x="1143359" y="277277"/>
                    <a:pt x="1143359" y="394025"/>
                  </a:cubicBezTo>
                  <a:cubicBezTo>
                    <a:pt x="1143359" y="418205"/>
                    <a:pt x="1123758" y="437806"/>
                    <a:pt x="1099578" y="437806"/>
                  </a:cubicBezTo>
                  <a:lnTo>
                    <a:pt x="43781" y="437805"/>
                  </a:lnTo>
                  <a:cubicBezTo>
                    <a:pt x="19601" y="437805"/>
                    <a:pt x="0" y="418204"/>
                    <a:pt x="0" y="394024"/>
                  </a:cubicBezTo>
                  <a:lnTo>
                    <a:pt x="0" y="43781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7232312"/>
                <a:satOff val="-10851"/>
                <a:lumOff val="-176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588" tIns="29333" rIns="37588" bIns="29333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300" b="1" kern="1200" dirty="0" smtClean="0"/>
                <a:t>Acciones</a:t>
              </a:r>
            </a:p>
          </p:txBody>
        </p:sp>
      </p:grpSp>
      <p:cxnSp>
        <p:nvCxnSpPr>
          <p:cNvPr id="8" name="Conector recto 7"/>
          <p:cNvCxnSpPr/>
          <p:nvPr/>
        </p:nvCxnSpPr>
        <p:spPr>
          <a:xfrm flipH="1">
            <a:off x="486050" y="1196518"/>
            <a:ext cx="1" cy="351017"/>
          </a:xfrm>
          <a:prstGeom prst="line">
            <a:avLst/>
          </a:prstGeom>
          <a:ln w="28575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7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8" name="CuadroTexto 77"/>
          <p:cNvSpPr txBox="1"/>
          <p:nvPr/>
        </p:nvSpPr>
        <p:spPr>
          <a:xfrm>
            <a:off x="1133378" y="619238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FUNCIONALIDADES GENERALES – BANDEJA DE TAREAS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1840927" y="3861881"/>
            <a:ext cx="7248982" cy="2893099"/>
            <a:chOff x="1820460" y="3982312"/>
            <a:chExt cx="7248982" cy="2893099"/>
          </a:xfrm>
        </p:grpSpPr>
        <p:grpSp>
          <p:nvGrpSpPr>
            <p:cNvPr id="11" name="10 Grupo"/>
            <p:cNvGrpSpPr/>
            <p:nvPr/>
          </p:nvGrpSpPr>
          <p:grpSpPr>
            <a:xfrm>
              <a:off x="1820460" y="3982312"/>
              <a:ext cx="7248982" cy="2893099"/>
              <a:chOff x="1887054" y="4851396"/>
              <a:chExt cx="6699961" cy="1904210"/>
            </a:xfrm>
          </p:grpSpPr>
          <p:grpSp>
            <p:nvGrpSpPr>
              <p:cNvPr id="52" name="Grupo 51"/>
              <p:cNvGrpSpPr/>
              <p:nvPr/>
            </p:nvGrpSpPr>
            <p:grpSpPr>
              <a:xfrm>
                <a:off x="1887054" y="4851396"/>
                <a:ext cx="5156200" cy="1904210"/>
                <a:chOff x="3683000" y="4909684"/>
                <a:chExt cx="5156200" cy="1904210"/>
              </a:xfrm>
            </p:grpSpPr>
            <p:sp>
              <p:nvSpPr>
                <p:cNvPr id="41" name="Flecha derecha 40"/>
                <p:cNvSpPr/>
                <p:nvPr/>
              </p:nvSpPr>
              <p:spPr>
                <a:xfrm>
                  <a:off x="3683000" y="6641989"/>
                  <a:ext cx="406400" cy="118854"/>
                </a:xfrm>
                <a:prstGeom prst="rightArrow">
                  <a:avLst/>
                </a:prstGeom>
                <a:solidFill>
                  <a:schemeClr val="tx2"/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C"/>
                </a:p>
              </p:txBody>
            </p:sp>
            <p:grpSp>
              <p:nvGrpSpPr>
                <p:cNvPr id="48" name="Grupo 47"/>
                <p:cNvGrpSpPr/>
                <p:nvPr/>
              </p:nvGrpSpPr>
              <p:grpSpPr>
                <a:xfrm>
                  <a:off x="4089400" y="4909684"/>
                  <a:ext cx="4749800" cy="1904210"/>
                  <a:chOff x="4089400" y="4704122"/>
                  <a:chExt cx="4749800" cy="1904210"/>
                </a:xfrm>
              </p:grpSpPr>
              <p:sp>
                <p:nvSpPr>
                  <p:cNvPr id="40" name="CuadroTexto 39"/>
                  <p:cNvSpPr txBox="1"/>
                  <p:nvPr/>
                </p:nvSpPr>
                <p:spPr>
                  <a:xfrm>
                    <a:off x="4089400" y="4704122"/>
                    <a:ext cx="4749800" cy="1904210"/>
                  </a:xfrm>
                  <a:prstGeom prst="rect">
                    <a:avLst/>
                  </a:prstGeom>
                </p:spPr>
                <p:style>
                  <a:lnRef idx="1">
                    <a:schemeClr val="accent3"/>
                  </a:lnRef>
                  <a:fillRef idx="2">
                    <a:schemeClr val="accent3"/>
                  </a:fillRef>
                  <a:effectRef idx="1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wrap="square" rtlCol="0">
                    <a:spAutoFit/>
                  </a:bodyPr>
                  <a:lstStyle/>
                  <a:p>
                    <a:r>
                      <a:rPr lang="es-ES_tradnl" sz="1400" dirty="0" smtClean="0"/>
                      <a:t>Muestra el detalle de la acción a ejecutar por parte del auditor interno. Pulsando el botón            .</a:t>
                    </a:r>
                  </a:p>
                  <a:p>
                    <a:endParaRPr lang="es-ES_tradnl" sz="1400" dirty="0" smtClean="0"/>
                  </a:p>
                  <a:p>
                    <a:endParaRPr lang="es-ES_tradnl" sz="1400" dirty="0"/>
                  </a:p>
                  <a:p>
                    <a:endParaRPr lang="es-ES_tradnl" sz="1400" dirty="0" smtClean="0"/>
                  </a:p>
                  <a:p>
                    <a:endParaRPr lang="es-ES_tradnl" sz="1400" dirty="0"/>
                  </a:p>
                  <a:p>
                    <a:endParaRPr lang="es-ES_tradnl" sz="1400" dirty="0" smtClean="0"/>
                  </a:p>
                  <a:p>
                    <a:endParaRPr lang="es-ES_tradnl" sz="1400" dirty="0"/>
                  </a:p>
                  <a:p>
                    <a:endParaRPr lang="es-ES_tradnl" sz="1400" dirty="0" smtClean="0"/>
                  </a:p>
                  <a:p>
                    <a:endParaRPr lang="es-ES_tradnl" sz="1400" dirty="0"/>
                  </a:p>
                  <a:p>
                    <a:endParaRPr lang="es-ES_tradnl" sz="1400" dirty="0" smtClean="0"/>
                  </a:p>
                  <a:p>
                    <a:endParaRPr lang="es-ES_tradnl" sz="1400" dirty="0" smtClean="0"/>
                  </a:p>
                  <a:p>
                    <a:endParaRPr lang="es-EC" sz="1400" dirty="0"/>
                  </a:p>
                </p:txBody>
              </p:sp>
              <p:pic>
                <p:nvPicPr>
                  <p:cNvPr id="43" name="Imagen 42"/>
                  <p:cNvPicPr/>
                  <p:nvPr/>
                </p:nvPicPr>
                <p:blipFill>
                  <a:blip r:embed="rId4"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brightnessContrast bright="-20000" contras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09763" y="5094734"/>
                    <a:ext cx="3945255" cy="137273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42" name="Imagen 41"/>
                  <p:cNvPicPr/>
                  <p:nvPr/>
                </p:nvPicPr>
                <p:blipFill>
                  <a:blip r:embed="rId6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rightnessContrast bright="-20000" contrast="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08376" y="4884243"/>
                    <a:ext cx="374015" cy="17591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1"/>
                    </a:solidFill>
                  </a:ln>
                </p:spPr>
              </p:pic>
            </p:grpSp>
            <p:sp>
              <p:nvSpPr>
                <p:cNvPr id="51" name="Elipse 50"/>
                <p:cNvSpPr/>
                <p:nvPr/>
              </p:nvSpPr>
              <p:spPr>
                <a:xfrm>
                  <a:off x="4435858" y="6419802"/>
                  <a:ext cx="399732" cy="24699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C"/>
                </a:p>
              </p:txBody>
            </p:sp>
          </p:grpSp>
          <p:sp>
            <p:nvSpPr>
              <p:cNvPr id="4" name="3 Llamada con línea 1"/>
              <p:cNvSpPr/>
              <p:nvPr/>
            </p:nvSpPr>
            <p:spPr>
              <a:xfrm>
                <a:off x="6872072" y="6045796"/>
                <a:ext cx="1714943" cy="415814"/>
              </a:xfrm>
              <a:prstGeom prst="rect">
                <a:avLst/>
              </a:prstGeom>
              <a:ln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C" sz="1200" dirty="0" smtClean="0"/>
                  <a:t>Detalla la solicitud expresa de la actividad a realizar.</a:t>
                </a:r>
                <a:endParaRPr lang="es-EC" sz="1200" dirty="0"/>
              </a:p>
            </p:txBody>
          </p:sp>
        </p:grpSp>
        <p:cxnSp>
          <p:nvCxnSpPr>
            <p:cNvPr id="5" name="Conector recto de flecha 4"/>
            <p:cNvCxnSpPr/>
            <p:nvPr/>
          </p:nvCxnSpPr>
          <p:spPr>
            <a:xfrm>
              <a:off x="6685613" y="6102444"/>
              <a:ext cx="528357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o 45"/>
          <p:cNvGrpSpPr/>
          <p:nvPr/>
        </p:nvGrpSpPr>
        <p:grpSpPr>
          <a:xfrm>
            <a:off x="4504887" y="2586994"/>
            <a:ext cx="4443676" cy="3961041"/>
            <a:chOff x="4504887" y="2586994"/>
            <a:chExt cx="4443676" cy="3961041"/>
          </a:xfrm>
        </p:grpSpPr>
        <p:grpSp>
          <p:nvGrpSpPr>
            <p:cNvPr id="17" name="Grupo 16"/>
            <p:cNvGrpSpPr/>
            <p:nvPr/>
          </p:nvGrpSpPr>
          <p:grpSpPr>
            <a:xfrm>
              <a:off x="4504887" y="2586994"/>
              <a:ext cx="4403684" cy="2806734"/>
              <a:chOff x="4504887" y="2586994"/>
              <a:chExt cx="4403684" cy="2806734"/>
            </a:xfrm>
          </p:grpSpPr>
          <p:sp>
            <p:nvSpPr>
              <p:cNvPr id="15" name="Flecha derecha 14"/>
              <p:cNvSpPr/>
              <p:nvPr/>
            </p:nvSpPr>
            <p:spPr>
              <a:xfrm>
                <a:off x="4504887" y="5100923"/>
                <a:ext cx="649566" cy="292805"/>
              </a:xfrm>
              <a:prstGeom prst="rightArrow">
                <a:avLst/>
              </a:prstGeom>
              <a:solidFill>
                <a:schemeClr val="tx2"/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grpSp>
            <p:nvGrpSpPr>
              <p:cNvPr id="3" name="Grupo 2"/>
              <p:cNvGrpSpPr/>
              <p:nvPr/>
            </p:nvGrpSpPr>
            <p:grpSpPr>
              <a:xfrm>
                <a:off x="4980426" y="2586994"/>
                <a:ext cx="3928145" cy="1799839"/>
                <a:chOff x="4980426" y="2586994"/>
                <a:chExt cx="3928145" cy="1799839"/>
              </a:xfrm>
            </p:grpSpPr>
            <p:sp>
              <p:nvSpPr>
                <p:cNvPr id="82" name="Rectángulo redondeado 81"/>
                <p:cNvSpPr/>
                <p:nvPr/>
              </p:nvSpPr>
              <p:spPr>
                <a:xfrm>
                  <a:off x="4980426" y="2586994"/>
                  <a:ext cx="1485900" cy="569761"/>
                </a:xfrm>
                <a:prstGeom prst="roundRect">
                  <a:avLst/>
                </a:pr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C" sz="1050" b="1" dirty="0"/>
                    <a:t>Aprobación</a:t>
                  </a:r>
                  <a:r>
                    <a:rPr lang="es-EC" sz="1050" b="1" baseline="0" dirty="0"/>
                    <a:t> de Matriz de actividades de cumplimiento</a:t>
                  </a:r>
                  <a:endParaRPr lang="es-EC" sz="1050" b="1" dirty="0"/>
                </a:p>
              </p:txBody>
            </p:sp>
            <p:sp>
              <p:nvSpPr>
                <p:cNvPr id="83" name="Rectángulo redondeado 82"/>
                <p:cNvSpPr/>
                <p:nvPr/>
              </p:nvSpPr>
              <p:spPr>
                <a:xfrm>
                  <a:off x="4980426" y="3413931"/>
                  <a:ext cx="1515907" cy="273878"/>
                </a:xfrm>
                <a:prstGeom prst="roundRect">
                  <a:avLst/>
                </a:pr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C" sz="1050" b="1" dirty="0"/>
                    <a:t>Ingreso de auditores</a:t>
                  </a:r>
                </a:p>
              </p:txBody>
            </p:sp>
            <p:sp>
              <p:nvSpPr>
                <p:cNvPr id="84" name="Rectángulo redondeado 83"/>
                <p:cNvSpPr/>
                <p:nvPr/>
              </p:nvSpPr>
              <p:spPr>
                <a:xfrm>
                  <a:off x="4980427" y="3944986"/>
                  <a:ext cx="1485900" cy="403138"/>
                </a:xfrm>
                <a:prstGeom prst="roundRect">
                  <a:avLst/>
                </a:pr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C" sz="1050" b="1" dirty="0"/>
                    <a:t>Validación</a:t>
                  </a:r>
                  <a:r>
                    <a:rPr lang="es-EC" sz="1050" b="1" baseline="0" dirty="0"/>
                    <a:t> de Auditores</a:t>
                  </a:r>
                  <a:endParaRPr lang="es-EC" sz="1050" b="1" dirty="0"/>
                </a:p>
              </p:txBody>
            </p:sp>
            <p:cxnSp>
              <p:nvCxnSpPr>
                <p:cNvPr id="85" name="Conector recto de flecha 84"/>
                <p:cNvCxnSpPr/>
                <p:nvPr/>
              </p:nvCxnSpPr>
              <p:spPr>
                <a:xfrm>
                  <a:off x="5723376" y="3156756"/>
                  <a:ext cx="0" cy="23812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Conector recto de flecha 86"/>
                <p:cNvCxnSpPr/>
                <p:nvPr/>
              </p:nvCxnSpPr>
              <p:spPr>
                <a:xfrm>
                  <a:off x="5723377" y="3687810"/>
                  <a:ext cx="0" cy="25717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Rectángulo redondeado 87"/>
                <p:cNvSpPr/>
                <p:nvPr/>
              </p:nvSpPr>
              <p:spPr>
                <a:xfrm>
                  <a:off x="7404769" y="2651558"/>
                  <a:ext cx="1485900" cy="467965"/>
                </a:xfrm>
                <a:prstGeom prst="roundRect">
                  <a:avLst/>
                </a:pr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C" sz="1050" b="1" dirty="0"/>
                    <a:t>Priorización</a:t>
                  </a:r>
                  <a:r>
                    <a:rPr lang="es-EC" sz="1050" b="1" baseline="0" dirty="0"/>
                    <a:t> de actividades</a:t>
                  </a:r>
                  <a:endParaRPr lang="es-EC" sz="1050" b="1" dirty="0"/>
                </a:p>
              </p:txBody>
            </p:sp>
            <p:sp>
              <p:nvSpPr>
                <p:cNvPr id="89" name="Rectángulo redondeado 88"/>
                <p:cNvSpPr/>
                <p:nvPr/>
              </p:nvSpPr>
              <p:spPr>
                <a:xfrm>
                  <a:off x="7422671" y="3375785"/>
                  <a:ext cx="1485900" cy="312024"/>
                </a:xfrm>
                <a:prstGeom prst="roundRect">
                  <a:avLst/>
                </a:pr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C" sz="1050" b="1"/>
                    <a:t>Completar plan</a:t>
                  </a:r>
                </a:p>
              </p:txBody>
            </p:sp>
            <p:sp>
              <p:nvSpPr>
                <p:cNvPr id="90" name="Rectángulo redondeado 89"/>
                <p:cNvSpPr/>
                <p:nvPr/>
              </p:nvSpPr>
              <p:spPr>
                <a:xfrm>
                  <a:off x="7422671" y="3924076"/>
                  <a:ext cx="1485900" cy="462757"/>
                </a:xfrm>
                <a:prstGeom prst="roundRect">
                  <a:avLst/>
                </a:pr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C" sz="1050" b="1"/>
                    <a:t>Revisión</a:t>
                  </a:r>
                  <a:r>
                    <a:rPr lang="es-EC" sz="1050" b="1" baseline="0"/>
                    <a:t> y aprobación del plan</a:t>
                  </a:r>
                  <a:endParaRPr lang="es-EC" sz="1050" b="1"/>
                </a:p>
              </p:txBody>
            </p:sp>
            <p:cxnSp>
              <p:nvCxnSpPr>
                <p:cNvPr id="91" name="Conector recto de flecha 90"/>
                <p:cNvCxnSpPr/>
                <p:nvPr/>
              </p:nvCxnSpPr>
              <p:spPr>
                <a:xfrm>
                  <a:off x="8188662" y="3105009"/>
                  <a:ext cx="0" cy="23812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Conector recto de flecha 91"/>
                <p:cNvCxnSpPr/>
                <p:nvPr/>
              </p:nvCxnSpPr>
              <p:spPr>
                <a:xfrm>
                  <a:off x="8161364" y="3697334"/>
                  <a:ext cx="0" cy="23812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45" name="Imagen 4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78453" y="4456926"/>
              <a:ext cx="3670110" cy="2091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938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/>
          </p:nvPr>
        </p:nvGraphicFramePr>
        <p:xfrm>
          <a:off x="0" y="1045934"/>
          <a:ext cx="9401577" cy="517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5324" r="6040"/>
          <a:stretch/>
        </p:blipFill>
        <p:spPr>
          <a:xfrm>
            <a:off x="3411615" y="2451259"/>
            <a:ext cx="2345241" cy="204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15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57" y="1198971"/>
            <a:ext cx="8203205" cy="4829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7" name="Grupo 46"/>
          <p:cNvGrpSpPr/>
          <p:nvPr/>
        </p:nvGrpSpPr>
        <p:grpSpPr>
          <a:xfrm>
            <a:off x="32488" y="1652236"/>
            <a:ext cx="2201780" cy="1369272"/>
            <a:chOff x="32488" y="1783002"/>
            <a:chExt cx="2201780" cy="1369272"/>
          </a:xfrm>
        </p:grpSpPr>
        <p:sp>
          <p:nvSpPr>
            <p:cNvPr id="15" name="Rectángulo redondeado 14"/>
            <p:cNvSpPr/>
            <p:nvPr/>
          </p:nvSpPr>
          <p:spPr>
            <a:xfrm>
              <a:off x="510317" y="2875547"/>
              <a:ext cx="825188" cy="27672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32488" y="1783002"/>
              <a:ext cx="2201780" cy="760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Detallan las actividades pendientes a realizar dentro del sistema</a:t>
              </a:r>
              <a:endParaRPr lang="es-EC" sz="1200" dirty="0"/>
            </a:p>
          </p:txBody>
        </p:sp>
        <p:cxnSp>
          <p:nvCxnSpPr>
            <p:cNvPr id="22" name="Conector recto de flecha 21"/>
            <p:cNvCxnSpPr/>
            <p:nvPr/>
          </p:nvCxnSpPr>
          <p:spPr>
            <a:xfrm>
              <a:off x="922910" y="2590187"/>
              <a:ext cx="1" cy="28536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o 41"/>
          <p:cNvGrpSpPr/>
          <p:nvPr/>
        </p:nvGrpSpPr>
        <p:grpSpPr>
          <a:xfrm>
            <a:off x="1981256" y="3435608"/>
            <a:ext cx="1299557" cy="276727"/>
            <a:chOff x="495803" y="2904575"/>
            <a:chExt cx="1299557" cy="276727"/>
          </a:xfrm>
        </p:grpSpPr>
        <p:sp>
          <p:nvSpPr>
            <p:cNvPr id="43" name="Rectángulo redondeado 42"/>
            <p:cNvSpPr/>
            <p:nvPr/>
          </p:nvSpPr>
          <p:spPr>
            <a:xfrm>
              <a:off x="495803" y="2904575"/>
              <a:ext cx="825188" cy="27672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46" name="Conector recto de flecha 45"/>
            <p:cNvCxnSpPr/>
            <p:nvPr/>
          </p:nvCxnSpPr>
          <p:spPr>
            <a:xfrm flipH="1">
              <a:off x="1351328" y="3172120"/>
              <a:ext cx="44403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o 49"/>
          <p:cNvGrpSpPr/>
          <p:nvPr/>
        </p:nvGrpSpPr>
        <p:grpSpPr>
          <a:xfrm>
            <a:off x="1981256" y="3332710"/>
            <a:ext cx="3539812" cy="760916"/>
            <a:chOff x="495803" y="2509603"/>
            <a:chExt cx="3539812" cy="760916"/>
          </a:xfrm>
        </p:grpSpPr>
        <p:sp>
          <p:nvSpPr>
            <p:cNvPr id="51" name="Rectángulo redondeado 50"/>
            <p:cNvSpPr/>
            <p:nvPr/>
          </p:nvSpPr>
          <p:spPr>
            <a:xfrm>
              <a:off x="495803" y="2890061"/>
              <a:ext cx="825188" cy="27672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53" name="Rectángulo 52"/>
            <p:cNvSpPr/>
            <p:nvPr/>
          </p:nvSpPr>
          <p:spPr>
            <a:xfrm>
              <a:off x="1833835" y="2509603"/>
              <a:ext cx="2201780" cy="760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Se generan dos tareas para el ingreso de datos de Auditor Interno y Externo independientemente</a:t>
              </a:r>
              <a:endParaRPr lang="es-EC" sz="1200" dirty="0"/>
            </a:p>
          </p:txBody>
        </p:sp>
      </p:grpSp>
      <p:sp>
        <p:nvSpPr>
          <p:cNvPr id="16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7" name="CuadroTexto 16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INGRESO DATOS DE AUDITORES</a:t>
            </a:r>
            <a:endParaRPr lang="es-EC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9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069" y="3259511"/>
            <a:ext cx="5581650" cy="267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8" name="Grupo 127"/>
          <p:cNvGrpSpPr/>
          <p:nvPr/>
        </p:nvGrpSpPr>
        <p:grpSpPr>
          <a:xfrm>
            <a:off x="3092984" y="3977010"/>
            <a:ext cx="4100459" cy="811522"/>
            <a:chOff x="2023786" y="3585128"/>
            <a:chExt cx="4100459" cy="811522"/>
          </a:xfrm>
        </p:grpSpPr>
        <p:sp>
          <p:nvSpPr>
            <p:cNvPr id="29" name="Rectángulo redondeado 28"/>
            <p:cNvSpPr/>
            <p:nvPr/>
          </p:nvSpPr>
          <p:spPr>
            <a:xfrm>
              <a:off x="2023786" y="3904503"/>
              <a:ext cx="974226" cy="23420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31" name="Conector recto de flecha 30"/>
            <p:cNvCxnSpPr/>
            <p:nvPr/>
          </p:nvCxnSpPr>
          <p:spPr>
            <a:xfrm flipH="1">
              <a:off x="3006509" y="4028407"/>
              <a:ext cx="349395" cy="1386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ángulo 29"/>
            <p:cNvSpPr/>
            <p:nvPr/>
          </p:nvSpPr>
          <p:spPr>
            <a:xfrm>
              <a:off x="3344954" y="3585128"/>
              <a:ext cx="2779291" cy="8115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De la lista desplegable elegir si la información a ingresar corresponde a:</a:t>
              </a:r>
              <a:endParaRPr lang="es-EC" sz="1200" dirty="0"/>
            </a:p>
            <a:p>
              <a:pPr lvl="0"/>
              <a:r>
                <a:rPr lang="es-EC" sz="1200" dirty="0"/>
                <a:t>Presidente del consejo de vigilancia</a:t>
              </a:r>
            </a:p>
            <a:p>
              <a:r>
                <a:rPr lang="es-ES_tradnl" sz="1200" dirty="0" smtClean="0"/>
                <a:t>Auditor Interno</a:t>
              </a:r>
              <a:endParaRPr lang="es-EC" sz="1200" dirty="0"/>
            </a:p>
          </p:txBody>
        </p:sp>
      </p:grpSp>
      <p:grpSp>
        <p:nvGrpSpPr>
          <p:cNvPr id="49" name="Grupo 48"/>
          <p:cNvGrpSpPr/>
          <p:nvPr/>
        </p:nvGrpSpPr>
        <p:grpSpPr>
          <a:xfrm>
            <a:off x="3187343" y="5560104"/>
            <a:ext cx="2101445" cy="889875"/>
            <a:chOff x="1181989" y="3113939"/>
            <a:chExt cx="2086268" cy="889875"/>
          </a:xfrm>
        </p:grpSpPr>
        <p:sp>
          <p:nvSpPr>
            <p:cNvPr id="50" name="Rectángulo redondeado 49"/>
            <p:cNvSpPr/>
            <p:nvPr/>
          </p:nvSpPr>
          <p:spPr>
            <a:xfrm>
              <a:off x="1909917" y="3113939"/>
              <a:ext cx="826907" cy="262402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51" name="Rectángulo 50"/>
            <p:cNvSpPr/>
            <p:nvPr/>
          </p:nvSpPr>
          <p:spPr>
            <a:xfrm>
              <a:off x="1181989" y="3694093"/>
              <a:ext cx="2086268" cy="3097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Cancela </a:t>
              </a:r>
              <a:r>
                <a:rPr lang="es-ES_tradnl" sz="1200" dirty="0"/>
                <a:t>la tarea </a:t>
              </a:r>
              <a:r>
                <a:rPr lang="es-ES_tradnl" sz="1200" dirty="0" smtClean="0"/>
                <a:t>realizada</a:t>
              </a:r>
              <a:endParaRPr lang="es-EC" sz="1200" dirty="0"/>
            </a:p>
          </p:txBody>
        </p:sp>
        <p:cxnSp>
          <p:nvCxnSpPr>
            <p:cNvPr id="52" name="Conector recto de flecha 51"/>
            <p:cNvCxnSpPr>
              <a:endCxn id="50" idx="2"/>
            </p:cNvCxnSpPr>
            <p:nvPr/>
          </p:nvCxnSpPr>
          <p:spPr>
            <a:xfrm flipV="1">
              <a:off x="2323371" y="3376341"/>
              <a:ext cx="0" cy="28457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o 43"/>
          <p:cNvGrpSpPr/>
          <p:nvPr/>
        </p:nvGrpSpPr>
        <p:grpSpPr>
          <a:xfrm>
            <a:off x="2399352" y="5580709"/>
            <a:ext cx="2086268" cy="788777"/>
            <a:chOff x="1265557" y="3762605"/>
            <a:chExt cx="2086268" cy="788777"/>
          </a:xfrm>
        </p:grpSpPr>
        <p:sp>
          <p:nvSpPr>
            <p:cNvPr id="45" name="Rectángulo redondeado 44"/>
            <p:cNvSpPr/>
            <p:nvPr/>
          </p:nvSpPr>
          <p:spPr>
            <a:xfrm>
              <a:off x="1958580" y="3762605"/>
              <a:ext cx="773908" cy="24179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46" name="Rectángulo 45"/>
            <p:cNvSpPr/>
            <p:nvPr/>
          </p:nvSpPr>
          <p:spPr>
            <a:xfrm>
              <a:off x="1265557" y="4221508"/>
              <a:ext cx="2086268" cy="3298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Guarda la tarea </a:t>
              </a:r>
              <a:r>
                <a:rPr lang="es-ES_tradnl" sz="1200" dirty="0" smtClean="0"/>
                <a:t>realizada</a:t>
              </a:r>
              <a:endParaRPr lang="es-EC" sz="1200" dirty="0"/>
            </a:p>
          </p:txBody>
        </p:sp>
        <p:cxnSp>
          <p:nvCxnSpPr>
            <p:cNvPr id="47" name="Conector recto de flecha 46"/>
            <p:cNvCxnSpPr/>
            <p:nvPr/>
          </p:nvCxnSpPr>
          <p:spPr>
            <a:xfrm flipV="1">
              <a:off x="2308691" y="3975380"/>
              <a:ext cx="0" cy="24019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upo 120"/>
          <p:cNvGrpSpPr/>
          <p:nvPr/>
        </p:nvGrpSpPr>
        <p:grpSpPr>
          <a:xfrm>
            <a:off x="3111202" y="4977482"/>
            <a:ext cx="4598354" cy="584536"/>
            <a:chOff x="2029852" y="4632017"/>
            <a:chExt cx="4598354" cy="584536"/>
          </a:xfrm>
        </p:grpSpPr>
        <p:grpSp>
          <p:nvGrpSpPr>
            <p:cNvPr id="118" name="Grupo 117"/>
            <p:cNvGrpSpPr/>
            <p:nvPr/>
          </p:nvGrpSpPr>
          <p:grpSpPr>
            <a:xfrm>
              <a:off x="2029852" y="4632017"/>
              <a:ext cx="4598354" cy="584536"/>
              <a:chOff x="2029852" y="4632017"/>
              <a:chExt cx="4598354" cy="584536"/>
            </a:xfrm>
          </p:grpSpPr>
          <p:sp>
            <p:nvSpPr>
              <p:cNvPr id="41" name="Rectángulo redondeado 40"/>
              <p:cNvSpPr/>
              <p:nvPr/>
            </p:nvSpPr>
            <p:spPr>
              <a:xfrm>
                <a:off x="2029852" y="4753668"/>
                <a:ext cx="799641" cy="338922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sp>
            <p:nvSpPr>
              <p:cNvPr id="42" name="Rectángulo 41"/>
              <p:cNvSpPr/>
              <p:nvPr/>
            </p:nvSpPr>
            <p:spPr>
              <a:xfrm>
                <a:off x="3365425" y="4632017"/>
                <a:ext cx="3262781" cy="58453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s-ES_tradnl" sz="1200" dirty="0"/>
                  <a:t>Representa la fecha en la cual inició sus </a:t>
                </a:r>
                <a:r>
                  <a:rPr lang="es-ES_tradnl" sz="1200" dirty="0" smtClean="0"/>
                  <a:t>funciones, de acuerdo al contrato firmado </a:t>
                </a:r>
                <a:endParaRPr lang="es-EC" sz="1200" dirty="0"/>
              </a:p>
              <a:p>
                <a:endParaRPr lang="es-EC" sz="1200" dirty="0"/>
              </a:p>
            </p:txBody>
          </p:sp>
        </p:grpSp>
        <p:cxnSp>
          <p:nvCxnSpPr>
            <p:cNvPr id="43" name="Conector recto de flecha 42"/>
            <p:cNvCxnSpPr>
              <a:endCxn id="41" idx="3"/>
            </p:cNvCxnSpPr>
            <p:nvPr/>
          </p:nvCxnSpPr>
          <p:spPr>
            <a:xfrm flipH="1" flipV="1">
              <a:off x="2829493" y="4923129"/>
              <a:ext cx="542404" cy="405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o 14"/>
          <p:cNvGrpSpPr/>
          <p:nvPr/>
        </p:nvGrpSpPr>
        <p:grpSpPr>
          <a:xfrm>
            <a:off x="1933597" y="1215404"/>
            <a:ext cx="7062898" cy="1862131"/>
            <a:chOff x="1933597" y="1215404"/>
            <a:chExt cx="7062898" cy="1862131"/>
          </a:xfrm>
        </p:grpSpPr>
        <p:sp>
          <p:nvSpPr>
            <p:cNvPr id="12" name="Rectángulo 11"/>
            <p:cNvSpPr/>
            <p:nvPr/>
          </p:nvSpPr>
          <p:spPr>
            <a:xfrm>
              <a:off x="1933597" y="1246203"/>
              <a:ext cx="7052583" cy="18313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bg1"/>
                </a:solidFill>
              </a:endParaRP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3912" y="1215404"/>
              <a:ext cx="7052583" cy="18313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Rectángulo redondeado 10"/>
          <p:cNvSpPr/>
          <p:nvPr/>
        </p:nvSpPr>
        <p:spPr>
          <a:xfrm>
            <a:off x="2049410" y="1891340"/>
            <a:ext cx="656582" cy="18533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cxnSp>
        <p:nvCxnSpPr>
          <p:cNvPr id="53" name="Conector recto de flecha 52"/>
          <p:cNvCxnSpPr>
            <a:stCxn id="108" idx="2"/>
          </p:cNvCxnSpPr>
          <p:nvPr/>
        </p:nvCxnSpPr>
        <p:spPr>
          <a:xfrm rot="16200000" flipH="1">
            <a:off x="688607" y="2430162"/>
            <a:ext cx="2293540" cy="2077944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Rectángulo 107"/>
          <p:cNvSpPr/>
          <p:nvPr/>
        </p:nvSpPr>
        <p:spPr>
          <a:xfrm>
            <a:off x="5756" y="1812755"/>
            <a:ext cx="1581297" cy="5096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200" dirty="0" smtClean="0"/>
              <a:t>Genera un nuevo registro a través de la siguiente pantalla:</a:t>
            </a:r>
            <a:endParaRPr lang="es-EC" sz="1200" dirty="0"/>
          </a:p>
        </p:txBody>
      </p:sp>
      <p:cxnSp>
        <p:nvCxnSpPr>
          <p:cNvPr id="109" name="Conector recto de flecha 108"/>
          <p:cNvCxnSpPr>
            <a:endCxn id="11" idx="1"/>
          </p:cNvCxnSpPr>
          <p:nvPr/>
        </p:nvCxnSpPr>
        <p:spPr>
          <a:xfrm>
            <a:off x="1781299" y="1984007"/>
            <a:ext cx="268111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upo 22"/>
          <p:cNvGrpSpPr/>
          <p:nvPr/>
        </p:nvGrpSpPr>
        <p:grpSpPr>
          <a:xfrm>
            <a:off x="3100470" y="3736723"/>
            <a:ext cx="3506965" cy="760916"/>
            <a:chOff x="2012476" y="3595787"/>
            <a:chExt cx="3506965" cy="760916"/>
          </a:xfrm>
        </p:grpSpPr>
        <p:sp>
          <p:nvSpPr>
            <p:cNvPr id="24" name="Rectángulo redondeado 23"/>
            <p:cNvSpPr/>
            <p:nvPr/>
          </p:nvSpPr>
          <p:spPr>
            <a:xfrm>
              <a:off x="2012476" y="3850590"/>
              <a:ext cx="825188" cy="27672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26" name="Conector recto de flecha 25"/>
            <p:cNvCxnSpPr/>
            <p:nvPr/>
          </p:nvCxnSpPr>
          <p:spPr>
            <a:xfrm flipH="1">
              <a:off x="2832572" y="3959404"/>
              <a:ext cx="400575" cy="657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ángulo 24"/>
            <p:cNvSpPr/>
            <p:nvPr/>
          </p:nvSpPr>
          <p:spPr>
            <a:xfrm>
              <a:off x="3317661" y="3595787"/>
              <a:ext cx="2201780" cy="760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Denominación por la cual se conoce colectivamente a la cooperativa</a:t>
              </a:r>
              <a:endParaRPr lang="es-EC" sz="1200" dirty="0"/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3041094" y="3366262"/>
            <a:ext cx="3356916" cy="760916"/>
            <a:chOff x="2092941" y="3415812"/>
            <a:chExt cx="3356916" cy="760916"/>
          </a:xfrm>
        </p:grpSpPr>
        <p:sp>
          <p:nvSpPr>
            <p:cNvPr id="20" name="Rectángulo redondeado 19"/>
            <p:cNvSpPr/>
            <p:nvPr/>
          </p:nvSpPr>
          <p:spPr>
            <a:xfrm>
              <a:off x="2092941" y="3733440"/>
              <a:ext cx="825188" cy="27672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22" name="Conector recto de flecha 21"/>
            <p:cNvCxnSpPr/>
            <p:nvPr/>
          </p:nvCxnSpPr>
          <p:spPr>
            <a:xfrm flipH="1">
              <a:off x="2938941" y="3851405"/>
              <a:ext cx="24740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ángulo 20"/>
            <p:cNvSpPr/>
            <p:nvPr/>
          </p:nvSpPr>
          <p:spPr>
            <a:xfrm>
              <a:off x="3248077" y="3415812"/>
              <a:ext cx="2201780" cy="760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Este campo representa el registro único de contribuyente de la </a:t>
              </a:r>
              <a:r>
                <a:rPr lang="es-ES_tradnl" sz="1200" dirty="0" smtClean="0"/>
                <a:t>cooperativa</a:t>
              </a:r>
              <a:endParaRPr lang="es-EC" sz="1200" dirty="0"/>
            </a:p>
          </p:txBody>
        </p:sp>
      </p:grpSp>
      <p:grpSp>
        <p:nvGrpSpPr>
          <p:cNvPr id="140" name="Grupo 139"/>
          <p:cNvGrpSpPr/>
          <p:nvPr/>
        </p:nvGrpSpPr>
        <p:grpSpPr>
          <a:xfrm>
            <a:off x="3100185" y="4192954"/>
            <a:ext cx="4378059" cy="845900"/>
            <a:chOff x="1968314" y="3801072"/>
            <a:chExt cx="4378059" cy="845900"/>
          </a:xfrm>
        </p:grpSpPr>
        <p:sp>
          <p:nvSpPr>
            <p:cNvPr id="34" name="Rectángulo 33"/>
            <p:cNvSpPr/>
            <p:nvPr/>
          </p:nvSpPr>
          <p:spPr>
            <a:xfrm>
              <a:off x="3282281" y="3801072"/>
              <a:ext cx="3064092" cy="845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Ingresar número de cédula o RUC que identifique a la persona que realiza la función de auditor interno, presidente del consejo de vigilancia :</a:t>
              </a:r>
              <a:endParaRPr lang="es-EC" sz="1200" dirty="0"/>
            </a:p>
          </p:txBody>
        </p:sp>
        <p:grpSp>
          <p:nvGrpSpPr>
            <p:cNvPr id="139" name="Grupo 138"/>
            <p:cNvGrpSpPr/>
            <p:nvPr/>
          </p:nvGrpSpPr>
          <p:grpSpPr>
            <a:xfrm>
              <a:off x="1968314" y="4157389"/>
              <a:ext cx="1269129" cy="234207"/>
              <a:chOff x="1968314" y="4157389"/>
              <a:chExt cx="1269129" cy="234207"/>
            </a:xfrm>
          </p:grpSpPr>
          <p:cxnSp>
            <p:nvCxnSpPr>
              <p:cNvPr id="35" name="Conector recto de flecha 34"/>
              <p:cNvCxnSpPr>
                <a:endCxn id="123" idx="3"/>
              </p:cNvCxnSpPr>
              <p:nvPr/>
            </p:nvCxnSpPr>
            <p:spPr>
              <a:xfrm flipH="1">
                <a:off x="2942540" y="4274493"/>
                <a:ext cx="294903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Rectángulo redondeado 122"/>
              <p:cNvSpPr/>
              <p:nvPr/>
            </p:nvSpPr>
            <p:spPr>
              <a:xfrm>
                <a:off x="1968314" y="4157389"/>
                <a:ext cx="974226" cy="234207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</p:grpSp>
      <p:grpSp>
        <p:nvGrpSpPr>
          <p:cNvPr id="141" name="Grupo 140"/>
          <p:cNvGrpSpPr/>
          <p:nvPr/>
        </p:nvGrpSpPr>
        <p:grpSpPr>
          <a:xfrm>
            <a:off x="3121124" y="4706078"/>
            <a:ext cx="4570508" cy="584536"/>
            <a:chOff x="1989253" y="4314196"/>
            <a:chExt cx="4570508" cy="584536"/>
          </a:xfrm>
        </p:grpSpPr>
        <p:sp>
          <p:nvSpPr>
            <p:cNvPr id="66" name="Rectángulo redondeado 65"/>
            <p:cNvSpPr/>
            <p:nvPr/>
          </p:nvSpPr>
          <p:spPr>
            <a:xfrm>
              <a:off x="1989253" y="4426887"/>
              <a:ext cx="933255" cy="24091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134" name="Conector recto de flecha 133"/>
            <p:cNvCxnSpPr>
              <a:endCxn id="66" idx="3"/>
            </p:cNvCxnSpPr>
            <p:nvPr/>
          </p:nvCxnSpPr>
          <p:spPr>
            <a:xfrm flipH="1">
              <a:off x="2922508" y="4547345"/>
              <a:ext cx="318873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ángulo 95"/>
            <p:cNvSpPr/>
            <p:nvPr/>
          </p:nvSpPr>
          <p:spPr>
            <a:xfrm>
              <a:off x="3296980" y="4314196"/>
              <a:ext cx="3262781" cy="5845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Ingresar los nombres completos de Auditor Interno o Presidente de consejo de Vigilancia</a:t>
              </a:r>
              <a:endParaRPr lang="es-EC" sz="1200" dirty="0"/>
            </a:p>
          </p:txBody>
        </p:sp>
      </p:grpSp>
      <p:sp>
        <p:nvSpPr>
          <p:cNvPr id="48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54" name="CuadroTexto 53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INGRESO DATOS DE AUDITOR INTERNO</a:t>
            </a:r>
            <a:endParaRPr lang="es-EC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9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08" grpId="0" animBg="1"/>
      <p:bldP spid="108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51998"/>
            <a:ext cx="7362825" cy="2180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680" y="2692534"/>
            <a:ext cx="5705475" cy="2809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Grupo 16"/>
          <p:cNvGrpSpPr/>
          <p:nvPr/>
        </p:nvGrpSpPr>
        <p:grpSpPr>
          <a:xfrm>
            <a:off x="1021278" y="1964886"/>
            <a:ext cx="3370317" cy="760916"/>
            <a:chOff x="1021278" y="1964886"/>
            <a:chExt cx="3370317" cy="760916"/>
          </a:xfrm>
        </p:grpSpPr>
        <p:sp>
          <p:nvSpPr>
            <p:cNvPr id="16" name="Rectángulo 15"/>
            <p:cNvSpPr/>
            <p:nvPr/>
          </p:nvSpPr>
          <p:spPr>
            <a:xfrm>
              <a:off x="2189815" y="1964886"/>
              <a:ext cx="2201780" cy="760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Genera un nuevo registro a través de la siguiente pantalla:</a:t>
              </a:r>
              <a:endParaRPr lang="es-EC" sz="1200" dirty="0"/>
            </a:p>
          </p:txBody>
        </p:sp>
        <p:grpSp>
          <p:nvGrpSpPr>
            <p:cNvPr id="30" name="Grupo 29"/>
            <p:cNvGrpSpPr/>
            <p:nvPr/>
          </p:nvGrpSpPr>
          <p:grpSpPr>
            <a:xfrm>
              <a:off x="1021278" y="2210455"/>
              <a:ext cx="1116280" cy="302411"/>
              <a:chOff x="1021278" y="2210455"/>
              <a:chExt cx="1116280" cy="302411"/>
            </a:xfrm>
          </p:grpSpPr>
          <p:sp>
            <p:nvSpPr>
              <p:cNvPr id="10" name="Rectángulo redondeado 9"/>
              <p:cNvSpPr/>
              <p:nvPr/>
            </p:nvSpPr>
            <p:spPr>
              <a:xfrm>
                <a:off x="1021278" y="2210455"/>
                <a:ext cx="723438" cy="302411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20" name="Conector recto de flecha 19"/>
              <p:cNvCxnSpPr/>
              <p:nvPr/>
            </p:nvCxnSpPr>
            <p:spPr>
              <a:xfrm flipV="1">
                <a:off x="1731904" y="2361660"/>
                <a:ext cx="405654" cy="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upo 42"/>
          <p:cNvGrpSpPr/>
          <p:nvPr/>
        </p:nvGrpSpPr>
        <p:grpSpPr>
          <a:xfrm>
            <a:off x="3655870" y="4539690"/>
            <a:ext cx="3687106" cy="661727"/>
            <a:chOff x="9663915" y="3947744"/>
            <a:chExt cx="3687106" cy="661727"/>
          </a:xfrm>
        </p:grpSpPr>
        <p:grpSp>
          <p:nvGrpSpPr>
            <p:cNvPr id="32" name="Grupo 31"/>
            <p:cNvGrpSpPr/>
            <p:nvPr/>
          </p:nvGrpSpPr>
          <p:grpSpPr>
            <a:xfrm>
              <a:off x="9663915" y="4058676"/>
              <a:ext cx="1485327" cy="485052"/>
              <a:chOff x="3704895" y="4502109"/>
              <a:chExt cx="1485327" cy="485052"/>
            </a:xfrm>
          </p:grpSpPr>
          <p:sp>
            <p:nvSpPr>
              <p:cNvPr id="12" name="Rectángulo redondeado 11"/>
              <p:cNvSpPr/>
              <p:nvPr/>
            </p:nvSpPr>
            <p:spPr>
              <a:xfrm>
                <a:off x="3704895" y="4502109"/>
                <a:ext cx="735725" cy="485052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21" name="Conector recto de flecha 20"/>
              <p:cNvCxnSpPr/>
              <p:nvPr/>
            </p:nvCxnSpPr>
            <p:spPr>
              <a:xfrm flipV="1">
                <a:off x="4440620" y="4756393"/>
                <a:ext cx="749602" cy="1175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ectángulo 21"/>
            <p:cNvSpPr/>
            <p:nvPr/>
          </p:nvSpPr>
          <p:spPr>
            <a:xfrm>
              <a:off x="11173810" y="3947744"/>
              <a:ext cx="2177211" cy="6617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Representa la fecha en la cual </a:t>
              </a:r>
              <a:r>
                <a:rPr lang="es-ES_tradnl" sz="1200" dirty="0" smtClean="0"/>
                <a:t>inició y fin del contrato de Auditoría</a:t>
              </a:r>
              <a:endParaRPr lang="es-EC" sz="1200" dirty="0"/>
            </a:p>
          </p:txBody>
        </p:sp>
      </p:grpSp>
      <p:grpSp>
        <p:nvGrpSpPr>
          <p:cNvPr id="15" name="Grupo 14"/>
          <p:cNvGrpSpPr/>
          <p:nvPr/>
        </p:nvGrpSpPr>
        <p:grpSpPr>
          <a:xfrm>
            <a:off x="2234123" y="3039869"/>
            <a:ext cx="3915697" cy="843984"/>
            <a:chOff x="2304210" y="3054205"/>
            <a:chExt cx="3915697" cy="843984"/>
          </a:xfrm>
        </p:grpSpPr>
        <p:sp>
          <p:nvSpPr>
            <p:cNvPr id="23" name="Rectángulo 22"/>
            <p:cNvSpPr/>
            <p:nvPr/>
          </p:nvSpPr>
          <p:spPr>
            <a:xfrm>
              <a:off x="4018127" y="3054205"/>
              <a:ext cx="2201780" cy="8439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Ingresar número de cédula o RUC que identifique a la persona que realiza la función de </a:t>
              </a:r>
              <a:r>
                <a:rPr lang="es-ES_tradnl" sz="1200" dirty="0" smtClean="0"/>
                <a:t>auditor externa</a:t>
              </a:r>
              <a:endParaRPr lang="es-EC" sz="1200" dirty="0"/>
            </a:p>
          </p:txBody>
        </p:sp>
        <p:grpSp>
          <p:nvGrpSpPr>
            <p:cNvPr id="14" name="Grupo 13"/>
            <p:cNvGrpSpPr/>
            <p:nvPr/>
          </p:nvGrpSpPr>
          <p:grpSpPr>
            <a:xfrm>
              <a:off x="2304210" y="3403883"/>
              <a:ext cx="1713917" cy="207083"/>
              <a:chOff x="2238704" y="3403883"/>
              <a:chExt cx="1713917" cy="207083"/>
            </a:xfrm>
          </p:grpSpPr>
          <p:sp>
            <p:nvSpPr>
              <p:cNvPr id="25" name="Rectángulo redondeado 24"/>
              <p:cNvSpPr/>
              <p:nvPr/>
            </p:nvSpPr>
            <p:spPr>
              <a:xfrm>
                <a:off x="2238704" y="3403883"/>
                <a:ext cx="935420" cy="207083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26" name="Conector recto de flecha 25"/>
              <p:cNvCxnSpPr/>
              <p:nvPr/>
            </p:nvCxnSpPr>
            <p:spPr>
              <a:xfrm flipH="1">
                <a:off x="3174124" y="3463809"/>
                <a:ext cx="778497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CuadroTexto 17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INGRESO DATOS DE AUDITOR EXTERNO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19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grpSp>
        <p:nvGrpSpPr>
          <p:cNvPr id="36" name="Grupo 35"/>
          <p:cNvGrpSpPr/>
          <p:nvPr/>
        </p:nvGrpSpPr>
        <p:grpSpPr>
          <a:xfrm>
            <a:off x="2240822" y="3339417"/>
            <a:ext cx="3895350" cy="743533"/>
            <a:chOff x="2254470" y="3516841"/>
            <a:chExt cx="3895350" cy="743533"/>
          </a:xfrm>
        </p:grpSpPr>
        <p:sp>
          <p:nvSpPr>
            <p:cNvPr id="31" name="Rectángulo 30"/>
            <p:cNvSpPr/>
            <p:nvPr/>
          </p:nvSpPr>
          <p:spPr>
            <a:xfrm>
              <a:off x="3948040" y="3516841"/>
              <a:ext cx="2201780" cy="7435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Ingresar RUC o Cédula del Auditor Externo</a:t>
              </a:r>
              <a:endParaRPr lang="es-EC" sz="1200" dirty="0"/>
            </a:p>
          </p:txBody>
        </p:sp>
        <p:grpSp>
          <p:nvGrpSpPr>
            <p:cNvPr id="33" name="Grupo 32"/>
            <p:cNvGrpSpPr/>
            <p:nvPr/>
          </p:nvGrpSpPr>
          <p:grpSpPr>
            <a:xfrm>
              <a:off x="2254470" y="3794973"/>
              <a:ext cx="1709336" cy="233819"/>
              <a:chOff x="2238704" y="3403883"/>
              <a:chExt cx="1709336" cy="233819"/>
            </a:xfrm>
          </p:grpSpPr>
          <p:sp>
            <p:nvSpPr>
              <p:cNvPr id="34" name="Rectángulo redondeado 33"/>
              <p:cNvSpPr/>
              <p:nvPr/>
            </p:nvSpPr>
            <p:spPr>
              <a:xfrm>
                <a:off x="2238704" y="3403883"/>
                <a:ext cx="1193372" cy="233819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35" name="Conector recto de flecha 34"/>
              <p:cNvCxnSpPr>
                <a:endCxn id="34" idx="3"/>
              </p:cNvCxnSpPr>
              <p:nvPr/>
            </p:nvCxnSpPr>
            <p:spPr>
              <a:xfrm flipH="1" flipV="1">
                <a:off x="3432076" y="3520793"/>
                <a:ext cx="515964" cy="487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upo 43"/>
          <p:cNvGrpSpPr/>
          <p:nvPr/>
        </p:nvGrpSpPr>
        <p:grpSpPr>
          <a:xfrm>
            <a:off x="3655870" y="4097471"/>
            <a:ext cx="3457449" cy="563581"/>
            <a:chOff x="3693994" y="3906422"/>
            <a:chExt cx="3457449" cy="563581"/>
          </a:xfrm>
        </p:grpSpPr>
        <p:grpSp>
          <p:nvGrpSpPr>
            <p:cNvPr id="39" name="Grupo 38"/>
            <p:cNvGrpSpPr/>
            <p:nvPr/>
          </p:nvGrpSpPr>
          <p:grpSpPr>
            <a:xfrm>
              <a:off x="3693994" y="3984951"/>
              <a:ext cx="1485327" cy="485052"/>
              <a:chOff x="3704895" y="4502109"/>
              <a:chExt cx="1485327" cy="485052"/>
            </a:xfrm>
          </p:grpSpPr>
          <p:sp>
            <p:nvSpPr>
              <p:cNvPr id="40" name="Rectángulo redondeado 39"/>
              <p:cNvSpPr/>
              <p:nvPr/>
            </p:nvSpPr>
            <p:spPr>
              <a:xfrm>
                <a:off x="3704895" y="4502109"/>
                <a:ext cx="735725" cy="485052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41" name="Conector recto de flecha 40"/>
              <p:cNvCxnSpPr/>
              <p:nvPr/>
            </p:nvCxnSpPr>
            <p:spPr>
              <a:xfrm>
                <a:off x="4440620" y="4744635"/>
                <a:ext cx="749602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ángulo 41"/>
            <p:cNvSpPr/>
            <p:nvPr/>
          </p:nvSpPr>
          <p:spPr>
            <a:xfrm>
              <a:off x="5179321" y="3906422"/>
              <a:ext cx="1972122" cy="54150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Representa </a:t>
              </a:r>
              <a:r>
                <a:rPr lang="es-ES_tradnl" sz="1200" dirty="0" smtClean="0"/>
                <a:t>el periodo de evaluación de Auditoría</a:t>
              </a:r>
              <a:endParaRPr lang="es-EC" sz="1200" dirty="0"/>
            </a:p>
          </p:txBody>
        </p:sp>
      </p:grpSp>
      <p:grpSp>
        <p:nvGrpSpPr>
          <p:cNvPr id="38" name="Grupo 37"/>
          <p:cNvGrpSpPr/>
          <p:nvPr/>
        </p:nvGrpSpPr>
        <p:grpSpPr>
          <a:xfrm>
            <a:off x="2240828" y="3709722"/>
            <a:ext cx="3895350" cy="743533"/>
            <a:chOff x="2254470" y="3516841"/>
            <a:chExt cx="3895350" cy="743533"/>
          </a:xfrm>
        </p:grpSpPr>
        <p:sp>
          <p:nvSpPr>
            <p:cNvPr id="45" name="Rectángulo 44"/>
            <p:cNvSpPr/>
            <p:nvPr/>
          </p:nvSpPr>
          <p:spPr>
            <a:xfrm>
              <a:off x="3948040" y="3516841"/>
              <a:ext cx="2201780" cy="7435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Ingresar la fecha en la cual se firmo el contrato con Auditoría Externa</a:t>
              </a:r>
              <a:endParaRPr lang="es-EC" sz="1200" dirty="0"/>
            </a:p>
          </p:txBody>
        </p:sp>
        <p:grpSp>
          <p:nvGrpSpPr>
            <p:cNvPr id="46" name="Grupo 45"/>
            <p:cNvGrpSpPr/>
            <p:nvPr/>
          </p:nvGrpSpPr>
          <p:grpSpPr>
            <a:xfrm>
              <a:off x="2254470" y="3794973"/>
              <a:ext cx="1709336" cy="233819"/>
              <a:chOff x="2238704" y="3403883"/>
              <a:chExt cx="1709336" cy="233819"/>
            </a:xfrm>
          </p:grpSpPr>
          <p:sp>
            <p:nvSpPr>
              <p:cNvPr id="47" name="Rectángulo redondeado 46"/>
              <p:cNvSpPr/>
              <p:nvPr/>
            </p:nvSpPr>
            <p:spPr>
              <a:xfrm>
                <a:off x="2238704" y="3403883"/>
                <a:ext cx="1193372" cy="233819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48" name="Conector recto de flecha 47"/>
              <p:cNvCxnSpPr>
                <a:endCxn id="47" idx="3"/>
              </p:cNvCxnSpPr>
              <p:nvPr/>
            </p:nvCxnSpPr>
            <p:spPr>
              <a:xfrm flipH="1" flipV="1">
                <a:off x="3432076" y="3520793"/>
                <a:ext cx="515964" cy="487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8285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270234" y="4318635"/>
            <a:ext cx="3967010" cy="127812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4" name="Imagen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909" y="1386901"/>
            <a:ext cx="8091119" cy="2151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CuadroTexto 17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INGRESO DE DATOS DE AUDITORES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19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grpSp>
        <p:nvGrpSpPr>
          <p:cNvPr id="38" name="Grupo 37"/>
          <p:cNvGrpSpPr/>
          <p:nvPr/>
        </p:nvGrpSpPr>
        <p:grpSpPr>
          <a:xfrm>
            <a:off x="5987221" y="2707261"/>
            <a:ext cx="2201780" cy="1299462"/>
            <a:chOff x="5889885" y="2253596"/>
            <a:chExt cx="2201780" cy="1299462"/>
          </a:xfrm>
        </p:grpSpPr>
        <p:cxnSp>
          <p:nvCxnSpPr>
            <p:cNvPr id="45" name="Conector recto de flecha 44"/>
            <p:cNvCxnSpPr/>
            <p:nvPr/>
          </p:nvCxnSpPr>
          <p:spPr>
            <a:xfrm flipH="1">
              <a:off x="7844902" y="2651854"/>
              <a:ext cx="1" cy="30961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ángulo 45"/>
            <p:cNvSpPr/>
            <p:nvPr/>
          </p:nvSpPr>
          <p:spPr>
            <a:xfrm>
              <a:off x="5889885" y="2994373"/>
              <a:ext cx="2201780" cy="5586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Permite editar la información ingresada.</a:t>
              </a:r>
              <a:endParaRPr lang="es-EC" sz="1200" dirty="0"/>
            </a:p>
          </p:txBody>
        </p:sp>
        <p:sp>
          <p:nvSpPr>
            <p:cNvPr id="47" name="Rectángulo redondeado 46"/>
            <p:cNvSpPr/>
            <p:nvPr/>
          </p:nvSpPr>
          <p:spPr>
            <a:xfrm>
              <a:off x="7687455" y="2253596"/>
              <a:ext cx="358405" cy="38867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6275639" y="2709011"/>
            <a:ext cx="2201780" cy="1355262"/>
            <a:chOff x="6154972" y="2277438"/>
            <a:chExt cx="2201780" cy="1355262"/>
          </a:xfrm>
        </p:grpSpPr>
        <p:cxnSp>
          <p:nvCxnSpPr>
            <p:cNvPr id="49" name="Conector recto de flecha 48"/>
            <p:cNvCxnSpPr/>
            <p:nvPr/>
          </p:nvCxnSpPr>
          <p:spPr>
            <a:xfrm>
              <a:off x="8157935" y="2703690"/>
              <a:ext cx="0" cy="37506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ángulo 49"/>
            <p:cNvSpPr/>
            <p:nvPr/>
          </p:nvSpPr>
          <p:spPr>
            <a:xfrm>
              <a:off x="6154972" y="3167771"/>
              <a:ext cx="2201780" cy="4649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Permite eliminar la información ingresada</a:t>
              </a:r>
              <a:endParaRPr lang="es-EC" sz="1200" dirty="0"/>
            </a:p>
          </p:txBody>
        </p:sp>
        <p:sp>
          <p:nvSpPr>
            <p:cNvPr id="51" name="Rectángulo redondeado 50"/>
            <p:cNvSpPr/>
            <p:nvPr/>
          </p:nvSpPr>
          <p:spPr>
            <a:xfrm>
              <a:off x="7996066" y="2277438"/>
              <a:ext cx="358405" cy="38867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55" name="Grupo 54"/>
          <p:cNvGrpSpPr/>
          <p:nvPr/>
        </p:nvGrpSpPr>
        <p:grpSpPr>
          <a:xfrm>
            <a:off x="6683901" y="2722243"/>
            <a:ext cx="2201780" cy="1576507"/>
            <a:chOff x="6582072" y="2847968"/>
            <a:chExt cx="2201780" cy="1576507"/>
          </a:xfrm>
        </p:grpSpPr>
        <p:sp>
          <p:nvSpPr>
            <p:cNvPr id="56" name="Rectángulo 55"/>
            <p:cNvSpPr/>
            <p:nvPr/>
          </p:nvSpPr>
          <p:spPr>
            <a:xfrm>
              <a:off x="6582072" y="3910476"/>
              <a:ext cx="2201780" cy="5139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Permite visualizar los datos del registro ingresado</a:t>
              </a:r>
              <a:endParaRPr lang="es-EC" sz="1200" dirty="0"/>
            </a:p>
          </p:txBody>
        </p:sp>
        <p:grpSp>
          <p:nvGrpSpPr>
            <p:cNvPr id="57" name="Grupo 56"/>
            <p:cNvGrpSpPr/>
            <p:nvPr/>
          </p:nvGrpSpPr>
          <p:grpSpPr>
            <a:xfrm>
              <a:off x="8375590" y="2847968"/>
              <a:ext cx="358405" cy="1005137"/>
              <a:chOff x="8375590" y="2847968"/>
              <a:chExt cx="358405" cy="1005137"/>
            </a:xfrm>
          </p:grpSpPr>
          <p:cxnSp>
            <p:nvCxnSpPr>
              <p:cNvPr id="58" name="Conector recto de flecha 57"/>
              <p:cNvCxnSpPr>
                <a:stCxn id="59" idx="2"/>
              </p:cNvCxnSpPr>
              <p:nvPr/>
            </p:nvCxnSpPr>
            <p:spPr>
              <a:xfrm flipH="1">
                <a:off x="8543771" y="3236645"/>
                <a:ext cx="11022" cy="61646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Rectángulo redondeado 58"/>
              <p:cNvSpPr/>
              <p:nvPr/>
            </p:nvSpPr>
            <p:spPr>
              <a:xfrm>
                <a:off x="8375590" y="2847968"/>
                <a:ext cx="358405" cy="388677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</p:grpSp>
      <p:grpSp>
        <p:nvGrpSpPr>
          <p:cNvPr id="60" name="Grupo 59"/>
          <p:cNvGrpSpPr/>
          <p:nvPr/>
        </p:nvGrpSpPr>
        <p:grpSpPr>
          <a:xfrm>
            <a:off x="1355835" y="1653928"/>
            <a:ext cx="3462855" cy="506637"/>
            <a:chOff x="1166648" y="1651863"/>
            <a:chExt cx="3462855" cy="506637"/>
          </a:xfrm>
        </p:grpSpPr>
        <p:sp>
          <p:nvSpPr>
            <p:cNvPr id="61" name="Rectángulo redondeado 60"/>
            <p:cNvSpPr/>
            <p:nvPr/>
          </p:nvSpPr>
          <p:spPr>
            <a:xfrm>
              <a:off x="1166648" y="1704947"/>
              <a:ext cx="914399" cy="38867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62" name="Conector recto de flecha 61"/>
            <p:cNvCxnSpPr/>
            <p:nvPr/>
          </p:nvCxnSpPr>
          <p:spPr>
            <a:xfrm>
              <a:off x="2081047" y="1905182"/>
              <a:ext cx="346676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ángulo 62"/>
            <p:cNvSpPr/>
            <p:nvPr/>
          </p:nvSpPr>
          <p:spPr>
            <a:xfrm>
              <a:off x="2427723" y="1651863"/>
              <a:ext cx="2201780" cy="5066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 smtClean="0"/>
                <a:t>Seleccionar </a:t>
              </a:r>
              <a:r>
                <a:rPr lang="es-ES_tradnl" sz="1200" dirty="0"/>
                <a:t>esta opción para </a:t>
              </a:r>
              <a:r>
                <a:rPr lang="es-ES_tradnl" sz="1200" dirty="0" smtClean="0"/>
                <a:t> validar </a:t>
              </a:r>
              <a:r>
                <a:rPr lang="es-ES_tradnl" sz="1200" dirty="0"/>
                <a:t>la </a:t>
              </a:r>
              <a:r>
                <a:rPr lang="es-ES_tradnl" sz="1200" dirty="0" smtClean="0"/>
                <a:t>información  ingresada</a:t>
              </a:r>
              <a:endParaRPr lang="es-EC" sz="1200" dirty="0"/>
            </a:p>
          </p:txBody>
        </p:sp>
      </p:grpSp>
      <p:grpSp>
        <p:nvGrpSpPr>
          <p:cNvPr id="65" name="Grupo 64"/>
          <p:cNvGrpSpPr/>
          <p:nvPr/>
        </p:nvGrpSpPr>
        <p:grpSpPr>
          <a:xfrm>
            <a:off x="2384649" y="4318635"/>
            <a:ext cx="5995104" cy="1142021"/>
            <a:chOff x="2453075" y="4207938"/>
            <a:chExt cx="5995104" cy="1142021"/>
          </a:xfrm>
        </p:grpSpPr>
        <p:pic>
          <p:nvPicPr>
            <p:cNvPr id="66" name="Imagen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3075" y="4207938"/>
              <a:ext cx="3724275" cy="1095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67" name="Grupo 66"/>
            <p:cNvGrpSpPr/>
            <p:nvPr/>
          </p:nvGrpSpPr>
          <p:grpSpPr>
            <a:xfrm>
              <a:off x="2453075" y="4254586"/>
              <a:ext cx="5995104" cy="1095373"/>
              <a:chOff x="2453075" y="4254586"/>
              <a:chExt cx="5995104" cy="1095373"/>
            </a:xfrm>
          </p:grpSpPr>
          <p:sp>
            <p:nvSpPr>
              <p:cNvPr id="68" name="Rectángulo 67"/>
              <p:cNvSpPr/>
              <p:nvPr/>
            </p:nvSpPr>
            <p:spPr>
              <a:xfrm>
                <a:off x="6728758" y="4659178"/>
                <a:ext cx="1719421" cy="47472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s-ES_tradnl" sz="1200" dirty="0" smtClean="0"/>
                  <a:t>Se mostrará el siguiente mensaje</a:t>
                </a:r>
                <a:endParaRPr lang="es-EC" sz="1200" dirty="0"/>
              </a:p>
            </p:txBody>
          </p:sp>
          <p:grpSp>
            <p:nvGrpSpPr>
              <p:cNvPr id="69" name="Grupo 68"/>
              <p:cNvGrpSpPr/>
              <p:nvPr/>
            </p:nvGrpSpPr>
            <p:grpSpPr>
              <a:xfrm>
                <a:off x="2453075" y="4254586"/>
                <a:ext cx="4275683" cy="1095373"/>
                <a:chOff x="2453075" y="4254586"/>
                <a:chExt cx="4275683" cy="1095373"/>
              </a:xfrm>
            </p:grpSpPr>
            <p:sp>
              <p:nvSpPr>
                <p:cNvPr id="70" name="Rectángulo redondeado 69"/>
                <p:cNvSpPr/>
                <p:nvPr/>
              </p:nvSpPr>
              <p:spPr>
                <a:xfrm flipV="1">
                  <a:off x="2453075" y="4254586"/>
                  <a:ext cx="3724275" cy="1095373"/>
                </a:xfrm>
                <a:prstGeom prst="roundRect">
                  <a:avLst/>
                </a:prstGeom>
                <a:noFill/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C"/>
                </a:p>
              </p:txBody>
            </p:sp>
            <p:cxnSp>
              <p:nvCxnSpPr>
                <p:cNvPr id="71" name="Conector recto de flecha 70"/>
                <p:cNvCxnSpPr/>
                <p:nvPr/>
              </p:nvCxnSpPr>
              <p:spPr>
                <a:xfrm flipH="1">
                  <a:off x="6177350" y="4896543"/>
                  <a:ext cx="551408" cy="0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9510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/>
          </p:nvPr>
        </p:nvGraphicFramePr>
        <p:xfrm>
          <a:off x="0" y="994418"/>
          <a:ext cx="9401577" cy="517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5324" r="6040"/>
          <a:stretch/>
        </p:blipFill>
        <p:spPr>
          <a:xfrm>
            <a:off x="3411615" y="2451259"/>
            <a:ext cx="2345241" cy="204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C"/>
            </a:defPPr>
            <a:lvl1pPr algn="ctr" eaLnBrk="0" hangingPunct="0">
              <a:defRPr sz="24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pPr algn="r"/>
            <a:r>
              <a:rPr lang="es-ES" sz="1600" dirty="0" smtClean="0"/>
              <a:t>SISTEMA DE </a:t>
            </a:r>
            <a:r>
              <a:rPr lang="es-EC" sz="1600" dirty="0"/>
              <a:t>DE SEGUIMIENTO INTEGRAL DE LAS ORGANIZACIONES</a:t>
            </a:r>
          </a:p>
        </p:txBody>
      </p:sp>
    </p:spTree>
    <p:extLst>
      <p:ext uri="{BB962C8B-B14F-4D97-AF65-F5344CB8AC3E}">
        <p14:creationId xmlns:p14="http://schemas.microsoft.com/office/powerpoint/2010/main" val="167163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adroTexto 17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VALIDACIÓN DE DATOS DE AUDITORES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19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226033683"/>
              </p:ext>
            </p:extLst>
          </p:nvPr>
        </p:nvGraphicFramePr>
        <p:xfrm>
          <a:off x="1369860" y="1879599"/>
          <a:ext cx="6963587" cy="4625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369861" y="1314907"/>
            <a:ext cx="6963586" cy="408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ESTADOS DE VALIDACIÓN</a:t>
            </a:r>
            <a:endParaRPr lang="es-E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540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24" y="3482999"/>
            <a:ext cx="8828690" cy="1537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Conector recto de flecha 10"/>
          <p:cNvCxnSpPr/>
          <p:nvPr/>
        </p:nvCxnSpPr>
        <p:spPr>
          <a:xfrm>
            <a:off x="3689797" y="2900951"/>
            <a:ext cx="0" cy="6386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1812860" y="1547701"/>
            <a:ext cx="4148553" cy="13585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smtClean="0"/>
              <a:t>Cuando la validación tenga algún novedad ya sea por que los  auditores o Presidente de Consejo de Vigilancia  no están calificados ,no se encuentran registrados o la información no esta actualizada, se generar</a:t>
            </a:r>
            <a:r>
              <a:rPr lang="es-ES_tradnl" sz="1200" dirty="0"/>
              <a:t>á</a:t>
            </a:r>
            <a:r>
              <a:rPr lang="es-ES_tradnl" sz="1200" dirty="0" smtClean="0"/>
              <a:t> una nueva tarea a ser cumplida en los plazos definidos para continuar con la fase en la que se encuentra el proceso.</a:t>
            </a:r>
            <a:endParaRPr lang="es-EC" sz="1200" dirty="0"/>
          </a:p>
        </p:txBody>
      </p:sp>
      <p:grpSp>
        <p:nvGrpSpPr>
          <p:cNvPr id="20" name="Grupo 19"/>
          <p:cNvGrpSpPr/>
          <p:nvPr/>
        </p:nvGrpSpPr>
        <p:grpSpPr>
          <a:xfrm>
            <a:off x="5729819" y="4603530"/>
            <a:ext cx="3148620" cy="1459213"/>
            <a:chOff x="2453076" y="4542137"/>
            <a:chExt cx="3148620" cy="1459213"/>
          </a:xfrm>
        </p:grpSpPr>
        <p:sp>
          <p:nvSpPr>
            <p:cNvPr id="21" name="Rectángulo 20"/>
            <p:cNvSpPr/>
            <p:nvPr/>
          </p:nvSpPr>
          <p:spPr>
            <a:xfrm>
              <a:off x="3047993" y="5372214"/>
              <a:ext cx="1724781" cy="6291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1200" dirty="0" smtClean="0"/>
                <a:t>Fase en la que se encuentra la ejecución del Plan de Auditoría</a:t>
              </a:r>
              <a:endParaRPr lang="es-EC" sz="1200" dirty="0"/>
            </a:p>
          </p:txBody>
        </p:sp>
        <p:grpSp>
          <p:nvGrpSpPr>
            <p:cNvPr id="22" name="Grupo 21"/>
            <p:cNvGrpSpPr/>
            <p:nvPr/>
          </p:nvGrpSpPr>
          <p:grpSpPr>
            <a:xfrm>
              <a:off x="2453076" y="4542137"/>
              <a:ext cx="3148620" cy="830077"/>
              <a:chOff x="2453076" y="4542137"/>
              <a:chExt cx="3148620" cy="830077"/>
            </a:xfrm>
          </p:grpSpPr>
          <p:sp>
            <p:nvSpPr>
              <p:cNvPr id="23" name="Rectángulo redondeado 22"/>
              <p:cNvSpPr/>
              <p:nvPr/>
            </p:nvSpPr>
            <p:spPr>
              <a:xfrm flipV="1">
                <a:off x="2453076" y="4542137"/>
                <a:ext cx="3148620" cy="361349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  <p:cxnSp>
            <p:nvCxnSpPr>
              <p:cNvPr id="24" name="Conector recto de flecha 23"/>
              <p:cNvCxnSpPr/>
              <p:nvPr/>
            </p:nvCxnSpPr>
            <p:spPr>
              <a:xfrm>
                <a:off x="3910384" y="4903486"/>
                <a:ext cx="0" cy="468728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32" name="CuadroTexto 31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VALIDACIÓN DE DATOS DE AUDITORES</a:t>
            </a:r>
            <a:endParaRPr lang="es-EC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37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4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NORMATIVO</a:t>
            </a:r>
            <a:endParaRPr lang="es-ES" sz="24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Diagrama 8"/>
          <p:cNvGraphicFramePr/>
          <p:nvPr>
            <p:extLst/>
          </p:nvPr>
        </p:nvGraphicFramePr>
        <p:xfrm>
          <a:off x="1131907" y="1702676"/>
          <a:ext cx="7436481" cy="4658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1008970" y="934130"/>
            <a:ext cx="7682356" cy="33855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EC" sz="1600" b="1" dirty="0" smtClean="0">
                <a:solidFill>
                  <a:schemeClr val="bg1"/>
                </a:solidFill>
              </a:rPr>
              <a:t>CODIGO MONETARIO FINANCIERO</a:t>
            </a:r>
            <a:endParaRPr lang="es-EC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0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52" y="1171368"/>
            <a:ext cx="8058202" cy="1906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112" y="4646529"/>
            <a:ext cx="2838450" cy="108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upo 10"/>
          <p:cNvGrpSpPr/>
          <p:nvPr/>
        </p:nvGrpSpPr>
        <p:grpSpPr>
          <a:xfrm>
            <a:off x="5147872" y="2733267"/>
            <a:ext cx="3100188" cy="786193"/>
            <a:chOff x="2453078" y="4817991"/>
            <a:chExt cx="5524746" cy="778396"/>
          </a:xfrm>
        </p:grpSpPr>
        <p:sp>
          <p:nvSpPr>
            <p:cNvPr id="12" name="Rectángulo redondeado 11"/>
            <p:cNvSpPr/>
            <p:nvPr/>
          </p:nvSpPr>
          <p:spPr>
            <a:xfrm flipV="1">
              <a:off x="2453078" y="4817991"/>
              <a:ext cx="5524746" cy="258191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13" name="Conector recto de flecha 12"/>
            <p:cNvCxnSpPr/>
            <p:nvPr/>
          </p:nvCxnSpPr>
          <p:spPr>
            <a:xfrm>
              <a:off x="4786129" y="5076182"/>
              <a:ext cx="0" cy="52020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ángulo 17"/>
          <p:cNvSpPr/>
          <p:nvPr/>
        </p:nvSpPr>
        <p:spPr>
          <a:xfrm>
            <a:off x="4909443" y="3519460"/>
            <a:ext cx="3095221" cy="6857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200" dirty="0" smtClean="0"/>
              <a:t>Cuando un registro se encuentra invalido , se pinta en color  rojo y se procede a la eliminación para ingresar el dato correcto.</a:t>
            </a:r>
            <a:endParaRPr lang="es-EC" sz="1200" dirty="0"/>
          </a:p>
        </p:txBody>
      </p:sp>
      <p:sp>
        <p:nvSpPr>
          <p:cNvPr id="21" name="Rectángulo redondeado 20"/>
          <p:cNvSpPr/>
          <p:nvPr/>
        </p:nvSpPr>
        <p:spPr>
          <a:xfrm flipV="1">
            <a:off x="3904502" y="4649878"/>
            <a:ext cx="2867060" cy="10825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4" name="CuadroTexto 13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VALIDACIÓN DE DATOS DE AUDITORES</a:t>
            </a:r>
            <a:endParaRPr lang="es-EC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62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12" y="2621109"/>
            <a:ext cx="8809445" cy="163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690" y="1333092"/>
            <a:ext cx="3724275" cy="1095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ángulo 8"/>
          <p:cNvSpPr/>
          <p:nvPr/>
        </p:nvSpPr>
        <p:spPr>
          <a:xfrm>
            <a:off x="-11922229" y="-1735976"/>
            <a:ext cx="197060" cy="457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Rectángulo 9"/>
          <p:cNvSpPr/>
          <p:nvPr/>
        </p:nvSpPr>
        <p:spPr>
          <a:xfrm>
            <a:off x="414044" y="1652216"/>
            <a:ext cx="1865357" cy="569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smtClean="0"/>
              <a:t>Solicita nuevamente la aprobación</a:t>
            </a:r>
            <a:endParaRPr lang="es-EC" sz="1200" dirty="0"/>
          </a:p>
        </p:txBody>
      </p:sp>
      <p:sp>
        <p:nvSpPr>
          <p:cNvPr id="13" name="Rectángulo redondeado 12"/>
          <p:cNvSpPr/>
          <p:nvPr/>
        </p:nvSpPr>
        <p:spPr>
          <a:xfrm flipV="1">
            <a:off x="791069" y="2843188"/>
            <a:ext cx="1074288" cy="30262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cxnSp>
        <p:nvCxnSpPr>
          <p:cNvPr id="14" name="Conector recto de flecha 13"/>
          <p:cNvCxnSpPr/>
          <p:nvPr/>
        </p:nvCxnSpPr>
        <p:spPr>
          <a:xfrm flipV="1">
            <a:off x="1346723" y="2227556"/>
            <a:ext cx="0" cy="61563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ángulo redondeado 14"/>
          <p:cNvSpPr/>
          <p:nvPr/>
        </p:nvSpPr>
        <p:spPr>
          <a:xfrm flipV="1">
            <a:off x="4119034" y="1319831"/>
            <a:ext cx="3821931" cy="10825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2" name="CuadroTexto 11"/>
          <p:cNvSpPr txBox="1"/>
          <p:nvPr/>
        </p:nvSpPr>
        <p:spPr>
          <a:xfrm>
            <a:off x="1133378" y="706322"/>
            <a:ext cx="696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VALIDACIÓN DE DATOS DE AUDITORES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17" name="Rectángulo redondeado 16"/>
          <p:cNvSpPr/>
          <p:nvPr/>
        </p:nvSpPr>
        <p:spPr>
          <a:xfrm>
            <a:off x="248211" y="3908671"/>
            <a:ext cx="8809445" cy="34931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20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/>
          </p:nvPr>
        </p:nvGraphicFramePr>
        <p:xfrm>
          <a:off x="0" y="994418"/>
          <a:ext cx="9401577" cy="517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5324" r="6040"/>
          <a:stretch/>
        </p:blipFill>
        <p:spPr>
          <a:xfrm>
            <a:off x="3411615" y="2451259"/>
            <a:ext cx="2345241" cy="204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07499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650122055"/>
              </p:ext>
            </p:extLst>
          </p:nvPr>
        </p:nvGraphicFramePr>
        <p:xfrm>
          <a:off x="942599" y="1344593"/>
          <a:ext cx="7712670" cy="4677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</a:t>
            </a:r>
            <a:endParaRPr lang="es-EC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8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39959" y="788343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pSp>
        <p:nvGrpSpPr>
          <p:cNvPr id="6" name="16 Grupo"/>
          <p:cNvGrpSpPr/>
          <p:nvPr/>
        </p:nvGrpSpPr>
        <p:grpSpPr>
          <a:xfrm>
            <a:off x="191817" y="1099748"/>
            <a:ext cx="8755446" cy="1139106"/>
            <a:chOff x="191818" y="1003286"/>
            <a:chExt cx="8755446" cy="899160"/>
          </a:xfrm>
        </p:grpSpPr>
        <p:grpSp>
          <p:nvGrpSpPr>
            <p:cNvPr id="8" name="12 Grupo"/>
            <p:cNvGrpSpPr/>
            <p:nvPr/>
          </p:nvGrpSpPr>
          <p:grpSpPr>
            <a:xfrm>
              <a:off x="191818" y="1003286"/>
              <a:ext cx="8307771" cy="899160"/>
              <a:chOff x="191819" y="1218111"/>
              <a:chExt cx="8307771" cy="899160"/>
            </a:xfrm>
          </p:grpSpPr>
          <p:pic>
            <p:nvPicPr>
              <p:cNvPr id="10" name="13 Imagen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819" y="1218111"/>
                <a:ext cx="8307771" cy="899160"/>
              </a:xfrm>
              <a:prstGeom prst="rect">
                <a:avLst/>
              </a:prstGeom>
            </p:spPr>
          </p:pic>
          <p:sp>
            <p:nvSpPr>
              <p:cNvPr id="11" name="14 Rectángulo redondeado"/>
              <p:cNvSpPr/>
              <p:nvPr/>
            </p:nvSpPr>
            <p:spPr>
              <a:xfrm>
                <a:off x="209432" y="1233560"/>
                <a:ext cx="831095" cy="243356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9589" y="1006290"/>
              <a:ext cx="447675" cy="896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17 Rectángulo redondeado"/>
          <p:cNvSpPr/>
          <p:nvPr/>
        </p:nvSpPr>
        <p:spPr>
          <a:xfrm>
            <a:off x="8499587" y="1636007"/>
            <a:ext cx="447675" cy="6528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13" name="20 Grupo"/>
          <p:cNvGrpSpPr/>
          <p:nvPr/>
        </p:nvGrpSpPr>
        <p:grpSpPr>
          <a:xfrm>
            <a:off x="3084393" y="2468343"/>
            <a:ext cx="5010898" cy="1556852"/>
            <a:chOff x="2320120" y="2236644"/>
            <a:chExt cx="5010898" cy="1556852"/>
          </a:xfrm>
        </p:grpSpPr>
        <p:grpSp>
          <p:nvGrpSpPr>
            <p:cNvPr id="14" name="3 Grupo"/>
            <p:cNvGrpSpPr/>
            <p:nvPr/>
          </p:nvGrpSpPr>
          <p:grpSpPr>
            <a:xfrm>
              <a:off x="2320120" y="2236644"/>
              <a:ext cx="5010898" cy="1556852"/>
              <a:chOff x="-282141" y="5242007"/>
              <a:chExt cx="6841213" cy="1461041"/>
            </a:xfrm>
          </p:grpSpPr>
          <p:grpSp>
            <p:nvGrpSpPr>
              <p:cNvPr id="16" name="Grupo 51"/>
              <p:cNvGrpSpPr/>
              <p:nvPr/>
            </p:nvGrpSpPr>
            <p:grpSpPr>
              <a:xfrm>
                <a:off x="2613817" y="5242007"/>
                <a:ext cx="3945255" cy="1461041"/>
                <a:chOff x="4409763" y="5300295"/>
                <a:chExt cx="3945255" cy="1461041"/>
              </a:xfrm>
            </p:grpSpPr>
            <p:pic>
              <p:nvPicPr>
                <p:cNvPr id="18" name="Imagen 42"/>
                <p:cNvPicPr/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09763" y="5300295"/>
                  <a:ext cx="3945255" cy="1461041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19" name="Elipse 50"/>
                <p:cNvSpPr/>
                <p:nvPr/>
              </p:nvSpPr>
              <p:spPr>
                <a:xfrm>
                  <a:off x="4409763" y="6511138"/>
                  <a:ext cx="399732" cy="246998"/>
                </a:xfrm>
                <a:prstGeom prst="ellipse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C"/>
                </a:p>
              </p:txBody>
            </p:sp>
          </p:grpSp>
          <p:sp>
            <p:nvSpPr>
              <p:cNvPr id="17" name="5 Rectángulo redondeado"/>
              <p:cNvSpPr/>
              <p:nvPr/>
            </p:nvSpPr>
            <p:spPr>
              <a:xfrm>
                <a:off x="-282141" y="5249597"/>
                <a:ext cx="2647168" cy="654855"/>
              </a:xfrm>
              <a:prstGeom prst="roundRect">
                <a:avLst/>
              </a:prstGeom>
              <a:ln>
                <a:solidFill>
                  <a:schemeClr val="accent1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C" sz="1200" b="1" dirty="0" smtClean="0"/>
                  <a:t>Detalla la acción a ejecutar por parte del auditor interno.</a:t>
                </a:r>
                <a:endParaRPr lang="es-EC" sz="1200" b="1" dirty="0"/>
              </a:p>
            </p:txBody>
          </p:sp>
        </p:grpSp>
        <p:cxnSp>
          <p:nvCxnSpPr>
            <p:cNvPr id="15" name="19 Conector recto"/>
            <p:cNvCxnSpPr/>
            <p:nvPr/>
          </p:nvCxnSpPr>
          <p:spPr>
            <a:xfrm>
              <a:off x="4259058" y="3172020"/>
              <a:ext cx="182228" cy="133159"/>
            </a:xfrm>
            <a:prstGeom prst="line">
              <a:avLst/>
            </a:prstGeom>
            <a:ln>
              <a:solidFill>
                <a:srgbClr val="FF0000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22 Conector recto de flecha"/>
          <p:cNvCxnSpPr/>
          <p:nvPr/>
        </p:nvCxnSpPr>
        <p:spPr>
          <a:xfrm flipH="1">
            <a:off x="8095291" y="2109270"/>
            <a:ext cx="404297" cy="3590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811" y="2109270"/>
            <a:ext cx="7572079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784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– DATOS DEL RESPONSABLE 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02188" y="4659114"/>
            <a:ext cx="86624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                      Los datos se encuentran correctos no requiere actualización.</a:t>
            </a:r>
            <a:endParaRPr lang="es-MX" dirty="0"/>
          </a:p>
          <a:p>
            <a:pPr algn="just"/>
            <a:r>
              <a:rPr lang="es-MX" dirty="0" smtClean="0"/>
              <a:t>           </a:t>
            </a:r>
            <a:endParaRPr lang="es-MX" dirty="0"/>
          </a:p>
          <a:p>
            <a:pPr algn="just"/>
            <a:r>
              <a:rPr lang="es-MX" dirty="0" smtClean="0"/>
              <a:t>                      Requiere actualizar los datos, la acción se enviará al gerente, con el fin de</a:t>
            </a:r>
          </a:p>
          <a:p>
            <a:pPr algn="just"/>
            <a:r>
              <a:rPr lang="es-MX" dirty="0"/>
              <a:t> </a:t>
            </a:r>
            <a:r>
              <a:rPr lang="es-MX" dirty="0" smtClean="0"/>
              <a:t>                     validar los datos. </a:t>
            </a:r>
          </a:p>
          <a:p>
            <a:pPr algn="just"/>
            <a:r>
              <a:rPr lang="es-MX" dirty="0" smtClean="0"/>
              <a:t>                   </a:t>
            </a:r>
          </a:p>
          <a:p>
            <a:pPr algn="just"/>
            <a:r>
              <a:rPr lang="es-MX" dirty="0"/>
              <a:t> </a:t>
            </a:r>
            <a:r>
              <a:rPr lang="es-MX" dirty="0" smtClean="0"/>
              <a:t>                     Confirmar las acciones realizadas. 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-6011" r="-1"/>
          <a:stretch/>
        </p:blipFill>
        <p:spPr>
          <a:xfrm>
            <a:off x="279749" y="4659113"/>
            <a:ext cx="627094" cy="43414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741" y="5260866"/>
            <a:ext cx="571102" cy="36804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189" y="6039463"/>
            <a:ext cx="1043288" cy="33015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188" y="1467261"/>
            <a:ext cx="8662412" cy="278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115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PLAN DE Auditoría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184508870"/>
              </p:ext>
            </p:extLst>
          </p:nvPr>
        </p:nvGraphicFramePr>
        <p:xfrm>
          <a:off x="-1324303" y="1396999"/>
          <a:ext cx="6716110" cy="5051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3192184" y="1858197"/>
            <a:ext cx="467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Detalla los datos de alcance y objetivos del plan de Auditoría.</a:t>
            </a:r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2737945" y="3145716"/>
            <a:ext cx="467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Establece el equipo de trabajo que ejecutará las actividades definidas en el plan.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3192184" y="4428092"/>
            <a:ext cx="53918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Detalla cada una de las actividades, tiempos, asignación de recursos y diagrama de Gantt que se realizan para cumplir el alcance y objeto general del plan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2759262" y="5715611"/>
            <a:ext cx="467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Consultar y descargarse el plan de trabajo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2248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– DATOS GENERALES</a:t>
            </a:r>
            <a:endParaRPr lang="es-EC" sz="2000" b="1" dirty="0">
              <a:solidFill>
                <a:schemeClr val="tx2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/>
          <a:srcRect b="55119"/>
          <a:stretch/>
        </p:blipFill>
        <p:spPr>
          <a:xfrm>
            <a:off x="180192" y="1900295"/>
            <a:ext cx="8740133" cy="1680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8" name="25 Conector recto de flecha"/>
          <p:cNvCxnSpPr/>
          <p:nvPr/>
        </p:nvCxnSpPr>
        <p:spPr>
          <a:xfrm flipH="1">
            <a:off x="5498359" y="3297107"/>
            <a:ext cx="435011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Llamada con línea 1 9"/>
          <p:cNvSpPr/>
          <p:nvPr/>
        </p:nvSpPr>
        <p:spPr>
          <a:xfrm>
            <a:off x="5933370" y="3080635"/>
            <a:ext cx="1982440" cy="432944"/>
          </a:xfrm>
          <a:prstGeom prst="rect">
            <a:avLst/>
          </a:prstGeom>
          <a:ln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/>
              <a:t>El Objetivo debe contener </a:t>
            </a:r>
          </a:p>
          <a:p>
            <a:pPr algn="ctr"/>
            <a:r>
              <a:rPr lang="es-MX" sz="1200" dirty="0" smtClean="0"/>
              <a:t> ( Verbo + Complemento)</a:t>
            </a:r>
            <a:endParaRPr lang="es-EC" sz="1200" dirty="0"/>
          </a:p>
        </p:txBody>
      </p:sp>
      <p:grpSp>
        <p:nvGrpSpPr>
          <p:cNvPr id="3" name="Grupo 2"/>
          <p:cNvGrpSpPr/>
          <p:nvPr/>
        </p:nvGrpSpPr>
        <p:grpSpPr>
          <a:xfrm>
            <a:off x="44609" y="1487843"/>
            <a:ext cx="1702089" cy="1205859"/>
            <a:chOff x="-34150" y="1477572"/>
            <a:chExt cx="1591588" cy="1205859"/>
          </a:xfrm>
        </p:grpSpPr>
        <p:grpSp>
          <p:nvGrpSpPr>
            <p:cNvPr id="13" name="11 Grupo"/>
            <p:cNvGrpSpPr/>
            <p:nvPr/>
          </p:nvGrpSpPr>
          <p:grpSpPr>
            <a:xfrm>
              <a:off x="-34150" y="1477572"/>
              <a:ext cx="1591588" cy="924904"/>
              <a:chOff x="155042" y="1705305"/>
              <a:chExt cx="1591588" cy="924904"/>
            </a:xfrm>
          </p:grpSpPr>
          <p:sp>
            <p:nvSpPr>
              <p:cNvPr id="14" name="Llamada con línea 1 9"/>
              <p:cNvSpPr/>
              <p:nvPr/>
            </p:nvSpPr>
            <p:spPr>
              <a:xfrm>
                <a:off x="155042" y="1705305"/>
                <a:ext cx="1591588" cy="574653"/>
              </a:xfrm>
              <a:prstGeom prst="rect">
                <a:avLst/>
              </a:prstGeom>
              <a:ln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200" dirty="0" smtClean="0"/>
                  <a:t>Describe el tipo de plan: </a:t>
                </a:r>
              </a:p>
              <a:p>
                <a:pPr algn="ctr"/>
                <a:r>
                  <a:rPr lang="es-MX" sz="1200" dirty="0" smtClean="0"/>
                  <a:t> Plan Interno</a:t>
                </a:r>
              </a:p>
              <a:p>
                <a:pPr algn="ctr"/>
                <a:r>
                  <a:rPr lang="es-MX" sz="1200" dirty="0" smtClean="0"/>
                  <a:t>Plan Externo.</a:t>
                </a:r>
                <a:endParaRPr lang="es-EC" sz="1200" dirty="0"/>
              </a:p>
            </p:txBody>
          </p:sp>
          <p:cxnSp>
            <p:nvCxnSpPr>
              <p:cNvPr id="15" name="8 Conector recto de flecha"/>
              <p:cNvCxnSpPr/>
              <p:nvPr/>
            </p:nvCxnSpPr>
            <p:spPr>
              <a:xfrm>
                <a:off x="751059" y="2290884"/>
                <a:ext cx="0" cy="3393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Rectángulo redondeado 1"/>
            <p:cNvSpPr/>
            <p:nvPr/>
          </p:nvSpPr>
          <p:spPr>
            <a:xfrm>
              <a:off x="208790" y="2402476"/>
              <a:ext cx="652896" cy="28095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000"/>
            </a:p>
          </p:txBody>
        </p:sp>
      </p:grpSp>
      <p:sp>
        <p:nvSpPr>
          <p:cNvPr id="31" name="Rectángulo redondeado 30"/>
          <p:cNvSpPr/>
          <p:nvPr/>
        </p:nvSpPr>
        <p:spPr>
          <a:xfrm>
            <a:off x="4589150" y="2415669"/>
            <a:ext cx="909209" cy="5009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Llamada con línea 1 9"/>
          <p:cNvSpPr/>
          <p:nvPr/>
        </p:nvSpPr>
        <p:spPr>
          <a:xfrm>
            <a:off x="3875203" y="1638954"/>
            <a:ext cx="2337101" cy="402454"/>
          </a:xfrm>
          <a:prstGeom prst="rect">
            <a:avLst/>
          </a:prstGeom>
          <a:ln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/>
              <a:t>Detalla el inicio y finalización del plan</a:t>
            </a:r>
            <a:endParaRPr lang="es-EC" sz="1200" dirty="0"/>
          </a:p>
        </p:txBody>
      </p:sp>
      <p:cxnSp>
        <p:nvCxnSpPr>
          <p:cNvPr id="33" name="8 Conector recto de flecha"/>
          <p:cNvCxnSpPr/>
          <p:nvPr/>
        </p:nvCxnSpPr>
        <p:spPr>
          <a:xfrm>
            <a:off x="5028622" y="2111932"/>
            <a:ext cx="0" cy="2623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Grupo 3"/>
          <p:cNvGrpSpPr/>
          <p:nvPr/>
        </p:nvGrpSpPr>
        <p:grpSpPr>
          <a:xfrm>
            <a:off x="44609" y="3007860"/>
            <a:ext cx="2841095" cy="1735442"/>
            <a:chOff x="183076" y="2786034"/>
            <a:chExt cx="2133046" cy="1451824"/>
          </a:xfrm>
        </p:grpSpPr>
        <p:cxnSp>
          <p:nvCxnSpPr>
            <p:cNvPr id="30" name="40 Conector recto de flecha"/>
            <p:cNvCxnSpPr/>
            <p:nvPr/>
          </p:nvCxnSpPr>
          <p:spPr>
            <a:xfrm flipV="1">
              <a:off x="808043" y="3149458"/>
              <a:ext cx="0" cy="31504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ángulo redondeado 33"/>
            <p:cNvSpPr/>
            <p:nvPr/>
          </p:nvSpPr>
          <p:spPr>
            <a:xfrm>
              <a:off x="372077" y="2786034"/>
              <a:ext cx="855409" cy="363424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000"/>
            </a:p>
          </p:txBody>
        </p:sp>
        <p:sp>
          <p:nvSpPr>
            <p:cNvPr id="35" name="Llamada con línea 1 9"/>
            <p:cNvSpPr/>
            <p:nvPr/>
          </p:nvSpPr>
          <p:spPr>
            <a:xfrm>
              <a:off x="183076" y="3495591"/>
              <a:ext cx="2133046" cy="742267"/>
            </a:xfrm>
            <a:prstGeom prst="rect">
              <a:avLst/>
            </a:prstGeom>
            <a:ln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Delimita el alcance del plan de supervisión donde se especifica los procesos y áreas que van hacer evaluados por el Auditor Interno en un período determinado. </a:t>
              </a:r>
              <a:endParaRPr lang="es-EC" sz="1200" dirty="0"/>
            </a:p>
          </p:txBody>
        </p:sp>
      </p:grpSp>
      <p:sp>
        <p:nvSpPr>
          <p:cNvPr id="37" name="Rectángulo redondeado 36"/>
          <p:cNvSpPr/>
          <p:nvPr/>
        </p:nvSpPr>
        <p:spPr>
          <a:xfrm>
            <a:off x="4589150" y="3007858"/>
            <a:ext cx="909209" cy="5315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000"/>
          </a:p>
        </p:txBody>
      </p:sp>
    </p:spTree>
    <p:extLst>
      <p:ext uri="{BB962C8B-B14F-4D97-AF65-F5344CB8AC3E}">
        <p14:creationId xmlns:p14="http://schemas.microsoft.com/office/powerpoint/2010/main" val="305395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1" grpId="1" animBg="1"/>
      <p:bldP spid="32" grpId="0" animBg="1"/>
      <p:bldP spid="32" grpId="1" animBg="1"/>
      <p:bldP spid="3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43" y="2245030"/>
            <a:ext cx="8420100" cy="419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– HOJA DE RECURSOS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pSp>
        <p:nvGrpSpPr>
          <p:cNvPr id="20" name="2 Grupo"/>
          <p:cNvGrpSpPr/>
          <p:nvPr/>
        </p:nvGrpSpPr>
        <p:grpSpPr>
          <a:xfrm>
            <a:off x="432180" y="1256301"/>
            <a:ext cx="8042152" cy="955448"/>
            <a:chOff x="1363565" y="471098"/>
            <a:chExt cx="2754214" cy="955448"/>
          </a:xfrm>
        </p:grpSpPr>
        <p:sp>
          <p:nvSpPr>
            <p:cNvPr id="21" name="3 Rectángulo"/>
            <p:cNvSpPr/>
            <p:nvPr/>
          </p:nvSpPr>
          <p:spPr>
            <a:xfrm>
              <a:off x="1363565" y="538660"/>
              <a:ext cx="2754214" cy="84059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4 Rectángulo"/>
            <p:cNvSpPr/>
            <p:nvPr/>
          </p:nvSpPr>
          <p:spPr>
            <a:xfrm>
              <a:off x="1363565" y="471098"/>
              <a:ext cx="2635431" cy="9554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1" algn="just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MX" kern="1200" dirty="0" smtClean="0"/>
                <a:t>Pulsar el ícono </a:t>
              </a:r>
              <a:r>
                <a:rPr lang="es-MX" dirty="0" smtClean="0"/>
                <a:t>r</a:t>
              </a:r>
              <a:r>
                <a:rPr lang="es-MX" kern="1200" dirty="0" smtClean="0"/>
                <a:t>ecursos                        para incluir un responsable de ejecución de actividades.</a:t>
              </a:r>
              <a:endParaRPr lang="es-EC" kern="1200" dirty="0"/>
            </a:p>
          </p:txBody>
        </p:sp>
      </p:grpSp>
      <p:pic>
        <p:nvPicPr>
          <p:cNvPr id="23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997" y="1519888"/>
            <a:ext cx="1279857" cy="349053"/>
          </a:xfrm>
          <a:prstGeom prst="rect">
            <a:avLst/>
          </a:prstGeom>
        </p:spPr>
      </p:pic>
      <p:grpSp>
        <p:nvGrpSpPr>
          <p:cNvPr id="16" name="Grupo 15"/>
          <p:cNvGrpSpPr/>
          <p:nvPr/>
        </p:nvGrpSpPr>
        <p:grpSpPr>
          <a:xfrm>
            <a:off x="472372" y="2914596"/>
            <a:ext cx="5826641" cy="923330"/>
            <a:chOff x="470991" y="3108818"/>
            <a:chExt cx="6041323" cy="923330"/>
          </a:xfrm>
        </p:grpSpPr>
        <p:grpSp>
          <p:nvGrpSpPr>
            <p:cNvPr id="28" name="16 Grupo"/>
            <p:cNvGrpSpPr/>
            <p:nvPr/>
          </p:nvGrpSpPr>
          <p:grpSpPr>
            <a:xfrm>
              <a:off x="1552312" y="3108818"/>
              <a:ext cx="4960002" cy="923330"/>
              <a:chOff x="1786752" y="2104397"/>
              <a:chExt cx="3093515" cy="1219214"/>
            </a:xfrm>
          </p:grpSpPr>
          <p:sp>
            <p:nvSpPr>
              <p:cNvPr id="36" name="17 CuadroTexto"/>
              <p:cNvSpPr txBox="1"/>
              <p:nvPr/>
            </p:nvSpPr>
            <p:spPr>
              <a:xfrm>
                <a:off x="2009688" y="2104397"/>
                <a:ext cx="2870579" cy="121921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just"/>
                <a:r>
                  <a:rPr lang="es-ES_tradnl" dirty="0" smtClean="0"/>
                  <a:t>Nombre del responsable de la ejecución de la actividad. Incluir primer </a:t>
                </a:r>
                <a:r>
                  <a:rPr lang="es-ES_tradnl" dirty="0"/>
                  <a:t>n</a:t>
                </a:r>
                <a:r>
                  <a:rPr lang="es-ES_tradnl" dirty="0" smtClean="0"/>
                  <a:t>ombre, apellido paterno y materno. </a:t>
                </a:r>
                <a:endParaRPr lang="es-EC" dirty="0"/>
              </a:p>
            </p:txBody>
          </p:sp>
          <p:cxnSp>
            <p:nvCxnSpPr>
              <p:cNvPr id="38" name="18 Conector recto de flecha"/>
              <p:cNvCxnSpPr/>
              <p:nvPr/>
            </p:nvCxnSpPr>
            <p:spPr>
              <a:xfrm flipH="1">
                <a:off x="1786752" y="2577220"/>
                <a:ext cx="207718" cy="14738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39 Rectángulo redondeado"/>
            <p:cNvSpPr/>
            <p:nvPr/>
          </p:nvSpPr>
          <p:spPr>
            <a:xfrm>
              <a:off x="470991" y="3364471"/>
              <a:ext cx="1041163" cy="28819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noFill/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472371" y="2646546"/>
            <a:ext cx="5803108" cy="717478"/>
            <a:chOff x="432180" y="2809542"/>
            <a:chExt cx="5803108" cy="717478"/>
          </a:xfrm>
        </p:grpSpPr>
        <p:grpSp>
          <p:nvGrpSpPr>
            <p:cNvPr id="25" name="15 Grupo"/>
            <p:cNvGrpSpPr/>
            <p:nvPr/>
          </p:nvGrpSpPr>
          <p:grpSpPr>
            <a:xfrm>
              <a:off x="1513997" y="2809542"/>
              <a:ext cx="4721291" cy="717478"/>
              <a:chOff x="1725187" y="2348072"/>
              <a:chExt cx="2512984" cy="923330"/>
            </a:xfrm>
          </p:grpSpPr>
          <p:cxnSp>
            <p:nvCxnSpPr>
              <p:cNvPr id="27" name="14 Conector recto de flecha"/>
              <p:cNvCxnSpPr/>
              <p:nvPr/>
            </p:nvCxnSpPr>
            <p:spPr>
              <a:xfrm flipH="1">
                <a:off x="1725187" y="2842238"/>
                <a:ext cx="231951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12 CuadroTexto"/>
              <p:cNvSpPr txBox="1"/>
              <p:nvPr/>
            </p:nvSpPr>
            <p:spPr>
              <a:xfrm>
                <a:off x="1896056" y="2348072"/>
                <a:ext cx="2342115" cy="92333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just"/>
                <a:r>
                  <a:rPr lang="es-ES_tradnl" dirty="0"/>
                  <a:t>Identificación del responsable </a:t>
                </a:r>
                <a:r>
                  <a:rPr lang="es-ES_tradnl" dirty="0" smtClean="0"/>
                  <a:t>que va a </a:t>
                </a:r>
                <a:r>
                  <a:rPr lang="es-ES_tradnl" dirty="0"/>
                  <a:t>realizar la actividad.</a:t>
                </a:r>
                <a:endParaRPr lang="es-EC" dirty="0"/>
              </a:p>
            </p:txBody>
          </p:sp>
        </p:grpSp>
        <p:sp>
          <p:nvSpPr>
            <p:cNvPr id="10" name="Rectángulo redondeado 9"/>
            <p:cNvSpPr/>
            <p:nvPr/>
          </p:nvSpPr>
          <p:spPr>
            <a:xfrm>
              <a:off x="432180" y="3022604"/>
              <a:ext cx="1018753" cy="300575"/>
            </a:xfrm>
            <a:prstGeom prst="roundRect">
              <a:avLst/>
            </a:prstGeom>
            <a:noFill/>
            <a:ln w="28575">
              <a:solidFill>
                <a:srgbClr val="E2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472372" y="3190037"/>
            <a:ext cx="5776470" cy="923330"/>
            <a:chOff x="488221" y="3189235"/>
            <a:chExt cx="5776470" cy="923330"/>
          </a:xfrm>
        </p:grpSpPr>
        <p:sp>
          <p:nvSpPr>
            <p:cNvPr id="40" name="20 CuadroTexto"/>
            <p:cNvSpPr txBox="1"/>
            <p:nvPr/>
          </p:nvSpPr>
          <p:spPr>
            <a:xfrm>
              <a:off x="1889237" y="3189235"/>
              <a:ext cx="4375454" cy="9233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C" dirty="0" smtClean="0"/>
                <a:t>Función que ejecuta el responsable de elaborar la actividad. </a:t>
              </a:r>
              <a:r>
                <a:rPr lang="es-EC" dirty="0" err="1" smtClean="0"/>
                <a:t>Ejm</a:t>
              </a:r>
              <a:r>
                <a:rPr lang="es-EC" dirty="0" smtClean="0"/>
                <a:t>. Auditor Junior, Auditor </a:t>
              </a:r>
              <a:r>
                <a:rPr lang="es-EC" dirty="0" err="1" smtClean="0"/>
                <a:t>Senior</a:t>
              </a:r>
              <a:r>
                <a:rPr lang="es-EC" dirty="0" smtClean="0"/>
                <a:t>.</a:t>
              </a:r>
              <a:endParaRPr lang="es-EC" dirty="0"/>
            </a:p>
          </p:txBody>
        </p:sp>
        <p:cxnSp>
          <p:nvCxnSpPr>
            <p:cNvPr id="41" name="21 Conector recto de flecha"/>
            <p:cNvCxnSpPr/>
            <p:nvPr/>
          </p:nvCxnSpPr>
          <p:spPr>
            <a:xfrm flipH="1" flipV="1">
              <a:off x="1574723" y="3605284"/>
              <a:ext cx="330931" cy="252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ángulo redondeado 9"/>
            <p:cNvSpPr/>
            <p:nvPr/>
          </p:nvSpPr>
          <p:spPr>
            <a:xfrm>
              <a:off x="488221" y="3445895"/>
              <a:ext cx="1043567" cy="250373"/>
            </a:xfrm>
            <a:prstGeom prst="roundRect">
              <a:avLst/>
            </a:prstGeom>
            <a:noFill/>
            <a:ln w="28575">
              <a:solidFill>
                <a:srgbClr val="E2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593377" y="3823372"/>
            <a:ext cx="6963934" cy="869787"/>
            <a:chOff x="595697" y="4916935"/>
            <a:chExt cx="6963934" cy="869787"/>
          </a:xfrm>
        </p:grpSpPr>
        <p:grpSp>
          <p:nvGrpSpPr>
            <p:cNvPr id="51" name="Grupo 50"/>
            <p:cNvGrpSpPr/>
            <p:nvPr/>
          </p:nvGrpSpPr>
          <p:grpSpPr>
            <a:xfrm>
              <a:off x="1680024" y="4916935"/>
              <a:ext cx="5879607" cy="869787"/>
              <a:chOff x="1798953" y="3502591"/>
              <a:chExt cx="5879607" cy="869787"/>
            </a:xfrm>
          </p:grpSpPr>
          <p:grpSp>
            <p:nvGrpSpPr>
              <p:cNvPr id="52" name="40 Grupo"/>
              <p:cNvGrpSpPr/>
              <p:nvPr/>
            </p:nvGrpSpPr>
            <p:grpSpPr>
              <a:xfrm>
                <a:off x="1798953" y="3502591"/>
                <a:ext cx="5879607" cy="646331"/>
                <a:chOff x="1645791" y="1799631"/>
                <a:chExt cx="5879607" cy="646331"/>
              </a:xfrm>
            </p:grpSpPr>
            <p:sp>
              <p:nvSpPr>
                <p:cNvPr id="54" name="41 CuadroTexto"/>
                <p:cNvSpPr txBox="1"/>
                <p:nvPr/>
              </p:nvSpPr>
              <p:spPr>
                <a:xfrm>
                  <a:off x="2135912" y="1799631"/>
                  <a:ext cx="5389486" cy="64633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s-EC" dirty="0" smtClean="0"/>
                    <a:t>Presione aceptar para que la información sea agregada de forma adecuada al sistema.</a:t>
                  </a:r>
                  <a:endParaRPr lang="es-EC" dirty="0"/>
                </a:p>
              </p:txBody>
            </p:sp>
            <p:cxnSp>
              <p:nvCxnSpPr>
                <p:cNvPr id="55" name="42 Conector recto de flecha"/>
                <p:cNvCxnSpPr/>
                <p:nvPr/>
              </p:nvCxnSpPr>
              <p:spPr>
                <a:xfrm flipH="1">
                  <a:off x="1645791" y="2137667"/>
                  <a:ext cx="451261" cy="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Flecha abajo 52"/>
              <p:cNvSpPr/>
              <p:nvPr/>
            </p:nvSpPr>
            <p:spPr>
              <a:xfrm>
                <a:off x="4137056" y="4095378"/>
                <a:ext cx="383429" cy="277000"/>
              </a:xfrm>
              <a:prstGeom prst="downArrow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sp>
          <p:nvSpPr>
            <p:cNvPr id="37" name="Rectángulo redondeado 9"/>
            <p:cNvSpPr/>
            <p:nvPr/>
          </p:nvSpPr>
          <p:spPr>
            <a:xfrm>
              <a:off x="595697" y="5081584"/>
              <a:ext cx="1070316" cy="261450"/>
            </a:xfrm>
            <a:prstGeom prst="roundRect">
              <a:avLst/>
            </a:prstGeom>
            <a:noFill/>
            <a:ln w="28575">
              <a:solidFill>
                <a:srgbClr val="E2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" name="Grupo 7"/>
          <p:cNvGrpSpPr/>
          <p:nvPr/>
        </p:nvGrpSpPr>
        <p:grpSpPr>
          <a:xfrm>
            <a:off x="472371" y="3360919"/>
            <a:ext cx="7845217" cy="923330"/>
            <a:chOff x="-2850150" y="5011250"/>
            <a:chExt cx="7845217" cy="923330"/>
          </a:xfrm>
        </p:grpSpPr>
        <p:grpSp>
          <p:nvGrpSpPr>
            <p:cNvPr id="42" name="29 Grupo"/>
            <p:cNvGrpSpPr/>
            <p:nvPr/>
          </p:nvGrpSpPr>
          <p:grpSpPr>
            <a:xfrm>
              <a:off x="-881753" y="5011250"/>
              <a:ext cx="5876820" cy="923330"/>
              <a:chOff x="7644104" y="1833435"/>
              <a:chExt cx="5876820" cy="923330"/>
            </a:xfrm>
          </p:grpSpPr>
          <p:sp>
            <p:nvSpPr>
              <p:cNvPr id="43" name="30 CuadroTexto"/>
              <p:cNvSpPr txBox="1"/>
              <p:nvPr/>
            </p:nvSpPr>
            <p:spPr>
              <a:xfrm>
                <a:off x="8131438" y="1833435"/>
                <a:ext cx="5389486" cy="92333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just"/>
                <a:r>
                  <a:rPr lang="es-EC" dirty="0" smtClean="0"/>
                  <a:t>Detalla la capacidad asignada, se considera de 1% a 100%  tomando en cuenta que 100% corresponde a 8 horas laborables.</a:t>
                </a:r>
                <a:endParaRPr lang="es-EC" dirty="0"/>
              </a:p>
            </p:txBody>
          </p:sp>
          <p:cxnSp>
            <p:nvCxnSpPr>
              <p:cNvPr id="44" name="31 Conector recto de flecha"/>
              <p:cNvCxnSpPr/>
              <p:nvPr/>
            </p:nvCxnSpPr>
            <p:spPr>
              <a:xfrm flipH="1">
                <a:off x="7644104" y="2310442"/>
                <a:ext cx="451261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Rectángulo redondeado 9"/>
            <p:cNvSpPr/>
            <p:nvPr/>
          </p:nvSpPr>
          <p:spPr>
            <a:xfrm>
              <a:off x="-2850150" y="5361011"/>
              <a:ext cx="1932324" cy="268491"/>
            </a:xfrm>
            <a:prstGeom prst="roundRect">
              <a:avLst/>
            </a:prstGeom>
            <a:noFill/>
            <a:ln w="28575">
              <a:solidFill>
                <a:srgbClr val="E2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3952579" y="4840280"/>
            <a:ext cx="3027771" cy="587685"/>
            <a:chOff x="3952579" y="4840280"/>
            <a:chExt cx="3027771" cy="587685"/>
          </a:xfrm>
        </p:grpSpPr>
        <p:cxnSp>
          <p:nvCxnSpPr>
            <p:cNvPr id="57" name="18 Conector recto de flecha"/>
            <p:cNvCxnSpPr/>
            <p:nvPr/>
          </p:nvCxnSpPr>
          <p:spPr>
            <a:xfrm flipH="1">
              <a:off x="6192218" y="5103986"/>
              <a:ext cx="333046" cy="1943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ángulo 8"/>
            <p:cNvSpPr/>
            <p:nvPr/>
          </p:nvSpPr>
          <p:spPr>
            <a:xfrm>
              <a:off x="3952579" y="4840280"/>
              <a:ext cx="2222055" cy="5876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Pulse para eliminar la información</a:t>
              </a:r>
              <a:endParaRPr lang="es-EC" dirty="0"/>
            </a:p>
          </p:txBody>
        </p:sp>
        <p:sp>
          <p:nvSpPr>
            <p:cNvPr id="48" name="Rectángulo redondeado 47"/>
            <p:cNvSpPr/>
            <p:nvPr/>
          </p:nvSpPr>
          <p:spPr>
            <a:xfrm>
              <a:off x="6560432" y="4928553"/>
              <a:ext cx="419918" cy="300575"/>
            </a:xfrm>
            <a:prstGeom prst="roundRect">
              <a:avLst/>
            </a:prstGeom>
            <a:noFill/>
            <a:ln w="28575">
              <a:solidFill>
                <a:srgbClr val="E2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58739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513411697"/>
              </p:ext>
            </p:extLst>
          </p:nvPr>
        </p:nvGraphicFramePr>
        <p:xfrm>
          <a:off x="723475" y="1264937"/>
          <a:ext cx="7924278" cy="5372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15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4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NORMATIVO</a:t>
            </a:r>
            <a:endParaRPr lang="es-ES" sz="24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Diagrama 8"/>
          <p:cNvGraphicFramePr/>
          <p:nvPr>
            <p:extLst/>
          </p:nvPr>
        </p:nvGraphicFramePr>
        <p:xfrm>
          <a:off x="964579" y="1702676"/>
          <a:ext cx="8012093" cy="4658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1008970" y="934130"/>
            <a:ext cx="7682356" cy="33855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EC" sz="1600" b="1" dirty="0" smtClean="0">
                <a:solidFill>
                  <a:schemeClr val="bg1"/>
                </a:solidFill>
              </a:rPr>
              <a:t>CODIGO MONETARIO FINANCIERO</a:t>
            </a:r>
            <a:endParaRPr lang="es-EC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7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/>
          <p:cNvGrpSpPr/>
          <p:nvPr/>
        </p:nvGrpSpPr>
        <p:grpSpPr>
          <a:xfrm>
            <a:off x="142875" y="1389999"/>
            <a:ext cx="8762714" cy="3609975"/>
            <a:chOff x="213861" y="2190683"/>
            <a:chExt cx="9704162" cy="3609975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861" y="2190683"/>
              <a:ext cx="5456012" cy="36099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9873" y="2419283"/>
              <a:ext cx="4248150" cy="3381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8" name="Grupo 47"/>
          <p:cNvGrpSpPr/>
          <p:nvPr/>
        </p:nvGrpSpPr>
        <p:grpSpPr>
          <a:xfrm>
            <a:off x="5496197" y="2494990"/>
            <a:ext cx="3241966" cy="696778"/>
            <a:chOff x="5567183" y="3295674"/>
            <a:chExt cx="3241966" cy="696778"/>
          </a:xfrm>
        </p:grpSpPr>
        <p:sp>
          <p:nvSpPr>
            <p:cNvPr id="19" name="Rectángulo redondeado 18"/>
            <p:cNvSpPr/>
            <p:nvPr/>
          </p:nvSpPr>
          <p:spPr>
            <a:xfrm>
              <a:off x="8332631" y="3451538"/>
              <a:ext cx="476518" cy="34773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cxnSp>
          <p:nvCxnSpPr>
            <p:cNvPr id="23" name="Conector recto de flecha 22"/>
            <p:cNvCxnSpPr/>
            <p:nvPr/>
          </p:nvCxnSpPr>
          <p:spPr>
            <a:xfrm>
              <a:off x="8010659" y="3625403"/>
              <a:ext cx="32197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ángulo 46"/>
            <p:cNvSpPr/>
            <p:nvPr/>
          </p:nvSpPr>
          <p:spPr>
            <a:xfrm>
              <a:off x="5567183" y="3295674"/>
              <a:ext cx="2443476" cy="69677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smtClean="0"/>
                <a:t>Presionar el ícono para desplegar la pantalla “Detalle Matriz Actividades”</a:t>
              </a:r>
              <a:endParaRPr lang="es-EC" sz="1200" dirty="0"/>
            </a:p>
          </p:txBody>
        </p:sp>
      </p:grpSp>
      <p:sp>
        <p:nvSpPr>
          <p:cNvPr id="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 dirty="0"/>
          </a:p>
        </p:txBody>
      </p:sp>
      <p:graphicFrame>
        <p:nvGraphicFramePr>
          <p:cNvPr id="78" name="Objeto 77"/>
          <p:cNvGraphicFramePr>
            <a:graphicFrameLocks noChangeAspect="1"/>
          </p:cNvGraphicFramePr>
          <p:nvPr/>
        </p:nvGraphicFramePr>
        <p:xfrm>
          <a:off x="0" y="0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" name="Imagen de mapa de bits" r:id="rId5" imgW="190426" imgH="190426" progId="Paint.Picture">
                  <p:embed/>
                </p:oleObj>
              </mc:Choice>
              <mc:Fallback>
                <p:oleObj name="Imagen de mapa de bits" r:id="rId5" imgW="190426" imgH="19042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1 Título"/>
          <p:cNvSpPr txBox="1">
            <a:spLocks/>
          </p:cNvSpPr>
          <p:nvPr/>
        </p:nvSpPr>
        <p:spPr>
          <a:xfrm>
            <a:off x="2610852" y="0"/>
            <a:ext cx="6533147" cy="6383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C"/>
            </a:defPPr>
            <a:lvl1pPr algn="ctr" eaLnBrk="0" hangingPunct="0">
              <a:defRPr sz="24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pPr algn="r"/>
            <a:r>
              <a:rPr lang="es-MX" sz="1600" dirty="0" smtClean="0"/>
              <a:t>FASE 4. DEFINICIÓN DEL PLAN</a:t>
            </a:r>
            <a:endParaRPr lang="es-EC" sz="1600" dirty="0"/>
          </a:p>
        </p:txBody>
      </p:sp>
      <p:sp>
        <p:nvSpPr>
          <p:cNvPr id="80" name="CuadroTexto 79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81" name="Rectángulo redondeado 80"/>
          <p:cNvSpPr/>
          <p:nvPr/>
        </p:nvSpPr>
        <p:spPr>
          <a:xfrm>
            <a:off x="126734" y="1389998"/>
            <a:ext cx="598479" cy="23129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85" name="Rectángulo 84"/>
          <p:cNvSpPr/>
          <p:nvPr/>
        </p:nvSpPr>
        <p:spPr>
          <a:xfrm>
            <a:off x="167376" y="1859569"/>
            <a:ext cx="2443476" cy="6967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/>
              <a:t>Permite añadir unas nuevas actividades</a:t>
            </a:r>
            <a:endParaRPr lang="es-EC" sz="1200" dirty="0"/>
          </a:p>
        </p:txBody>
      </p:sp>
      <p:cxnSp>
        <p:nvCxnSpPr>
          <p:cNvPr id="86" name="Conector recto de flecha 85"/>
          <p:cNvCxnSpPr/>
          <p:nvPr/>
        </p:nvCxnSpPr>
        <p:spPr>
          <a:xfrm flipV="1">
            <a:off x="430336" y="1621289"/>
            <a:ext cx="0" cy="20386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07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18" y="2335090"/>
            <a:ext cx="8572500" cy="3400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Grupo 8"/>
          <p:cNvGrpSpPr/>
          <p:nvPr/>
        </p:nvGrpSpPr>
        <p:grpSpPr>
          <a:xfrm>
            <a:off x="123943" y="1769450"/>
            <a:ext cx="2447903" cy="1354995"/>
            <a:chOff x="317126" y="1566363"/>
            <a:chExt cx="2447903" cy="1354995"/>
          </a:xfrm>
        </p:grpSpPr>
        <p:sp>
          <p:nvSpPr>
            <p:cNvPr id="10" name="CuadroTexto 9"/>
            <p:cNvSpPr txBox="1"/>
            <p:nvPr/>
          </p:nvSpPr>
          <p:spPr>
            <a:xfrm>
              <a:off x="317126" y="1566363"/>
              <a:ext cx="2447903" cy="83099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200" dirty="0"/>
                <a:t>Describe el objetivo de la revisión o validación a realizar por el auditor interno o presidente del consejo de vigilancia.</a:t>
              </a:r>
              <a:endParaRPr lang="es-EC" sz="1200" dirty="0"/>
            </a:p>
          </p:txBody>
        </p:sp>
        <p:cxnSp>
          <p:nvCxnSpPr>
            <p:cNvPr id="11" name="Conector recto de flecha 10"/>
            <p:cNvCxnSpPr/>
            <p:nvPr/>
          </p:nvCxnSpPr>
          <p:spPr>
            <a:xfrm flipV="1">
              <a:off x="1312693" y="2397360"/>
              <a:ext cx="0" cy="24879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ángulo redondeado 11"/>
            <p:cNvSpPr/>
            <p:nvPr/>
          </p:nvSpPr>
          <p:spPr>
            <a:xfrm>
              <a:off x="592427" y="2683438"/>
              <a:ext cx="1249251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23944" y="2593820"/>
            <a:ext cx="1743494" cy="939302"/>
            <a:chOff x="317128" y="1982056"/>
            <a:chExt cx="1743494" cy="939302"/>
          </a:xfrm>
        </p:grpSpPr>
        <p:sp>
          <p:nvSpPr>
            <p:cNvPr id="14" name="CuadroTexto 13"/>
            <p:cNvSpPr txBox="1"/>
            <p:nvPr/>
          </p:nvSpPr>
          <p:spPr>
            <a:xfrm>
              <a:off x="317128" y="1982056"/>
              <a:ext cx="1743494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S_tradnl" sz="1200" dirty="0"/>
                <a:t>Corresponde al nombre de la actividad a realizar. </a:t>
              </a:r>
              <a:endParaRPr lang="es-EC" sz="1200" dirty="0"/>
            </a:p>
          </p:txBody>
        </p:sp>
        <p:cxnSp>
          <p:nvCxnSpPr>
            <p:cNvPr id="15" name="Conector recto de flecha 14"/>
            <p:cNvCxnSpPr/>
            <p:nvPr/>
          </p:nvCxnSpPr>
          <p:spPr>
            <a:xfrm flipV="1">
              <a:off x="996424" y="2434647"/>
              <a:ext cx="0" cy="24879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ángulo redondeado 15"/>
            <p:cNvSpPr/>
            <p:nvPr/>
          </p:nvSpPr>
          <p:spPr>
            <a:xfrm>
              <a:off x="592427" y="2683438"/>
              <a:ext cx="837129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123944" y="2732319"/>
            <a:ext cx="1880042" cy="1069929"/>
            <a:chOff x="288950" y="1851429"/>
            <a:chExt cx="1880042" cy="1069929"/>
          </a:xfrm>
        </p:grpSpPr>
        <p:sp>
          <p:nvSpPr>
            <p:cNvPr id="18" name="CuadroTexto 17"/>
            <p:cNvSpPr txBox="1"/>
            <p:nvPr/>
          </p:nvSpPr>
          <p:spPr>
            <a:xfrm>
              <a:off x="288950" y="1851429"/>
              <a:ext cx="1880042" cy="6463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EC" sz="1200" dirty="0"/>
                <a:t>Establece el elemento de control al que se encuentra asociado </a:t>
              </a:r>
              <a:r>
                <a:rPr lang="es-EC" sz="1200" dirty="0" smtClean="0"/>
                <a:t>la actividad.</a:t>
              </a:r>
              <a:endParaRPr lang="es-EC" sz="1200" dirty="0"/>
            </a:p>
          </p:txBody>
        </p:sp>
        <p:cxnSp>
          <p:nvCxnSpPr>
            <p:cNvPr id="19" name="Conector recto de flecha 18"/>
            <p:cNvCxnSpPr>
              <a:stCxn id="20" idx="0"/>
            </p:cNvCxnSpPr>
            <p:nvPr/>
          </p:nvCxnSpPr>
          <p:spPr>
            <a:xfrm flipV="1">
              <a:off x="1136161" y="2477595"/>
              <a:ext cx="14809" cy="20584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ángulo redondeado 19"/>
            <p:cNvSpPr/>
            <p:nvPr/>
          </p:nvSpPr>
          <p:spPr>
            <a:xfrm>
              <a:off x="592427" y="2683438"/>
              <a:ext cx="1087468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22" name="Grupo 21"/>
          <p:cNvGrpSpPr/>
          <p:nvPr/>
        </p:nvGrpSpPr>
        <p:grpSpPr>
          <a:xfrm>
            <a:off x="123943" y="2424310"/>
            <a:ext cx="2571571" cy="1644092"/>
            <a:chOff x="288949" y="1277266"/>
            <a:chExt cx="2571571" cy="1644092"/>
          </a:xfrm>
        </p:grpSpPr>
        <p:sp>
          <p:nvSpPr>
            <p:cNvPr id="23" name="CuadroTexto 22"/>
            <p:cNvSpPr txBox="1"/>
            <p:nvPr/>
          </p:nvSpPr>
          <p:spPr>
            <a:xfrm>
              <a:off x="288949" y="1277266"/>
              <a:ext cx="2571571" cy="12003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Selecciona el tipo de componente que está relacionado con la revisión. </a:t>
              </a:r>
              <a:endParaRPr lang="es-EC" sz="1200" dirty="0"/>
            </a:p>
            <a:p>
              <a:r>
                <a:rPr lang="es-ES_tradnl" sz="1200" dirty="0"/>
                <a:t>     Gobierno Cooperativo</a:t>
              </a:r>
              <a:endParaRPr lang="es-EC" sz="1200" dirty="0"/>
            </a:p>
            <a:p>
              <a:r>
                <a:rPr lang="es-ES_tradnl" sz="1200" dirty="0"/>
                <a:t>     Evaluación de Riesgos</a:t>
              </a:r>
              <a:endParaRPr lang="es-EC" sz="1200" dirty="0"/>
            </a:p>
            <a:p>
              <a:r>
                <a:rPr lang="es-ES_tradnl" sz="1200" dirty="0"/>
                <a:t>     Evaluación Económica y </a:t>
              </a:r>
              <a:r>
                <a:rPr lang="es-ES_tradnl" sz="1200" dirty="0" smtClean="0"/>
                <a:t> Financiera</a:t>
              </a:r>
              <a:endParaRPr lang="es-EC" sz="1200" dirty="0"/>
            </a:p>
            <a:p>
              <a:r>
                <a:rPr lang="es-ES_tradnl" sz="1200" dirty="0"/>
                <a:t>     Balance Social</a:t>
              </a:r>
              <a:endParaRPr lang="es-EC" sz="1200" dirty="0"/>
            </a:p>
          </p:txBody>
        </p:sp>
        <p:cxnSp>
          <p:nvCxnSpPr>
            <p:cNvPr id="24" name="Conector recto de flecha 23"/>
            <p:cNvCxnSpPr>
              <a:stCxn id="25" idx="0"/>
            </p:cNvCxnSpPr>
            <p:nvPr/>
          </p:nvCxnSpPr>
          <p:spPr>
            <a:xfrm flipV="1">
              <a:off x="1136161" y="2477595"/>
              <a:ext cx="14809" cy="20584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ángulo redondeado 24"/>
            <p:cNvSpPr/>
            <p:nvPr/>
          </p:nvSpPr>
          <p:spPr>
            <a:xfrm>
              <a:off x="592427" y="2683438"/>
              <a:ext cx="1087468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26" name="Grupo 25"/>
          <p:cNvGrpSpPr/>
          <p:nvPr/>
        </p:nvGrpSpPr>
        <p:grpSpPr>
          <a:xfrm>
            <a:off x="123942" y="2284290"/>
            <a:ext cx="2571571" cy="2036891"/>
            <a:chOff x="304152" y="884467"/>
            <a:chExt cx="2571571" cy="2036891"/>
          </a:xfrm>
        </p:grpSpPr>
        <p:sp>
          <p:nvSpPr>
            <p:cNvPr id="27" name="CuadroTexto 26"/>
            <p:cNvSpPr txBox="1"/>
            <p:nvPr/>
          </p:nvSpPr>
          <p:spPr>
            <a:xfrm>
              <a:off x="304152" y="884467"/>
              <a:ext cx="2571571" cy="15696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Se establecerán los tipos de entregables asociados a las actividades, que serán:</a:t>
              </a:r>
              <a:endParaRPr lang="es-EC" sz="1200" dirty="0"/>
            </a:p>
            <a:p>
              <a:r>
                <a:rPr lang="es-ES_tradnl" sz="1200" dirty="0"/>
                <a:t>-	Reporte</a:t>
              </a:r>
              <a:endParaRPr lang="es-EC" sz="1200" dirty="0"/>
            </a:p>
            <a:p>
              <a:r>
                <a:rPr lang="es-ES_tradnl" sz="1200" dirty="0"/>
                <a:t>-	Examen</a:t>
              </a:r>
              <a:endParaRPr lang="es-EC" sz="1200" dirty="0"/>
            </a:p>
            <a:p>
              <a:r>
                <a:rPr lang="es-ES_tradnl" sz="1200" dirty="0"/>
                <a:t>-	Acta</a:t>
              </a:r>
              <a:endParaRPr lang="es-EC" sz="1200" dirty="0"/>
            </a:p>
            <a:p>
              <a:r>
                <a:rPr lang="es-ES_tradnl" sz="1200" dirty="0"/>
                <a:t>-	Manual</a:t>
              </a:r>
              <a:endParaRPr lang="es-EC" sz="1200" dirty="0"/>
            </a:p>
            <a:p>
              <a:r>
                <a:rPr lang="es-ES_tradnl" sz="1200" dirty="0"/>
                <a:t>-	Memorando</a:t>
              </a:r>
              <a:endParaRPr lang="es-EC" sz="1200" dirty="0"/>
            </a:p>
          </p:txBody>
        </p:sp>
        <p:cxnSp>
          <p:nvCxnSpPr>
            <p:cNvPr id="28" name="Conector recto de flecha 27"/>
            <p:cNvCxnSpPr>
              <a:stCxn id="29" idx="0"/>
            </p:cNvCxnSpPr>
            <p:nvPr/>
          </p:nvCxnSpPr>
          <p:spPr>
            <a:xfrm flipV="1">
              <a:off x="1136161" y="2477595"/>
              <a:ext cx="14809" cy="20584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ángulo redondeado 28"/>
            <p:cNvSpPr/>
            <p:nvPr/>
          </p:nvSpPr>
          <p:spPr>
            <a:xfrm>
              <a:off x="592427" y="2683438"/>
              <a:ext cx="1087468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62109" y="3774027"/>
            <a:ext cx="2509738" cy="880074"/>
            <a:chOff x="242320" y="2041284"/>
            <a:chExt cx="2509738" cy="880074"/>
          </a:xfrm>
        </p:grpSpPr>
        <p:sp>
          <p:nvSpPr>
            <p:cNvPr id="31" name="CuadroTexto 30"/>
            <p:cNvSpPr txBox="1"/>
            <p:nvPr/>
          </p:nvSpPr>
          <p:spPr>
            <a:xfrm>
              <a:off x="242320" y="2041284"/>
              <a:ext cx="2509738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Representa el medio de verificación del cumplimiento de la </a:t>
              </a:r>
              <a:r>
                <a:rPr lang="es-ES_tradnl" sz="1200" dirty="0" smtClean="0"/>
                <a:t>actividad.</a:t>
              </a:r>
              <a:endParaRPr lang="es-EC" sz="1200" dirty="0"/>
            </a:p>
          </p:txBody>
        </p:sp>
        <p:cxnSp>
          <p:nvCxnSpPr>
            <p:cNvPr id="32" name="Conector recto de flecha 31"/>
            <p:cNvCxnSpPr>
              <a:stCxn id="33" idx="0"/>
            </p:cNvCxnSpPr>
            <p:nvPr/>
          </p:nvCxnSpPr>
          <p:spPr>
            <a:xfrm flipV="1">
              <a:off x="1136161" y="2501110"/>
              <a:ext cx="7405" cy="1823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ángulo redondeado 32"/>
            <p:cNvSpPr/>
            <p:nvPr/>
          </p:nvSpPr>
          <p:spPr>
            <a:xfrm>
              <a:off x="592427" y="2683438"/>
              <a:ext cx="1087468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35" name="Grupo 34"/>
          <p:cNvGrpSpPr/>
          <p:nvPr/>
        </p:nvGrpSpPr>
        <p:grpSpPr>
          <a:xfrm>
            <a:off x="62109" y="4272611"/>
            <a:ext cx="2509738" cy="880074"/>
            <a:chOff x="242320" y="2041284"/>
            <a:chExt cx="2509738" cy="880074"/>
          </a:xfrm>
        </p:grpSpPr>
        <p:sp>
          <p:nvSpPr>
            <p:cNvPr id="36" name="CuadroTexto 35"/>
            <p:cNvSpPr txBox="1"/>
            <p:nvPr/>
          </p:nvSpPr>
          <p:spPr>
            <a:xfrm>
              <a:off x="242320" y="2041284"/>
              <a:ext cx="2509738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 smtClean="0"/>
                <a:t>Ingreso de recurso (persona) que realizará la actividad.</a:t>
              </a:r>
              <a:endParaRPr lang="es-EC" sz="1200" dirty="0"/>
            </a:p>
          </p:txBody>
        </p:sp>
        <p:cxnSp>
          <p:nvCxnSpPr>
            <p:cNvPr id="37" name="Conector recto de flecha 36"/>
            <p:cNvCxnSpPr>
              <a:stCxn id="38" idx="0"/>
            </p:cNvCxnSpPr>
            <p:nvPr/>
          </p:nvCxnSpPr>
          <p:spPr>
            <a:xfrm flipV="1">
              <a:off x="1136161" y="2501110"/>
              <a:ext cx="7405" cy="1823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ángulo redondeado 37"/>
            <p:cNvSpPr/>
            <p:nvPr/>
          </p:nvSpPr>
          <p:spPr>
            <a:xfrm>
              <a:off x="592427" y="2683438"/>
              <a:ext cx="1087468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39" name="Grupo 38"/>
          <p:cNvGrpSpPr/>
          <p:nvPr/>
        </p:nvGrpSpPr>
        <p:grpSpPr>
          <a:xfrm>
            <a:off x="3989722" y="1536457"/>
            <a:ext cx="2509738" cy="1479640"/>
            <a:chOff x="-118708" y="1441718"/>
            <a:chExt cx="2509738" cy="1479640"/>
          </a:xfrm>
        </p:grpSpPr>
        <p:sp>
          <p:nvSpPr>
            <p:cNvPr id="40" name="CuadroTexto 39"/>
            <p:cNvSpPr txBox="1"/>
            <p:nvPr/>
          </p:nvSpPr>
          <p:spPr>
            <a:xfrm>
              <a:off x="-118708" y="1441718"/>
              <a:ext cx="2509738" cy="10156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Permite seleccionar el período de revisión que se realizará a la actividad mensual, bimestral, trimestral, cuatrimestral, semestral o anual.</a:t>
              </a:r>
              <a:endParaRPr lang="es-EC" sz="1200" dirty="0"/>
            </a:p>
          </p:txBody>
        </p:sp>
        <p:cxnSp>
          <p:nvCxnSpPr>
            <p:cNvPr id="41" name="Conector recto de flecha 40"/>
            <p:cNvCxnSpPr>
              <a:stCxn id="42" idx="0"/>
            </p:cNvCxnSpPr>
            <p:nvPr/>
          </p:nvCxnSpPr>
          <p:spPr>
            <a:xfrm flipV="1">
              <a:off x="1136161" y="2457381"/>
              <a:ext cx="0" cy="22605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ángulo redondeado 41"/>
            <p:cNvSpPr/>
            <p:nvPr/>
          </p:nvSpPr>
          <p:spPr>
            <a:xfrm>
              <a:off x="592427" y="2683438"/>
              <a:ext cx="1087468" cy="23792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4046872" y="2146588"/>
            <a:ext cx="2509738" cy="1148613"/>
            <a:chOff x="4960" y="1797559"/>
            <a:chExt cx="2509738" cy="1148613"/>
          </a:xfrm>
        </p:grpSpPr>
        <p:sp>
          <p:nvSpPr>
            <p:cNvPr id="46" name="CuadroTexto 45"/>
            <p:cNvSpPr txBox="1"/>
            <p:nvPr/>
          </p:nvSpPr>
          <p:spPr>
            <a:xfrm>
              <a:off x="4960" y="1797559"/>
              <a:ext cx="2509738" cy="6463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Corresponde al intervalo de tiempo entre la fecha de corte y la fecha de inicio de la actividad. </a:t>
              </a:r>
              <a:endParaRPr lang="es-EC" sz="1200" dirty="0"/>
            </a:p>
          </p:txBody>
        </p:sp>
        <p:cxnSp>
          <p:nvCxnSpPr>
            <p:cNvPr id="47" name="Conector recto de flecha 46"/>
            <p:cNvCxnSpPr>
              <a:stCxn id="48" idx="0"/>
            </p:cNvCxnSpPr>
            <p:nvPr/>
          </p:nvCxnSpPr>
          <p:spPr>
            <a:xfrm flipV="1">
              <a:off x="1288914" y="2457381"/>
              <a:ext cx="0" cy="226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ángulo redondeado 47"/>
            <p:cNvSpPr/>
            <p:nvPr/>
          </p:nvSpPr>
          <p:spPr>
            <a:xfrm>
              <a:off x="592427" y="2683437"/>
              <a:ext cx="1392974" cy="2627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55" name="Grupo 54"/>
          <p:cNvGrpSpPr/>
          <p:nvPr/>
        </p:nvGrpSpPr>
        <p:grpSpPr>
          <a:xfrm>
            <a:off x="4075957" y="2790689"/>
            <a:ext cx="2509738" cy="967918"/>
            <a:chOff x="34619" y="1978254"/>
            <a:chExt cx="2509738" cy="967918"/>
          </a:xfrm>
        </p:grpSpPr>
        <p:sp>
          <p:nvSpPr>
            <p:cNvPr id="56" name="CuadroTexto 55"/>
            <p:cNvSpPr txBox="1"/>
            <p:nvPr/>
          </p:nvSpPr>
          <p:spPr>
            <a:xfrm>
              <a:off x="34619" y="1978254"/>
              <a:ext cx="2509738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 smtClean="0"/>
                <a:t>Representa la fecha corte de información</a:t>
              </a:r>
              <a:endParaRPr lang="es-EC" sz="1200" dirty="0"/>
            </a:p>
          </p:txBody>
        </p:sp>
        <p:cxnSp>
          <p:nvCxnSpPr>
            <p:cNvPr id="57" name="Conector recto de flecha 56"/>
            <p:cNvCxnSpPr>
              <a:stCxn id="58" idx="0"/>
            </p:cNvCxnSpPr>
            <p:nvPr/>
          </p:nvCxnSpPr>
          <p:spPr>
            <a:xfrm flipV="1">
              <a:off x="1288914" y="2457381"/>
              <a:ext cx="0" cy="226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ángulo redondeado 57"/>
            <p:cNvSpPr/>
            <p:nvPr/>
          </p:nvSpPr>
          <p:spPr>
            <a:xfrm>
              <a:off x="592427" y="2683437"/>
              <a:ext cx="1392974" cy="2627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59" name="Grupo 58"/>
          <p:cNvGrpSpPr/>
          <p:nvPr/>
        </p:nvGrpSpPr>
        <p:grpSpPr>
          <a:xfrm>
            <a:off x="4075383" y="3061875"/>
            <a:ext cx="2509738" cy="967918"/>
            <a:chOff x="34619" y="1978254"/>
            <a:chExt cx="2509738" cy="967918"/>
          </a:xfrm>
        </p:grpSpPr>
        <p:sp>
          <p:nvSpPr>
            <p:cNvPr id="60" name="CuadroTexto 59"/>
            <p:cNvSpPr txBox="1"/>
            <p:nvPr/>
          </p:nvSpPr>
          <p:spPr>
            <a:xfrm>
              <a:off x="34619" y="1978254"/>
              <a:ext cx="2509738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Considera el parámetro adicional y la fecha de </a:t>
              </a:r>
              <a:r>
                <a:rPr lang="es-ES_tradnl" sz="1200" dirty="0" smtClean="0"/>
                <a:t>corte.</a:t>
              </a:r>
              <a:endParaRPr lang="es-EC" sz="1200" dirty="0"/>
            </a:p>
          </p:txBody>
        </p:sp>
        <p:cxnSp>
          <p:nvCxnSpPr>
            <p:cNvPr id="61" name="Conector recto de flecha 60"/>
            <p:cNvCxnSpPr>
              <a:stCxn id="62" idx="0"/>
            </p:cNvCxnSpPr>
            <p:nvPr/>
          </p:nvCxnSpPr>
          <p:spPr>
            <a:xfrm flipV="1">
              <a:off x="1288914" y="2457381"/>
              <a:ext cx="0" cy="226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ángulo redondeado 61"/>
            <p:cNvSpPr/>
            <p:nvPr/>
          </p:nvSpPr>
          <p:spPr>
            <a:xfrm>
              <a:off x="592427" y="2683437"/>
              <a:ext cx="1392974" cy="2627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63" name="Grupo 62"/>
          <p:cNvGrpSpPr/>
          <p:nvPr/>
        </p:nvGrpSpPr>
        <p:grpSpPr>
          <a:xfrm>
            <a:off x="4083748" y="3327913"/>
            <a:ext cx="2509738" cy="967918"/>
            <a:chOff x="34619" y="1978254"/>
            <a:chExt cx="2509738" cy="967918"/>
          </a:xfrm>
        </p:grpSpPr>
        <p:sp>
          <p:nvSpPr>
            <p:cNvPr id="64" name="CuadroTexto 63"/>
            <p:cNvSpPr txBox="1"/>
            <p:nvPr/>
          </p:nvSpPr>
          <p:spPr>
            <a:xfrm>
              <a:off x="34619" y="1978254"/>
              <a:ext cx="2509738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Considera el tiempo de revisión y la fecha de </a:t>
              </a:r>
              <a:r>
                <a:rPr lang="es-ES_tradnl" sz="1200" dirty="0" smtClean="0"/>
                <a:t>inicio.</a:t>
              </a:r>
              <a:endParaRPr lang="es-EC" sz="1200" dirty="0"/>
            </a:p>
          </p:txBody>
        </p:sp>
        <p:cxnSp>
          <p:nvCxnSpPr>
            <p:cNvPr id="65" name="Conector recto de flecha 64"/>
            <p:cNvCxnSpPr>
              <a:stCxn id="66" idx="0"/>
            </p:cNvCxnSpPr>
            <p:nvPr/>
          </p:nvCxnSpPr>
          <p:spPr>
            <a:xfrm flipV="1">
              <a:off x="1288914" y="2457381"/>
              <a:ext cx="0" cy="226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ctángulo redondeado 65"/>
            <p:cNvSpPr/>
            <p:nvPr/>
          </p:nvSpPr>
          <p:spPr>
            <a:xfrm>
              <a:off x="592427" y="2683437"/>
              <a:ext cx="1392974" cy="2627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grpSp>
        <p:nvGrpSpPr>
          <p:cNvPr id="71" name="Grupo 70"/>
          <p:cNvGrpSpPr/>
          <p:nvPr/>
        </p:nvGrpSpPr>
        <p:grpSpPr>
          <a:xfrm>
            <a:off x="6295156" y="4666985"/>
            <a:ext cx="2372327" cy="593760"/>
            <a:chOff x="6308034" y="4654101"/>
            <a:chExt cx="2372327" cy="593760"/>
          </a:xfrm>
        </p:grpSpPr>
        <p:sp>
          <p:nvSpPr>
            <p:cNvPr id="67" name="Rectángulo redondeado 66"/>
            <p:cNvSpPr/>
            <p:nvPr/>
          </p:nvSpPr>
          <p:spPr>
            <a:xfrm>
              <a:off x="8268237" y="4734276"/>
              <a:ext cx="412124" cy="418409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400" dirty="0"/>
            </a:p>
          </p:txBody>
        </p:sp>
        <p:sp>
          <p:nvSpPr>
            <p:cNvPr id="68" name="Rectángulo redondeado 67"/>
            <p:cNvSpPr/>
            <p:nvPr/>
          </p:nvSpPr>
          <p:spPr>
            <a:xfrm>
              <a:off x="6308034" y="4654101"/>
              <a:ext cx="1651109" cy="59376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 smtClean="0"/>
                <a:t>Presionar el ícono para añadir recurso</a:t>
              </a:r>
              <a:endParaRPr lang="es-EC" sz="1400" dirty="0"/>
            </a:p>
          </p:txBody>
        </p:sp>
        <p:cxnSp>
          <p:nvCxnSpPr>
            <p:cNvPr id="70" name="Conector recto de flecha 69"/>
            <p:cNvCxnSpPr/>
            <p:nvPr/>
          </p:nvCxnSpPr>
          <p:spPr>
            <a:xfrm>
              <a:off x="7959144" y="4979160"/>
              <a:ext cx="309093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2" name="Imagen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393" y="3952660"/>
            <a:ext cx="7042515" cy="1716886"/>
          </a:xfrm>
          <a:prstGeom prst="rect">
            <a:avLst/>
          </a:prstGeom>
          <a:ln w="28575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9" name="Rectángulo redondeado 78"/>
          <p:cNvSpPr/>
          <p:nvPr/>
        </p:nvSpPr>
        <p:spPr>
          <a:xfrm>
            <a:off x="8250883" y="4374777"/>
            <a:ext cx="412124" cy="3829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grpSp>
        <p:nvGrpSpPr>
          <p:cNvPr id="80" name="Grupo 79"/>
          <p:cNvGrpSpPr/>
          <p:nvPr/>
        </p:nvGrpSpPr>
        <p:grpSpPr>
          <a:xfrm>
            <a:off x="1623353" y="4331042"/>
            <a:ext cx="2509738" cy="668947"/>
            <a:chOff x="262680" y="2226327"/>
            <a:chExt cx="2509738" cy="668947"/>
          </a:xfrm>
        </p:grpSpPr>
        <p:sp>
          <p:nvSpPr>
            <p:cNvPr id="81" name="CuadroTexto 80"/>
            <p:cNvSpPr txBox="1"/>
            <p:nvPr/>
          </p:nvSpPr>
          <p:spPr>
            <a:xfrm>
              <a:off x="262680" y="2226327"/>
              <a:ext cx="2509738" cy="2769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sz="1200" dirty="0" smtClean="0"/>
                <a:t>Se considera hasta 8 horas laborables </a:t>
              </a:r>
              <a:endParaRPr lang="es-EC" sz="1200" dirty="0"/>
            </a:p>
          </p:txBody>
        </p:sp>
        <p:cxnSp>
          <p:nvCxnSpPr>
            <p:cNvPr id="82" name="Conector recto de flecha 81"/>
            <p:cNvCxnSpPr>
              <a:stCxn id="83" idx="0"/>
            </p:cNvCxnSpPr>
            <p:nvPr/>
          </p:nvCxnSpPr>
          <p:spPr>
            <a:xfrm flipH="1" flipV="1">
              <a:off x="1295696" y="2501110"/>
              <a:ext cx="16646" cy="1823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ángulo redondeado 82"/>
            <p:cNvSpPr/>
            <p:nvPr/>
          </p:nvSpPr>
          <p:spPr>
            <a:xfrm>
              <a:off x="592426" y="2683438"/>
              <a:ext cx="1439831" cy="21183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sp>
        <p:nvSpPr>
          <p:cNvPr id="92" name="Rectángulo redondeado 91"/>
          <p:cNvSpPr/>
          <p:nvPr/>
        </p:nvSpPr>
        <p:spPr>
          <a:xfrm>
            <a:off x="5369179" y="4752553"/>
            <a:ext cx="412124" cy="3829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grpSp>
        <p:nvGrpSpPr>
          <p:cNvPr id="93" name="Grupo 92"/>
          <p:cNvGrpSpPr/>
          <p:nvPr/>
        </p:nvGrpSpPr>
        <p:grpSpPr>
          <a:xfrm>
            <a:off x="6145986" y="3795400"/>
            <a:ext cx="2331481" cy="1340056"/>
            <a:chOff x="592426" y="1697801"/>
            <a:chExt cx="2331481" cy="1340056"/>
          </a:xfrm>
        </p:grpSpPr>
        <p:sp>
          <p:nvSpPr>
            <p:cNvPr id="94" name="CuadroTexto 93"/>
            <p:cNvSpPr txBox="1"/>
            <p:nvPr/>
          </p:nvSpPr>
          <p:spPr>
            <a:xfrm>
              <a:off x="661452" y="1697801"/>
              <a:ext cx="2143982" cy="6463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sz="1200" dirty="0" smtClean="0"/>
                <a:t>Recuadro de cálculo automático, considera las horas ingresadas.</a:t>
              </a:r>
              <a:endParaRPr lang="es-EC" sz="1200" dirty="0"/>
            </a:p>
          </p:txBody>
        </p:sp>
        <p:cxnSp>
          <p:nvCxnSpPr>
            <p:cNvPr id="95" name="Conector recto de flecha 94"/>
            <p:cNvCxnSpPr>
              <a:stCxn id="96" idx="0"/>
            </p:cNvCxnSpPr>
            <p:nvPr/>
          </p:nvCxnSpPr>
          <p:spPr>
            <a:xfrm flipV="1">
              <a:off x="1758167" y="2331466"/>
              <a:ext cx="0" cy="31625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ángulo redondeado 95"/>
            <p:cNvSpPr/>
            <p:nvPr/>
          </p:nvSpPr>
          <p:spPr>
            <a:xfrm>
              <a:off x="592426" y="2647723"/>
              <a:ext cx="2331481" cy="390134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sp>
        <p:nvSpPr>
          <p:cNvPr id="101" name="Rectángulo redondeado 100"/>
          <p:cNvSpPr/>
          <p:nvPr/>
        </p:nvSpPr>
        <p:spPr>
          <a:xfrm>
            <a:off x="1931917" y="5226108"/>
            <a:ext cx="1008284" cy="3829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8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86" name="CuadroTexto 85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4015780" y="2495967"/>
            <a:ext cx="2509738" cy="1003312"/>
            <a:chOff x="4034830" y="2495967"/>
            <a:chExt cx="2509738" cy="1003312"/>
          </a:xfrm>
        </p:grpSpPr>
        <p:sp>
          <p:nvSpPr>
            <p:cNvPr id="52" name="CuadroTexto 51"/>
            <p:cNvSpPr txBox="1"/>
            <p:nvPr/>
          </p:nvSpPr>
          <p:spPr>
            <a:xfrm>
              <a:off x="4034830" y="2495967"/>
              <a:ext cx="2509738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ES_tradnl" sz="1200" dirty="0"/>
                <a:t>Se ingresa el </a:t>
              </a:r>
              <a:r>
                <a:rPr lang="es-ES_tradnl" sz="1200" dirty="0" smtClean="0"/>
                <a:t>tiempo estimado para la realizar de la actividad. </a:t>
              </a:r>
              <a:endParaRPr lang="es-EC" sz="1200" dirty="0"/>
            </a:p>
          </p:txBody>
        </p:sp>
        <p:cxnSp>
          <p:nvCxnSpPr>
            <p:cNvPr id="74" name="Conector recto de flecha 73"/>
            <p:cNvCxnSpPr>
              <a:stCxn id="75" idx="0"/>
            </p:cNvCxnSpPr>
            <p:nvPr/>
          </p:nvCxnSpPr>
          <p:spPr>
            <a:xfrm flipV="1">
              <a:off x="5338617" y="3010488"/>
              <a:ext cx="0" cy="226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ángulo redondeado 74"/>
            <p:cNvSpPr/>
            <p:nvPr/>
          </p:nvSpPr>
          <p:spPr>
            <a:xfrm>
              <a:off x="4642130" y="3236544"/>
              <a:ext cx="1392974" cy="2627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</p:grp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1465" y="4670322"/>
            <a:ext cx="4423893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9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92" grpId="0" animBg="1"/>
      <p:bldP spid="10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/>
          <p:nvPr/>
        </p:nvPicPr>
        <p:blipFill>
          <a:blip r:embed="rId2"/>
          <a:stretch>
            <a:fillRect/>
          </a:stretch>
        </p:blipFill>
        <p:spPr>
          <a:xfrm>
            <a:off x="315311" y="1750722"/>
            <a:ext cx="6323236" cy="3299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ángulo redondeado 11"/>
          <p:cNvSpPr/>
          <p:nvPr/>
        </p:nvSpPr>
        <p:spPr>
          <a:xfrm>
            <a:off x="5821505" y="3382197"/>
            <a:ext cx="817041" cy="27100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5" name="CuadroTexto 14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16" name="Rectángulo redondeado 15"/>
          <p:cNvSpPr/>
          <p:nvPr/>
        </p:nvSpPr>
        <p:spPr>
          <a:xfrm>
            <a:off x="6030855" y="2112579"/>
            <a:ext cx="2829365" cy="10190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Predecesora: Relación vincular el orden en el que se ejecutarían las actividades</a:t>
            </a:r>
            <a:endParaRPr lang="es-EC" sz="1600" dirty="0"/>
          </a:p>
        </p:txBody>
      </p:sp>
      <p:cxnSp>
        <p:nvCxnSpPr>
          <p:cNvPr id="9" name="Conector angular 8"/>
          <p:cNvCxnSpPr>
            <a:stCxn id="16" idx="2"/>
          </p:cNvCxnSpPr>
          <p:nvPr/>
        </p:nvCxnSpPr>
        <p:spPr>
          <a:xfrm rot="5400000">
            <a:off x="6848985" y="2921146"/>
            <a:ext cx="386117" cy="806990"/>
          </a:xfrm>
          <a:prstGeom prst="bentConnector2">
            <a:avLst/>
          </a:prstGeom>
          <a:ln>
            <a:solidFill>
              <a:srgbClr val="E2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367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07" y="1295329"/>
            <a:ext cx="8343900" cy="467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5360276" y="2522483"/>
            <a:ext cx="3114056" cy="2869324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5926963" y="2081346"/>
            <a:ext cx="1980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Diagrama de Gantt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8788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7" name="CuadroTexto 6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 rot="17838701">
            <a:off x="-151033" y="3614869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FF0000"/>
                </a:solidFill>
              </a:rPr>
              <a:t>TIPO DE ACTIVIDADES</a:t>
            </a:r>
            <a:endParaRPr lang="es-ES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830860270"/>
              </p:ext>
            </p:extLst>
          </p:nvPr>
        </p:nvGraphicFramePr>
        <p:xfrm>
          <a:off x="1264024" y="1479673"/>
          <a:ext cx="6501651" cy="4997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904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882625"/>
            <a:ext cx="8601075" cy="3438525"/>
          </a:xfrm>
          <a:prstGeom prst="rect">
            <a:avLst/>
          </a:prstGeom>
        </p:spPr>
      </p:pic>
      <p:pic>
        <p:nvPicPr>
          <p:cNvPr id="72" name="Imagen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400" y="4486741"/>
            <a:ext cx="7042515" cy="1716886"/>
          </a:xfrm>
          <a:prstGeom prst="rect">
            <a:avLst/>
          </a:prstGeom>
          <a:ln w="28575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86" name="CuadroTexto 85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3" name="Rectángulo redondeado 2"/>
          <p:cNvSpPr/>
          <p:nvPr/>
        </p:nvSpPr>
        <p:spPr>
          <a:xfrm>
            <a:off x="1919395" y="3219361"/>
            <a:ext cx="6731090" cy="1389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4" name="Rectángulo 3"/>
          <p:cNvSpPr/>
          <p:nvPr/>
        </p:nvSpPr>
        <p:spPr>
          <a:xfrm>
            <a:off x="1965977" y="1759278"/>
            <a:ext cx="2179992" cy="7651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Información proporcionada por la </a:t>
            </a:r>
            <a:r>
              <a:rPr lang="es-MX" dirty="0" err="1" smtClean="0"/>
              <a:t>Seps</a:t>
            </a:r>
            <a:endParaRPr lang="es-EC" dirty="0"/>
          </a:p>
        </p:txBody>
      </p:sp>
      <p:sp>
        <p:nvSpPr>
          <p:cNvPr id="76" name="Rectángulo 75"/>
          <p:cNvSpPr/>
          <p:nvPr/>
        </p:nvSpPr>
        <p:spPr>
          <a:xfrm>
            <a:off x="4847859" y="1759278"/>
            <a:ext cx="2179992" cy="7651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Información a ingresar por el Auditor Interno</a:t>
            </a:r>
            <a:endParaRPr lang="es-EC" dirty="0"/>
          </a:p>
        </p:txBody>
      </p:sp>
      <p:sp>
        <p:nvSpPr>
          <p:cNvPr id="78" name="CuadroTexto 77"/>
          <p:cNvSpPr txBox="1"/>
          <p:nvPr/>
        </p:nvSpPr>
        <p:spPr>
          <a:xfrm>
            <a:off x="267656" y="1200390"/>
            <a:ext cx="4755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. Actividades de cumplimiento normativo.</a:t>
            </a:r>
            <a:endParaRPr lang="es-EC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71" name="Grupo 70"/>
          <p:cNvGrpSpPr/>
          <p:nvPr/>
        </p:nvGrpSpPr>
        <p:grpSpPr>
          <a:xfrm>
            <a:off x="6328088" y="5214821"/>
            <a:ext cx="2372327" cy="593760"/>
            <a:chOff x="6308034" y="4654101"/>
            <a:chExt cx="2372327" cy="593760"/>
          </a:xfrm>
        </p:grpSpPr>
        <p:sp>
          <p:nvSpPr>
            <p:cNvPr id="67" name="Rectángulo redondeado 66"/>
            <p:cNvSpPr/>
            <p:nvPr/>
          </p:nvSpPr>
          <p:spPr>
            <a:xfrm>
              <a:off x="8268237" y="4734276"/>
              <a:ext cx="412124" cy="418409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400"/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6308034" y="4654101"/>
              <a:ext cx="1651109" cy="593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 smtClean="0"/>
                <a:t>Presionar el ícono para añadir recurso</a:t>
              </a:r>
              <a:endParaRPr lang="es-EC" sz="1400" dirty="0"/>
            </a:p>
          </p:txBody>
        </p:sp>
        <p:cxnSp>
          <p:nvCxnSpPr>
            <p:cNvPr id="70" name="Conector recto de flecha 69"/>
            <p:cNvCxnSpPr/>
            <p:nvPr/>
          </p:nvCxnSpPr>
          <p:spPr>
            <a:xfrm>
              <a:off x="7959144" y="4979160"/>
              <a:ext cx="309093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Rectángulo redondeado 78"/>
          <p:cNvSpPr/>
          <p:nvPr/>
        </p:nvSpPr>
        <p:spPr>
          <a:xfrm>
            <a:off x="8283815" y="4922613"/>
            <a:ext cx="412124" cy="3829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80" name="Grupo 79"/>
          <p:cNvGrpSpPr/>
          <p:nvPr/>
        </p:nvGrpSpPr>
        <p:grpSpPr>
          <a:xfrm>
            <a:off x="1656285" y="4878878"/>
            <a:ext cx="2509738" cy="668947"/>
            <a:chOff x="262680" y="2226327"/>
            <a:chExt cx="2509738" cy="668947"/>
          </a:xfrm>
        </p:grpSpPr>
        <p:sp>
          <p:nvSpPr>
            <p:cNvPr id="81" name="CuadroTexto 80"/>
            <p:cNvSpPr txBox="1"/>
            <p:nvPr/>
          </p:nvSpPr>
          <p:spPr>
            <a:xfrm>
              <a:off x="262680" y="2226327"/>
              <a:ext cx="2509738" cy="2769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sz="1200" dirty="0" smtClean="0"/>
                <a:t>Se considera hasta 8 horas laborables </a:t>
              </a:r>
              <a:endParaRPr lang="es-EC" sz="1200" dirty="0"/>
            </a:p>
          </p:txBody>
        </p:sp>
        <p:cxnSp>
          <p:nvCxnSpPr>
            <p:cNvPr id="82" name="Conector recto de flecha 81"/>
            <p:cNvCxnSpPr>
              <a:stCxn id="83" idx="0"/>
            </p:cNvCxnSpPr>
            <p:nvPr/>
          </p:nvCxnSpPr>
          <p:spPr>
            <a:xfrm flipH="1" flipV="1">
              <a:off x="1295696" y="2501110"/>
              <a:ext cx="16646" cy="1823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ángulo redondeado 82"/>
            <p:cNvSpPr/>
            <p:nvPr/>
          </p:nvSpPr>
          <p:spPr>
            <a:xfrm>
              <a:off x="592426" y="2683438"/>
              <a:ext cx="1439831" cy="21183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92" name="Rectángulo redondeado 91"/>
          <p:cNvSpPr/>
          <p:nvPr/>
        </p:nvSpPr>
        <p:spPr>
          <a:xfrm>
            <a:off x="5402111" y="5300389"/>
            <a:ext cx="412124" cy="3829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1" name="Rectángulo redondeado 100"/>
          <p:cNvSpPr/>
          <p:nvPr/>
        </p:nvSpPr>
        <p:spPr>
          <a:xfrm>
            <a:off x="1964849" y="5773944"/>
            <a:ext cx="1008284" cy="3829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4" name="Rectángulo redondeado 83"/>
          <p:cNvSpPr/>
          <p:nvPr/>
        </p:nvSpPr>
        <p:spPr>
          <a:xfrm>
            <a:off x="1944795" y="4606917"/>
            <a:ext cx="2691599" cy="72102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455" y="5213336"/>
            <a:ext cx="4407836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8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76" grpId="0" animBg="1"/>
      <p:bldP spid="79" grpId="0" animBg="1"/>
      <p:bldP spid="92" grpId="0" animBg="1"/>
      <p:bldP spid="101" grpId="0" animBg="1"/>
      <p:bldP spid="84" grpId="0" animBg="1"/>
      <p:bldP spid="84" grpId="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9" y="2799042"/>
            <a:ext cx="7305675" cy="3648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uadroTexto 1"/>
          <p:cNvSpPr txBox="1"/>
          <p:nvPr/>
        </p:nvSpPr>
        <p:spPr>
          <a:xfrm>
            <a:off x="267656" y="1200390"/>
            <a:ext cx="3389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tx2"/>
                </a:solidFill>
              </a:rPr>
              <a:t>2. Actividades priorizadas SEPS</a:t>
            </a:r>
            <a:endParaRPr lang="es-EC" b="1" dirty="0">
              <a:solidFill>
                <a:schemeClr val="tx2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965977" y="1794057"/>
            <a:ext cx="2271172" cy="73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Información proporcionada por la </a:t>
            </a:r>
            <a:r>
              <a:rPr lang="es-MX" dirty="0" err="1" smtClean="0"/>
              <a:t>Seps</a:t>
            </a:r>
            <a:endParaRPr lang="es-EC" dirty="0"/>
          </a:p>
        </p:txBody>
      </p:sp>
      <p:sp>
        <p:nvSpPr>
          <p:cNvPr id="6" name="Rectángulo 5"/>
          <p:cNvSpPr/>
          <p:nvPr/>
        </p:nvSpPr>
        <p:spPr>
          <a:xfrm>
            <a:off x="4847859" y="1759278"/>
            <a:ext cx="2179992" cy="7651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Información a ingresar por el Auditor Interno</a:t>
            </a:r>
            <a:endParaRPr lang="es-EC" dirty="0"/>
          </a:p>
        </p:txBody>
      </p:sp>
      <p:sp>
        <p:nvSpPr>
          <p:cNvPr id="7" name="Rectángulo redondeado 6"/>
          <p:cNvSpPr/>
          <p:nvPr/>
        </p:nvSpPr>
        <p:spPr>
          <a:xfrm>
            <a:off x="2446986" y="4378817"/>
            <a:ext cx="2202287" cy="2060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Rectángulo redondeado 7"/>
          <p:cNvSpPr/>
          <p:nvPr/>
        </p:nvSpPr>
        <p:spPr>
          <a:xfrm>
            <a:off x="2446986" y="4794747"/>
            <a:ext cx="2202287" cy="2060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Rectángulo redondeado 8"/>
          <p:cNvSpPr/>
          <p:nvPr/>
        </p:nvSpPr>
        <p:spPr>
          <a:xfrm>
            <a:off x="2446986" y="4584879"/>
            <a:ext cx="2202287" cy="2060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Rectángulo redondeado 9"/>
          <p:cNvSpPr/>
          <p:nvPr/>
        </p:nvSpPr>
        <p:spPr>
          <a:xfrm>
            <a:off x="1156952" y="3067548"/>
            <a:ext cx="7046890" cy="84034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Rectángulo redondeado 11"/>
          <p:cNvSpPr/>
          <p:nvPr/>
        </p:nvSpPr>
        <p:spPr>
          <a:xfrm>
            <a:off x="2446985" y="3925547"/>
            <a:ext cx="2202288" cy="4532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" name="Rectángulo redondeado 12"/>
          <p:cNvSpPr/>
          <p:nvPr/>
        </p:nvSpPr>
        <p:spPr>
          <a:xfrm>
            <a:off x="6019836" y="3898050"/>
            <a:ext cx="2202288" cy="166659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Rectángulo redondeado 13"/>
          <p:cNvSpPr/>
          <p:nvPr/>
        </p:nvSpPr>
        <p:spPr>
          <a:xfrm>
            <a:off x="2446985" y="4986381"/>
            <a:ext cx="2400873" cy="70099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Rectángulo redondeado 14"/>
          <p:cNvSpPr/>
          <p:nvPr/>
        </p:nvSpPr>
        <p:spPr>
          <a:xfrm>
            <a:off x="2446984" y="5687378"/>
            <a:ext cx="5756857" cy="39191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Rectángulo redondeado 15"/>
          <p:cNvSpPr/>
          <p:nvPr/>
        </p:nvSpPr>
        <p:spPr>
          <a:xfrm>
            <a:off x="979381" y="6084944"/>
            <a:ext cx="1609273" cy="39191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41622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55" y="2861083"/>
            <a:ext cx="8601075" cy="343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5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86" name="CuadroTexto 85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DEFINICIÓN DEL PLAN -  CRONOGRAMA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75" name="Rectángulo redondeado 74"/>
          <p:cNvSpPr/>
          <p:nvPr/>
        </p:nvSpPr>
        <p:spPr>
          <a:xfrm>
            <a:off x="1942561" y="3155323"/>
            <a:ext cx="2719592" cy="141667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8" name="Rectángulo 77"/>
          <p:cNvSpPr/>
          <p:nvPr/>
        </p:nvSpPr>
        <p:spPr>
          <a:xfrm>
            <a:off x="4847859" y="1759278"/>
            <a:ext cx="2179992" cy="7651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Información a ingresar por el Auditor Interno</a:t>
            </a:r>
            <a:endParaRPr lang="es-EC" dirty="0"/>
          </a:p>
        </p:txBody>
      </p:sp>
      <p:sp>
        <p:nvSpPr>
          <p:cNvPr id="84" name="Rectángulo redondeado 83"/>
          <p:cNvSpPr/>
          <p:nvPr/>
        </p:nvSpPr>
        <p:spPr>
          <a:xfrm>
            <a:off x="1942561" y="4572001"/>
            <a:ext cx="2668075" cy="8242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7" name="Rectángulo redondeado 86"/>
          <p:cNvSpPr/>
          <p:nvPr/>
        </p:nvSpPr>
        <p:spPr>
          <a:xfrm>
            <a:off x="6040191" y="3131962"/>
            <a:ext cx="2718137" cy="187791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8" name="Rectángulo redondeado 87"/>
          <p:cNvSpPr/>
          <p:nvPr/>
        </p:nvSpPr>
        <p:spPr>
          <a:xfrm>
            <a:off x="1942562" y="5383055"/>
            <a:ext cx="6699161" cy="3866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9" name="Rectángulo redondeado 88"/>
          <p:cNvSpPr/>
          <p:nvPr/>
        </p:nvSpPr>
        <p:spPr>
          <a:xfrm>
            <a:off x="354448" y="5900228"/>
            <a:ext cx="778893" cy="3866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CuadroTexto 11"/>
          <p:cNvSpPr txBox="1"/>
          <p:nvPr/>
        </p:nvSpPr>
        <p:spPr>
          <a:xfrm>
            <a:off x="550054" y="1109982"/>
            <a:ext cx="452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. Actividades de auditor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83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8" grpId="0" animBg="1"/>
      <p:bldP spid="84" grpId="0" animBg="1"/>
      <p:bldP spid="87" grpId="0" animBg="1"/>
      <p:bldP spid="88" grpId="0" animBg="1"/>
      <p:bldP spid="8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2"/>
          <p:cNvPicPr>
            <a:picLocks noChangeAspect="1"/>
          </p:cNvPicPr>
          <p:nvPr/>
        </p:nvPicPr>
        <p:blipFill rotWithShape="1">
          <a:blip r:embed="rId2"/>
          <a:srcRect t="46927"/>
          <a:stretch/>
        </p:blipFill>
        <p:spPr>
          <a:xfrm>
            <a:off x="308971" y="2431940"/>
            <a:ext cx="8553450" cy="171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uadroTexto 9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PLAN DE AUDITORÍA – CONSULTA</a:t>
            </a:r>
            <a:endParaRPr lang="es-EC" sz="2000" b="1" dirty="0">
              <a:solidFill>
                <a:schemeClr val="tx2"/>
              </a:solidFill>
            </a:endParaRPr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grpSp>
        <p:nvGrpSpPr>
          <p:cNvPr id="28" name="Grupo 27"/>
          <p:cNvGrpSpPr/>
          <p:nvPr/>
        </p:nvGrpSpPr>
        <p:grpSpPr>
          <a:xfrm>
            <a:off x="542040" y="3361561"/>
            <a:ext cx="4215957" cy="602723"/>
            <a:chOff x="542040" y="3361561"/>
            <a:chExt cx="4215957" cy="602723"/>
          </a:xfrm>
        </p:grpSpPr>
        <p:sp>
          <p:nvSpPr>
            <p:cNvPr id="17" name="Rectángulo redondeado 16"/>
            <p:cNvSpPr/>
            <p:nvPr/>
          </p:nvSpPr>
          <p:spPr>
            <a:xfrm>
              <a:off x="1918952" y="3361561"/>
              <a:ext cx="2839045" cy="60272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1200" dirty="0"/>
                <a:t>Detalla si la actividad se encuentra: Aprobada, Pendiente o Negado</a:t>
              </a:r>
              <a:r>
                <a:rPr lang="es-ES_tradnl" sz="1200" dirty="0" smtClean="0"/>
                <a:t>.</a:t>
              </a:r>
              <a:endParaRPr lang="es-EC" sz="1200" dirty="0"/>
            </a:p>
          </p:txBody>
        </p:sp>
        <p:cxnSp>
          <p:nvCxnSpPr>
            <p:cNvPr id="18" name="Conector recto de flecha 17"/>
            <p:cNvCxnSpPr/>
            <p:nvPr/>
          </p:nvCxnSpPr>
          <p:spPr>
            <a:xfrm>
              <a:off x="1416676" y="3662923"/>
              <a:ext cx="502276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ángulo redondeado 25"/>
            <p:cNvSpPr/>
            <p:nvPr/>
          </p:nvSpPr>
          <p:spPr>
            <a:xfrm>
              <a:off x="542040" y="3473518"/>
              <a:ext cx="874636" cy="339452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537175" y="2873879"/>
            <a:ext cx="4241798" cy="947976"/>
            <a:chOff x="537175" y="2873879"/>
            <a:chExt cx="4241798" cy="947976"/>
          </a:xfrm>
        </p:grpSpPr>
        <p:sp>
          <p:nvSpPr>
            <p:cNvPr id="2" name="Rectángulo 1"/>
            <p:cNvSpPr/>
            <p:nvPr/>
          </p:nvSpPr>
          <p:spPr>
            <a:xfrm>
              <a:off x="1845909" y="2873879"/>
              <a:ext cx="2933064" cy="9479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C" sz="1200" dirty="0"/>
                <a:t>Establece el elemento de control al que se encuentra asociada la actividad. </a:t>
              </a:r>
              <a:r>
                <a:rPr lang="es-EC" sz="1200" dirty="0" err="1"/>
                <a:t>Ejm</a:t>
              </a:r>
              <a:r>
                <a:rPr lang="es-EC" sz="1200" dirty="0"/>
                <a:t>. Calidad de Gobierno, ambiente de control, riesgo de crédito</a:t>
              </a:r>
              <a:r>
                <a:rPr lang="es-EC" sz="1200" dirty="0" smtClean="0"/>
                <a:t>.</a:t>
              </a:r>
              <a:endParaRPr lang="es-EC" sz="1200" dirty="0"/>
            </a:p>
          </p:txBody>
        </p:sp>
        <p:cxnSp>
          <p:nvCxnSpPr>
            <p:cNvPr id="13" name="Conector recto de flecha 12"/>
            <p:cNvCxnSpPr/>
            <p:nvPr/>
          </p:nvCxnSpPr>
          <p:spPr>
            <a:xfrm>
              <a:off x="1416676" y="3358131"/>
              <a:ext cx="386366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ángulo redondeado 28"/>
            <p:cNvSpPr/>
            <p:nvPr/>
          </p:nvSpPr>
          <p:spPr>
            <a:xfrm>
              <a:off x="537175" y="3239922"/>
              <a:ext cx="874636" cy="23405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34" name="Grupo 33"/>
          <p:cNvGrpSpPr/>
          <p:nvPr/>
        </p:nvGrpSpPr>
        <p:grpSpPr>
          <a:xfrm>
            <a:off x="4494727" y="2799108"/>
            <a:ext cx="3499192" cy="602723"/>
            <a:chOff x="4494727" y="2799108"/>
            <a:chExt cx="3499192" cy="602723"/>
          </a:xfrm>
        </p:grpSpPr>
        <p:sp>
          <p:nvSpPr>
            <p:cNvPr id="20" name="Rectángulo redondeado 19"/>
            <p:cNvSpPr/>
            <p:nvPr/>
          </p:nvSpPr>
          <p:spPr>
            <a:xfrm>
              <a:off x="5701360" y="2799108"/>
              <a:ext cx="2292559" cy="6027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_tradnl" sz="1200" dirty="0"/>
                <a:t>Mensual, bimestral, trimestral, cuatrimestral, semestral o anual</a:t>
              </a:r>
              <a:endParaRPr lang="es-EC" sz="1200" dirty="0"/>
            </a:p>
          </p:txBody>
        </p:sp>
        <p:cxnSp>
          <p:nvCxnSpPr>
            <p:cNvPr id="21" name="Conector recto de flecha 20"/>
            <p:cNvCxnSpPr/>
            <p:nvPr/>
          </p:nvCxnSpPr>
          <p:spPr>
            <a:xfrm>
              <a:off x="5195091" y="3100470"/>
              <a:ext cx="432977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ángulo redondeado 31"/>
            <p:cNvSpPr/>
            <p:nvPr/>
          </p:nvSpPr>
          <p:spPr>
            <a:xfrm>
              <a:off x="4494727" y="2982261"/>
              <a:ext cx="700364" cy="25766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37" name="Grupo 36"/>
          <p:cNvGrpSpPr/>
          <p:nvPr/>
        </p:nvGrpSpPr>
        <p:grpSpPr>
          <a:xfrm>
            <a:off x="4494727" y="2982261"/>
            <a:ext cx="3830372" cy="888019"/>
            <a:chOff x="4494727" y="2982261"/>
            <a:chExt cx="3830372" cy="888019"/>
          </a:xfrm>
        </p:grpSpPr>
        <p:sp>
          <p:nvSpPr>
            <p:cNvPr id="23" name="Rectángulo redondeado 22"/>
            <p:cNvSpPr/>
            <p:nvPr/>
          </p:nvSpPr>
          <p:spPr>
            <a:xfrm>
              <a:off x="5835916" y="2982261"/>
              <a:ext cx="2489183" cy="8880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1200" dirty="0"/>
                <a:t>SI = Observará actividades </a:t>
              </a:r>
              <a:r>
                <a:rPr lang="es-ES_tradnl" sz="1200" dirty="0"/>
                <a:t>que no tienen recursos asignados. </a:t>
              </a:r>
            </a:p>
            <a:p>
              <a:r>
                <a:rPr lang="es-ES_tradnl" sz="1200" dirty="0"/>
                <a:t>NO = Observará las actividades que tienen recursos asignados.</a:t>
              </a:r>
            </a:p>
          </p:txBody>
        </p:sp>
        <p:cxnSp>
          <p:nvCxnSpPr>
            <p:cNvPr id="24" name="Conector recto de flecha 23"/>
            <p:cNvCxnSpPr/>
            <p:nvPr/>
          </p:nvCxnSpPr>
          <p:spPr>
            <a:xfrm flipV="1">
              <a:off x="5460640" y="3414417"/>
              <a:ext cx="375276" cy="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ángulo redondeado 34"/>
            <p:cNvSpPr/>
            <p:nvPr/>
          </p:nvSpPr>
          <p:spPr>
            <a:xfrm>
              <a:off x="4494727" y="3251687"/>
              <a:ext cx="965914" cy="23405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1381630" y="3738163"/>
            <a:ext cx="2522303" cy="589749"/>
            <a:chOff x="1609859" y="1537496"/>
            <a:chExt cx="2522303" cy="589749"/>
          </a:xfrm>
        </p:grpSpPr>
        <p:sp>
          <p:nvSpPr>
            <p:cNvPr id="5" name="Rectángulo 4"/>
            <p:cNvSpPr/>
            <p:nvPr/>
          </p:nvSpPr>
          <p:spPr>
            <a:xfrm>
              <a:off x="1609859" y="1612079"/>
              <a:ext cx="365987" cy="34762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25" name="Conector recto de flecha 24"/>
            <p:cNvCxnSpPr/>
            <p:nvPr/>
          </p:nvCxnSpPr>
          <p:spPr>
            <a:xfrm>
              <a:off x="1975846" y="1831856"/>
              <a:ext cx="386366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/>
            <p:cNvSpPr/>
            <p:nvPr/>
          </p:nvSpPr>
          <p:spPr>
            <a:xfrm>
              <a:off x="2362212" y="1537496"/>
              <a:ext cx="1769950" cy="58974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smtClean="0"/>
                <a:t>Permite descargar el plan de auditoría en un documento Excel</a:t>
              </a:r>
              <a:endParaRPr lang="es-EC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5952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60" y="1600360"/>
            <a:ext cx="7679914" cy="204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895" y="4528587"/>
            <a:ext cx="800100" cy="200025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003" y="4895013"/>
            <a:ext cx="1428750" cy="228600"/>
          </a:xfrm>
          <a:prstGeom prst="rect">
            <a:avLst/>
          </a:prstGeom>
        </p:spPr>
      </p:pic>
      <p:sp>
        <p:nvSpPr>
          <p:cNvPr id="26" name="Rectángulo redondeado 25"/>
          <p:cNvSpPr/>
          <p:nvPr/>
        </p:nvSpPr>
        <p:spPr>
          <a:xfrm>
            <a:off x="880752" y="4778742"/>
            <a:ext cx="1620079" cy="42700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CuadroTexto 5"/>
          <p:cNvSpPr txBox="1"/>
          <p:nvPr/>
        </p:nvSpPr>
        <p:spPr>
          <a:xfrm>
            <a:off x="2536004" y="4410465"/>
            <a:ext cx="394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Guardar la información del plan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2574947" y="4849964"/>
            <a:ext cx="394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Remitir para validación del plan</a:t>
            </a: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5" name="CuadroTexto 14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PLAN DE AUDITORÍA – APROBACIÓN DEL PLAN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694576" y="1991860"/>
            <a:ext cx="4136473" cy="768320"/>
            <a:chOff x="694576" y="3176161"/>
            <a:chExt cx="4136473" cy="768320"/>
          </a:xfrm>
        </p:grpSpPr>
        <p:grpSp>
          <p:nvGrpSpPr>
            <p:cNvPr id="13" name="Grupo 12"/>
            <p:cNvGrpSpPr/>
            <p:nvPr/>
          </p:nvGrpSpPr>
          <p:grpSpPr>
            <a:xfrm>
              <a:off x="1837900" y="3176161"/>
              <a:ext cx="2993149" cy="768320"/>
              <a:chOff x="-326197" y="2185260"/>
              <a:chExt cx="2993149" cy="768320"/>
            </a:xfrm>
          </p:grpSpPr>
          <p:sp>
            <p:nvSpPr>
              <p:cNvPr id="16" name="Rectángulo redondeado 15"/>
              <p:cNvSpPr/>
              <p:nvPr/>
            </p:nvSpPr>
            <p:spPr>
              <a:xfrm>
                <a:off x="-8192" y="2185260"/>
                <a:ext cx="2675144" cy="7683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_tradnl" sz="1200" b="1" dirty="0"/>
                  <a:t>Representa el número del Acta del Consejo de Administración mediante la cual aprueban el plan de auditoría</a:t>
                </a:r>
                <a:r>
                  <a:rPr lang="es-ES_tradnl" sz="1200" b="1" dirty="0" smtClean="0"/>
                  <a:t>.</a:t>
                </a:r>
                <a:endParaRPr lang="es-EC" sz="1200" b="1" dirty="0"/>
              </a:p>
            </p:txBody>
          </p:sp>
          <p:cxnSp>
            <p:nvCxnSpPr>
              <p:cNvPr id="17" name="Conector recto de flecha 16"/>
              <p:cNvCxnSpPr/>
              <p:nvPr/>
            </p:nvCxnSpPr>
            <p:spPr>
              <a:xfrm>
                <a:off x="-326197" y="2554759"/>
                <a:ext cx="318005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ctángulo redondeado 27"/>
            <p:cNvSpPr/>
            <p:nvPr/>
          </p:nvSpPr>
          <p:spPr>
            <a:xfrm>
              <a:off x="694576" y="3414572"/>
              <a:ext cx="1134223" cy="23405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694575" y="2455474"/>
            <a:ext cx="5362059" cy="768320"/>
            <a:chOff x="694575" y="3639775"/>
            <a:chExt cx="5362059" cy="768320"/>
          </a:xfrm>
        </p:grpSpPr>
        <p:grpSp>
          <p:nvGrpSpPr>
            <p:cNvPr id="18" name="Grupo 17"/>
            <p:cNvGrpSpPr/>
            <p:nvPr/>
          </p:nvGrpSpPr>
          <p:grpSpPr>
            <a:xfrm>
              <a:off x="2422753" y="3639775"/>
              <a:ext cx="3633881" cy="768320"/>
              <a:chOff x="-270433" y="2194882"/>
              <a:chExt cx="2913283" cy="768320"/>
            </a:xfrm>
          </p:grpSpPr>
          <p:sp>
            <p:nvSpPr>
              <p:cNvPr id="19" name="Rectángulo 18"/>
              <p:cNvSpPr/>
              <p:nvPr/>
            </p:nvSpPr>
            <p:spPr>
              <a:xfrm>
                <a:off x="-32294" y="2194882"/>
                <a:ext cx="2675144" cy="7683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_tradnl" sz="1200" b="1" dirty="0"/>
                  <a:t>Detallar en resumen  del plan de </a:t>
                </a:r>
                <a:r>
                  <a:rPr lang="es-ES_tradnl" sz="1200" b="1" dirty="0" smtClean="0"/>
                  <a:t>Auditoría, </a:t>
                </a:r>
                <a:r>
                  <a:rPr lang="es-ES_tradnl" sz="1200" b="1" dirty="0"/>
                  <a:t>de por que no se priorizan las actividades o exámenes solicitados por la Superintendencia</a:t>
                </a:r>
                <a:r>
                  <a:rPr lang="es-ES_tradnl" sz="1200" b="1" dirty="0" smtClean="0"/>
                  <a:t>.</a:t>
                </a:r>
                <a:endParaRPr lang="es-EC" sz="1200" b="1" dirty="0"/>
              </a:p>
            </p:txBody>
          </p:sp>
          <p:cxnSp>
            <p:nvCxnSpPr>
              <p:cNvPr id="20" name="Conector recto de flecha 19"/>
              <p:cNvCxnSpPr/>
              <p:nvPr/>
            </p:nvCxnSpPr>
            <p:spPr>
              <a:xfrm>
                <a:off x="-270433" y="2516930"/>
                <a:ext cx="23813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Rectángulo redondeado 28"/>
            <p:cNvSpPr/>
            <p:nvPr/>
          </p:nvSpPr>
          <p:spPr>
            <a:xfrm>
              <a:off x="694575" y="3822824"/>
              <a:ext cx="1728178" cy="277998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32" name="Grupo 31"/>
          <p:cNvGrpSpPr/>
          <p:nvPr/>
        </p:nvGrpSpPr>
        <p:grpSpPr>
          <a:xfrm>
            <a:off x="4500217" y="2009494"/>
            <a:ext cx="3372093" cy="768320"/>
            <a:chOff x="5158156" y="3169446"/>
            <a:chExt cx="3372093" cy="768320"/>
          </a:xfrm>
        </p:grpSpPr>
        <p:grpSp>
          <p:nvGrpSpPr>
            <p:cNvPr id="21" name="Grupo 20"/>
            <p:cNvGrpSpPr/>
            <p:nvPr/>
          </p:nvGrpSpPr>
          <p:grpSpPr>
            <a:xfrm>
              <a:off x="6292379" y="3169446"/>
              <a:ext cx="2237870" cy="768320"/>
              <a:chOff x="153001" y="2147192"/>
              <a:chExt cx="1794100" cy="768320"/>
            </a:xfrm>
          </p:grpSpPr>
          <p:sp>
            <p:nvSpPr>
              <p:cNvPr id="22" name="Rectángulo 21"/>
              <p:cNvSpPr/>
              <p:nvPr/>
            </p:nvSpPr>
            <p:spPr>
              <a:xfrm>
                <a:off x="542953" y="2147192"/>
                <a:ext cx="1404148" cy="7683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_tradnl" sz="1200" b="1" dirty="0"/>
                  <a:t>Representa la fecha de aprobación del acta de la cooperativa</a:t>
                </a:r>
                <a:r>
                  <a:rPr lang="es-ES_tradnl" sz="1200" b="1" dirty="0" smtClean="0"/>
                  <a:t>.</a:t>
                </a:r>
                <a:endParaRPr lang="es-EC" sz="1200" b="1" dirty="0"/>
              </a:p>
            </p:txBody>
          </p:sp>
          <p:cxnSp>
            <p:nvCxnSpPr>
              <p:cNvPr id="27" name="Conector recto de flecha 26"/>
              <p:cNvCxnSpPr>
                <a:stCxn id="30" idx="3"/>
              </p:cNvCxnSpPr>
              <p:nvPr/>
            </p:nvCxnSpPr>
            <p:spPr>
              <a:xfrm>
                <a:off x="153001" y="2475341"/>
                <a:ext cx="389952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redondeado 29"/>
            <p:cNvSpPr/>
            <p:nvPr/>
          </p:nvSpPr>
          <p:spPr>
            <a:xfrm>
              <a:off x="5158156" y="3380568"/>
              <a:ext cx="1134223" cy="2340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</p:spTree>
    <p:extLst>
      <p:ext uri="{BB962C8B-B14F-4D97-AF65-F5344CB8AC3E}">
        <p14:creationId xmlns:p14="http://schemas.microsoft.com/office/powerpoint/2010/main" val="242507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4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NORMATIVO</a:t>
            </a:r>
            <a:endParaRPr lang="es-ES" sz="24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Diagrama 8"/>
          <p:cNvGraphicFramePr/>
          <p:nvPr>
            <p:extLst/>
          </p:nvPr>
        </p:nvGraphicFramePr>
        <p:xfrm>
          <a:off x="964579" y="1702676"/>
          <a:ext cx="8012093" cy="4658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1008970" y="934130"/>
            <a:ext cx="7682356" cy="33855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EC" sz="1600" b="1" dirty="0" smtClean="0">
                <a:solidFill>
                  <a:schemeClr val="bg1"/>
                </a:solidFill>
              </a:rPr>
              <a:t>CODIGO MONETARIO FINANCIERO</a:t>
            </a:r>
            <a:endParaRPr lang="es-EC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53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419441780"/>
              </p:ext>
            </p:extLst>
          </p:nvPr>
        </p:nvGraphicFramePr>
        <p:xfrm>
          <a:off x="0" y="994418"/>
          <a:ext cx="9401577" cy="517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5324" r="6040"/>
          <a:stretch/>
        </p:blipFill>
        <p:spPr>
          <a:xfrm>
            <a:off x="3411615" y="2451259"/>
            <a:ext cx="2345241" cy="204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013656" y="-1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1179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339" y="3994643"/>
            <a:ext cx="5654008" cy="2127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4601" y="1785390"/>
            <a:ext cx="1343025" cy="1552575"/>
          </a:xfrm>
          <a:prstGeom prst="rect">
            <a:avLst/>
          </a:prstGeom>
        </p:spPr>
      </p:pic>
      <p:sp>
        <p:nvSpPr>
          <p:cNvPr id="9" name="Rectángulo redondeado 8"/>
          <p:cNvSpPr/>
          <p:nvPr/>
        </p:nvSpPr>
        <p:spPr>
          <a:xfrm>
            <a:off x="646043" y="1888435"/>
            <a:ext cx="5565914" cy="163001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La Superintendencia revisará la información enviada por el auditor interno o presidente del consejo de vigilancia y realizará los comentarios correspondientes, será quien tenga la potestad de Aprobar o Negar el Plan de Auditoría.</a:t>
            </a:r>
            <a:endParaRPr lang="es-EC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3013656" y="30392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/>
              <a:t>MÓDULO I: PLAN DE TRABAJO</a:t>
            </a:r>
            <a:endParaRPr lang="es-EC" dirty="0"/>
          </a:p>
        </p:txBody>
      </p:sp>
      <p:sp>
        <p:nvSpPr>
          <p:cNvPr id="13" name="CuadroTexto 12"/>
          <p:cNvSpPr txBox="1"/>
          <p:nvPr/>
        </p:nvSpPr>
        <p:spPr>
          <a:xfrm>
            <a:off x="550054" y="751609"/>
            <a:ext cx="792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2"/>
                </a:solidFill>
              </a:rPr>
              <a:t>REVISIÓN Y VALIDACIÓN DEL PLAN</a:t>
            </a:r>
            <a:endParaRPr lang="es-EC" sz="2000" b="1" dirty="0">
              <a:solidFill>
                <a:schemeClr val="tx2"/>
              </a:solidFill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2278381" y="4120737"/>
            <a:ext cx="4163409" cy="761579"/>
            <a:chOff x="667640" y="3182901"/>
            <a:chExt cx="4163409" cy="761579"/>
          </a:xfrm>
        </p:grpSpPr>
        <p:grpSp>
          <p:nvGrpSpPr>
            <p:cNvPr id="21" name="Grupo 20"/>
            <p:cNvGrpSpPr/>
            <p:nvPr/>
          </p:nvGrpSpPr>
          <p:grpSpPr>
            <a:xfrm>
              <a:off x="1837900" y="3182901"/>
              <a:ext cx="2993149" cy="761579"/>
              <a:chOff x="-326197" y="2192000"/>
              <a:chExt cx="2993149" cy="761579"/>
            </a:xfrm>
          </p:grpSpPr>
          <p:sp>
            <p:nvSpPr>
              <p:cNvPr id="23" name="Rectángulo 22"/>
              <p:cNvSpPr/>
              <p:nvPr/>
            </p:nvSpPr>
            <p:spPr>
              <a:xfrm>
                <a:off x="-45986" y="2192000"/>
                <a:ext cx="2712938" cy="76157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200" dirty="0"/>
                  <a:t>La Superintendencia informa la razón de la negación o aprobación.</a:t>
                </a:r>
                <a:endParaRPr lang="es-EC" sz="1200" dirty="0"/>
              </a:p>
            </p:txBody>
          </p:sp>
          <p:cxnSp>
            <p:nvCxnSpPr>
              <p:cNvPr id="24" name="Conector recto de flecha 23"/>
              <p:cNvCxnSpPr/>
              <p:nvPr/>
            </p:nvCxnSpPr>
            <p:spPr>
              <a:xfrm>
                <a:off x="-326197" y="2554759"/>
                <a:ext cx="318005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ectángulo redondeado 21"/>
            <p:cNvSpPr/>
            <p:nvPr/>
          </p:nvSpPr>
          <p:spPr>
            <a:xfrm>
              <a:off x="667640" y="3414572"/>
              <a:ext cx="1134223" cy="2340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2275297" y="4964734"/>
            <a:ext cx="4771951" cy="768320"/>
            <a:chOff x="675854" y="3196669"/>
            <a:chExt cx="2976055" cy="768320"/>
          </a:xfrm>
        </p:grpSpPr>
        <p:grpSp>
          <p:nvGrpSpPr>
            <p:cNvPr id="26" name="Grupo 25"/>
            <p:cNvGrpSpPr/>
            <p:nvPr/>
          </p:nvGrpSpPr>
          <p:grpSpPr>
            <a:xfrm>
              <a:off x="1837900" y="3196669"/>
              <a:ext cx="1814009" cy="768320"/>
              <a:chOff x="-326197" y="2205768"/>
              <a:chExt cx="1814009" cy="768320"/>
            </a:xfrm>
          </p:grpSpPr>
          <p:sp>
            <p:nvSpPr>
              <p:cNvPr id="28" name="Rectángulo 27"/>
              <p:cNvSpPr/>
              <p:nvPr/>
            </p:nvSpPr>
            <p:spPr>
              <a:xfrm>
                <a:off x="-135142" y="2205768"/>
                <a:ext cx="1622954" cy="7683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/>
                  <a:t>Se detalla el estado de validación: Aprobado, pendiente o negado </a:t>
                </a:r>
                <a:r>
                  <a:rPr lang="es-ES" sz="1200" dirty="0" smtClean="0"/>
                  <a:t> del plan</a:t>
                </a:r>
                <a:endParaRPr lang="es-EC" sz="1200" dirty="0"/>
              </a:p>
            </p:txBody>
          </p:sp>
          <p:cxnSp>
            <p:nvCxnSpPr>
              <p:cNvPr id="29" name="Conector recto de flecha 28"/>
              <p:cNvCxnSpPr/>
              <p:nvPr/>
            </p:nvCxnSpPr>
            <p:spPr>
              <a:xfrm>
                <a:off x="-326197" y="2554759"/>
                <a:ext cx="181954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Rectángulo redondeado 26"/>
            <p:cNvSpPr/>
            <p:nvPr/>
          </p:nvSpPr>
          <p:spPr>
            <a:xfrm>
              <a:off x="675854" y="3457847"/>
              <a:ext cx="1134223" cy="2340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</p:spTree>
    <p:extLst>
      <p:ext uri="{BB962C8B-B14F-4D97-AF65-F5344CB8AC3E}">
        <p14:creationId xmlns:p14="http://schemas.microsoft.com/office/powerpoint/2010/main" val="413845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572047" y="4333036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TALLER DEL MODULO I: PLAN DE TRABAJO</a:t>
            </a:r>
          </a:p>
          <a:p>
            <a:endParaRPr lang="es-E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41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003085"/>
              </p:ext>
            </p:extLst>
          </p:nvPr>
        </p:nvGraphicFramePr>
        <p:xfrm>
          <a:off x="323527" y="3111186"/>
          <a:ext cx="8568953" cy="3054118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1104868"/>
                <a:gridCol w="7464085"/>
              </a:tblGrid>
              <a:tr h="129614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Alcance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El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alcance de la Auditoría Interna considera  la evaluación y eficiente implementación del sistema de control interno en la organización </a:t>
                      </a:r>
                      <a:endParaRPr lang="es-EC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5797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Objetivo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General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s-EC" sz="1600" b="1" dirty="0" smtClean="0">
                          <a:solidFill>
                            <a:schemeClr val="tx1"/>
                          </a:solidFill>
                        </a:rPr>
                        <a:t>Evaluar</a:t>
                      </a:r>
                      <a:r>
                        <a:rPr lang="es-EC" sz="1600" b="1" baseline="0" dirty="0" smtClean="0">
                          <a:solidFill>
                            <a:schemeClr val="tx1"/>
                          </a:solidFill>
                        </a:rPr>
                        <a:t> que las operaciones y procedimientos de la institución se enfoque en las normas y disposiciones  emitidas por el organismo de control.</a:t>
                      </a:r>
                      <a:endParaRPr lang="es-EC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086562"/>
              </p:ext>
            </p:extLst>
          </p:nvPr>
        </p:nvGraphicFramePr>
        <p:xfrm>
          <a:off x="309880" y="1585823"/>
          <a:ext cx="8582601" cy="1061843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2700925"/>
                <a:gridCol w="2100599"/>
                <a:gridCol w="1873033"/>
                <a:gridCol w="1908044"/>
              </a:tblGrid>
              <a:tr h="591558"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Tipo</a:t>
                      </a:r>
                      <a:r>
                        <a:rPr lang="es-EC" sz="1600" baseline="0" dirty="0" smtClean="0"/>
                        <a:t> de Plan </a:t>
                      </a:r>
                      <a:endParaRPr lang="es-EC" sz="1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Fecha</a:t>
                      </a:r>
                      <a:r>
                        <a:rPr lang="es-EC" sz="1600" baseline="0" dirty="0" smtClean="0"/>
                        <a:t> de Inicio</a:t>
                      </a:r>
                      <a:endParaRPr lang="es-EC" sz="1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Fecha de Fin</a:t>
                      </a:r>
                      <a:endParaRPr lang="es-EC" sz="1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Fecha de Corte</a:t>
                      </a:r>
                      <a:endParaRPr lang="es-EC" sz="1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70285"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Plan auditoría Interna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01</a:t>
                      </a:r>
                      <a:r>
                        <a:rPr lang="es-EC" sz="1600" baseline="0" dirty="0" smtClean="0"/>
                        <a:t>-ene</a:t>
                      </a:r>
                      <a:r>
                        <a:rPr lang="es-EC" sz="1600" dirty="0" smtClean="0"/>
                        <a:t>-2016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31-dic-2016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30</a:t>
                      </a:r>
                      <a:r>
                        <a:rPr lang="es-EC" sz="1600" baseline="0" dirty="0" smtClean="0"/>
                        <a:t>-nov</a:t>
                      </a:r>
                      <a:r>
                        <a:rPr lang="es-EC" sz="1600" dirty="0" smtClean="0"/>
                        <a:t>-2015</a:t>
                      </a:r>
                      <a:endParaRPr lang="es-EC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 smtClean="0"/>
              <a:t>TALLER DE MODULO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14992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045692"/>
              </p:ext>
            </p:extLst>
          </p:nvPr>
        </p:nvGraphicFramePr>
        <p:xfrm>
          <a:off x="209274" y="2361933"/>
          <a:ext cx="8798247" cy="2892455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1157543"/>
                <a:gridCol w="1117808"/>
                <a:gridCol w="432219"/>
                <a:gridCol w="536547"/>
                <a:gridCol w="581261"/>
                <a:gridCol w="834631"/>
                <a:gridCol w="819726"/>
                <a:gridCol w="789917"/>
                <a:gridCol w="1265434"/>
                <a:gridCol w="1263161"/>
              </a:tblGrid>
              <a:tr h="122753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Descripción de Actividad</a:t>
                      </a:r>
                      <a:endParaRPr lang="es-EC" sz="11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Tipo de Actividad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Periodicidad 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Parámetro adicional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C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Tiempo de Revisión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Fecha</a:t>
                      </a:r>
                      <a:r>
                        <a:rPr lang="es-EC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Corte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Fecha de inicio 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Fecha Fin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Subcomponente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Entregable</a:t>
                      </a:r>
                      <a:endParaRPr lang="es-EC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20">
                <a:tc>
                  <a:txBody>
                    <a:bodyPr/>
                    <a:lstStyle/>
                    <a:p>
                      <a:pPr algn="l" fontAlgn="b"/>
                      <a:r>
                        <a:rPr lang="es-EC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Revisión de balances mensuales de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Actividades </a:t>
                      </a:r>
                      <a:r>
                        <a:rPr lang="es-EC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cumplimiento</a:t>
                      </a:r>
                      <a:r>
                        <a:rPr lang="es-EC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normativo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r>
                        <a:rPr lang="es-EC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dic 15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20-01-16</a:t>
                      </a:r>
                      <a:endParaRPr lang="es-EC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30-1-2016</a:t>
                      </a:r>
                      <a:endParaRPr lang="es-EC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Análisis</a:t>
                      </a:r>
                      <a:r>
                        <a:rPr lang="es-EC" sz="1200" b="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 </a:t>
                      </a:r>
                      <a:r>
                        <a:rPr lang="es-EC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Resultados</a:t>
                      </a:r>
                      <a:endParaRPr lang="es-EC" sz="12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C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Examen</a:t>
                      </a:r>
                      <a:r>
                        <a:rPr lang="es-EC" sz="1200" b="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Balances</a:t>
                      </a:r>
                      <a:endParaRPr lang="es-EC" sz="12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595543"/>
              </p:ext>
            </p:extLst>
          </p:nvPr>
        </p:nvGraphicFramePr>
        <p:xfrm>
          <a:off x="209274" y="945093"/>
          <a:ext cx="8568953" cy="1014502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1706348"/>
                <a:gridCol w="6862605"/>
              </a:tblGrid>
              <a:tr h="50725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Objetivo Individual</a:t>
                      </a:r>
                      <a:endParaRPr lang="es-EC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EC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Evaluar el registro y </a:t>
                      </a:r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razonabilidad de los estados financieros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725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 de Actividad</a:t>
                      </a:r>
                      <a:endParaRPr lang="es-EC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Actividades de cumplimiento</a:t>
                      </a:r>
                      <a:r>
                        <a:rPr lang="es-EC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normativo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1 Título"/>
          <p:cNvSpPr txBox="1">
            <a:spLocks/>
          </p:cNvSpPr>
          <p:nvPr/>
        </p:nvSpPr>
        <p:spPr>
          <a:xfrm>
            <a:off x="3013656" y="-82826"/>
            <a:ext cx="6130344" cy="721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ES"/>
            </a:defPPr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es-ES" dirty="0" smtClean="0"/>
              <a:t>TALLER DE MODULO I: PLAN DE TRABAJO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0097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10" name="1 Título"/>
          <p:cNvSpPr>
            <a:spLocks noGrp="1"/>
          </p:cNvSpPr>
          <p:nvPr>
            <p:ph type="title" idx="4294967295"/>
          </p:nvPr>
        </p:nvSpPr>
        <p:spPr>
          <a:xfrm>
            <a:off x="0" y="2611438"/>
            <a:ext cx="82296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s-ES" dirty="0" smtClean="0"/>
              <a:t> </a:t>
            </a:r>
            <a:r>
              <a:rPr lang="es-EC" dirty="0" smtClean="0"/>
              <a:t/>
            </a:r>
            <a:br>
              <a:rPr lang="es-EC" dirty="0" smtClean="0"/>
            </a:br>
            <a:r>
              <a:rPr lang="es-E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Gracias por su atención</a:t>
            </a:r>
            <a:endParaRPr lang="es-EC" b="1" dirty="0">
              <a:solidFill>
                <a:schemeClr val="tx2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2290" name="Picture 2" descr="http://u.jimdo.com/www11/o/s54be119b21dc08dc/img/i626b178a72ac7a4c/1358630742/std/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000" y="5273040"/>
            <a:ext cx="2829672" cy="137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00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1844824"/>
            <a:ext cx="543538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35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72" y="5273040"/>
            <a:ext cx="183519" cy="16123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7360" y="6111265"/>
            <a:ext cx="1512352" cy="540126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467360" y="3642589"/>
            <a:ext cx="8253375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7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263463" y="126124"/>
            <a:ext cx="5880538" cy="662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976718" y="1062871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PLAN DE TRABAJO DEL AUDITOR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5" name="Rectángulo redondeado 4"/>
          <p:cNvSpPr/>
          <p:nvPr/>
        </p:nvSpPr>
        <p:spPr>
          <a:xfrm>
            <a:off x="804672" y="1452686"/>
            <a:ext cx="7845552" cy="943317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Organizar y administrar, el trabajo de auditoría de modo que se desempeñe de manera eficiente y efectiva</a:t>
            </a:r>
            <a:endParaRPr lang="es-ES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178801812"/>
              </p:ext>
            </p:extLst>
          </p:nvPr>
        </p:nvGraphicFramePr>
        <p:xfrm>
          <a:off x="2225991" y="2796987"/>
          <a:ext cx="5586750" cy="3524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9069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encabezad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" y="0"/>
            <a:ext cx="9144000" cy="117809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378427" y="832292"/>
            <a:ext cx="5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CICLO DE GESTIÓN DE AUDITORÍA</a:t>
            </a:r>
            <a:endParaRPr lang="es-ES" b="1" dirty="0">
              <a:solidFill>
                <a:schemeClr val="tx2"/>
              </a:solidFill>
            </a:endParaRPr>
          </a:p>
        </p:txBody>
      </p:sp>
      <p:sp>
        <p:nvSpPr>
          <p:cNvPr id="39" name="Trapecio 38"/>
          <p:cNvSpPr/>
          <p:nvPr/>
        </p:nvSpPr>
        <p:spPr>
          <a:xfrm rot="16200000">
            <a:off x="3678575" y="1610880"/>
            <a:ext cx="1606545" cy="1676621"/>
          </a:xfrm>
          <a:prstGeom prst="trapezoid">
            <a:avLst>
              <a:gd name="adj" fmla="val 24556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aphicFrame>
        <p:nvGraphicFramePr>
          <p:cNvPr id="40" name="Diagrama 39"/>
          <p:cNvGraphicFramePr/>
          <p:nvPr>
            <p:extLst>
              <p:ext uri="{D42A27DB-BD31-4B8C-83A1-F6EECF244321}">
                <p14:modId xmlns:p14="http://schemas.microsoft.com/office/powerpoint/2010/main" val="1910951971"/>
              </p:ext>
            </p:extLst>
          </p:nvPr>
        </p:nvGraphicFramePr>
        <p:xfrm>
          <a:off x="-173815" y="20254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1" name="Rectángulo redondeado 40"/>
          <p:cNvSpPr/>
          <p:nvPr/>
        </p:nvSpPr>
        <p:spPr>
          <a:xfrm>
            <a:off x="5272073" y="1321116"/>
            <a:ext cx="3200400" cy="2250836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/>
          </a:p>
        </p:txBody>
      </p:sp>
      <p:sp>
        <p:nvSpPr>
          <p:cNvPr id="42" name="Rectángulo redondeado 41"/>
          <p:cNvSpPr/>
          <p:nvPr/>
        </p:nvSpPr>
        <p:spPr>
          <a:xfrm>
            <a:off x="5427628" y="1566577"/>
            <a:ext cx="1250163" cy="4857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 smtClean="0">
                <a:solidFill>
                  <a:schemeClr val="tx1"/>
                </a:solidFill>
              </a:rPr>
              <a:t>Definición de Prioridades</a:t>
            </a:r>
            <a:endParaRPr lang="es-ES" sz="1400" b="1" dirty="0">
              <a:solidFill>
                <a:schemeClr val="tx1"/>
              </a:solidFill>
            </a:endParaRPr>
          </a:p>
        </p:txBody>
      </p:sp>
      <p:sp>
        <p:nvSpPr>
          <p:cNvPr id="43" name="Rectángulo redondeado 42"/>
          <p:cNvSpPr/>
          <p:nvPr/>
        </p:nvSpPr>
        <p:spPr>
          <a:xfrm>
            <a:off x="7069410" y="1551267"/>
            <a:ext cx="1250163" cy="4857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 smtClean="0">
                <a:solidFill>
                  <a:schemeClr val="tx1"/>
                </a:solidFill>
              </a:rPr>
              <a:t>Validación Auditores</a:t>
            </a:r>
            <a:endParaRPr lang="es-ES" sz="1400" b="1" dirty="0">
              <a:solidFill>
                <a:schemeClr val="tx1"/>
              </a:solidFill>
            </a:endParaRPr>
          </a:p>
        </p:txBody>
      </p:sp>
      <p:sp>
        <p:nvSpPr>
          <p:cNvPr id="44" name="Rectángulo redondeado 43"/>
          <p:cNvSpPr/>
          <p:nvPr/>
        </p:nvSpPr>
        <p:spPr>
          <a:xfrm>
            <a:off x="6247191" y="2270271"/>
            <a:ext cx="1250163" cy="4857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 smtClean="0">
                <a:solidFill>
                  <a:schemeClr val="tx1"/>
                </a:solidFill>
              </a:rPr>
              <a:t>Definición del plan</a:t>
            </a:r>
            <a:endParaRPr lang="es-ES" sz="1400" b="1" dirty="0">
              <a:solidFill>
                <a:schemeClr val="tx1"/>
              </a:solidFill>
            </a:endParaRPr>
          </a:p>
        </p:txBody>
      </p:sp>
      <p:sp>
        <p:nvSpPr>
          <p:cNvPr id="45" name="Rectángulo redondeado 44"/>
          <p:cNvSpPr/>
          <p:nvPr/>
        </p:nvSpPr>
        <p:spPr>
          <a:xfrm>
            <a:off x="6247190" y="2928797"/>
            <a:ext cx="1250163" cy="4857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 smtClean="0">
                <a:solidFill>
                  <a:schemeClr val="tx1"/>
                </a:solidFill>
              </a:rPr>
              <a:t>Validación del plan</a:t>
            </a:r>
            <a:endParaRPr lang="es-ES" sz="1400" b="1" dirty="0">
              <a:solidFill>
                <a:schemeClr val="tx1"/>
              </a:solidFill>
            </a:endParaRPr>
          </a:p>
        </p:txBody>
      </p:sp>
      <p:cxnSp>
        <p:nvCxnSpPr>
          <p:cNvPr id="46" name="Conector angular 45"/>
          <p:cNvCxnSpPr>
            <a:stCxn id="42" idx="2"/>
            <a:endCxn id="44" idx="0"/>
          </p:cNvCxnSpPr>
          <p:nvPr/>
        </p:nvCxnSpPr>
        <p:spPr>
          <a:xfrm rot="16200000" flipH="1">
            <a:off x="6353519" y="1751516"/>
            <a:ext cx="217945" cy="819563"/>
          </a:xfrm>
          <a:prstGeom prst="bentConnector3">
            <a:avLst/>
          </a:prstGeom>
          <a:ln w="127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ector angular 46"/>
          <p:cNvCxnSpPr>
            <a:stCxn id="43" idx="2"/>
            <a:endCxn id="44" idx="0"/>
          </p:cNvCxnSpPr>
          <p:nvPr/>
        </p:nvCxnSpPr>
        <p:spPr>
          <a:xfrm rot="5400000">
            <a:off x="7166756" y="1742534"/>
            <a:ext cx="233255" cy="822219"/>
          </a:xfrm>
          <a:prstGeom prst="bentConnector3">
            <a:avLst/>
          </a:prstGeom>
          <a:ln w="127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de flecha 47"/>
          <p:cNvCxnSpPr>
            <a:stCxn id="44" idx="2"/>
            <a:endCxn id="45" idx="0"/>
          </p:cNvCxnSpPr>
          <p:nvPr/>
        </p:nvCxnSpPr>
        <p:spPr>
          <a:xfrm flipH="1">
            <a:off x="6872272" y="2756020"/>
            <a:ext cx="1" cy="172777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1 Título"/>
          <p:cNvSpPr txBox="1">
            <a:spLocks/>
          </p:cNvSpPr>
          <p:nvPr/>
        </p:nvSpPr>
        <p:spPr>
          <a:xfrm>
            <a:off x="540106" y="-69446"/>
            <a:ext cx="8620085" cy="7045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ES" sz="20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MARCO CONCEPTUAL</a:t>
            </a:r>
            <a:endParaRPr lang="es-ES" sz="2000" b="1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02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ción de Decisiones Estratégicas" id="{7E96841E-6C98-45AA-96D9-560EF29AB8E8}" vid="{A11817CA-E88E-41E3-8E0B-C490AB1EAB1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NuevoTemaSeps</Template>
  <TotalTime>38662</TotalTime>
  <Words>3571</Words>
  <Application>Microsoft Office PowerPoint</Application>
  <PresentationFormat>Presentación en pantalla (4:3)</PresentationFormat>
  <Paragraphs>662</Paragraphs>
  <Slides>66</Slides>
  <Notes>34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66</vt:i4>
      </vt:variant>
    </vt:vector>
  </HeadingPairs>
  <TitlesOfParts>
    <vt:vector size="71" baseType="lpstr">
      <vt:lpstr>Arial</vt:lpstr>
      <vt:lpstr>Calibri</vt:lpstr>
      <vt:lpstr>Verdana</vt:lpstr>
      <vt:lpstr>Tema de Office</vt:lpstr>
      <vt:lpstr>Imagen de mapa de bits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  Gracias por su atención</vt:lpstr>
      <vt:lpstr>Presentación de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López Liliana Patricia</dc:creator>
  <cp:lastModifiedBy>Cevallos David Alonso</cp:lastModifiedBy>
  <cp:revision>1695</cp:revision>
  <dcterms:created xsi:type="dcterms:W3CDTF">2014-06-06T13:59:33Z</dcterms:created>
  <dcterms:modified xsi:type="dcterms:W3CDTF">2016-05-05T14:45:44Z</dcterms:modified>
</cp:coreProperties>
</file>