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7" r:id="rId3"/>
    <p:sldId id="267" r:id="rId4"/>
    <p:sldId id="260" r:id="rId5"/>
    <p:sldId id="271" r:id="rId6"/>
    <p:sldId id="273" r:id="rId7"/>
    <p:sldId id="274" r:id="rId8"/>
    <p:sldId id="262" r:id="rId9"/>
    <p:sldId id="275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84" d="100"/>
          <a:sy n="84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7B66B-95F2-4311-9C50-50D10988B3BF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C4A33-A0BC-45E9-85B4-2C4504EEF3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4600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1287944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1163708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589352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37658434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584929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198149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3951962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3832959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3948206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3196082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1533783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3833;g35f391192_00:notes"/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5" name="Google Shape;3834;g35f391192_00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indent="0" eaLnBrk="1" hangingPunct="1">
              <a:buSzPts val="1400"/>
            </a:pPr>
            <a:endParaRPr lang="es-ES" sz="1100" smtClean="0"/>
          </a:p>
        </p:txBody>
      </p:sp>
    </p:spTree>
    <p:extLst>
      <p:ext uri="{BB962C8B-B14F-4D97-AF65-F5344CB8AC3E}">
        <p14:creationId xmlns:p14="http://schemas.microsoft.com/office/powerpoint/2010/main" val="2600381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248880"/>
      </p:ext>
    </p:extLst>
  </p:cSld>
  <p:clrMapOvr>
    <a:masterClrMapping/>
  </p:clrMapOvr>
  <p:transition spd="slow" advClick="0" advTm="10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1994561"/>
      </p:ext>
    </p:extLst>
  </p:cSld>
  <p:clrMapOvr>
    <a:masterClrMapping/>
  </p:clrMapOvr>
  <p:transition spd="slow" advClick="0" advTm="10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298800"/>
      </p:ext>
    </p:extLst>
  </p:cSld>
  <p:clrMapOvr>
    <a:masterClrMapping/>
  </p:clrMapOvr>
  <p:transition spd="slow" advClick="0" advTm="10000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chemeClr val="accent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11;p2"/>
          <p:cNvGrpSpPr>
            <a:grpSpLocks/>
          </p:cNvGrpSpPr>
          <p:nvPr/>
        </p:nvGrpSpPr>
        <p:grpSpPr bwMode="auto">
          <a:xfrm rot="10800000">
            <a:off x="8705851" y="38100"/>
            <a:ext cx="409575" cy="6781800"/>
            <a:chOff x="836200" y="238125"/>
            <a:chExt cx="422425" cy="5238750"/>
          </a:xfrm>
        </p:grpSpPr>
        <p:sp>
          <p:nvSpPr>
            <p:cNvPr id="4" name="Google Shape;12;p2"/>
            <p:cNvSpPr>
              <a:spLocks/>
            </p:cNvSpPr>
            <p:nvPr/>
          </p:nvSpPr>
          <p:spPr bwMode="auto">
            <a:xfrm>
              <a:off x="836200" y="2381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" name="Google Shape;13;p2"/>
            <p:cNvSpPr>
              <a:spLocks/>
            </p:cNvSpPr>
            <p:nvPr/>
          </p:nvSpPr>
          <p:spPr bwMode="auto">
            <a:xfrm>
              <a:off x="836200" y="3886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" name="Google Shape;14;p2"/>
            <p:cNvSpPr>
              <a:spLocks/>
            </p:cNvSpPr>
            <p:nvPr/>
          </p:nvSpPr>
          <p:spPr bwMode="auto">
            <a:xfrm>
              <a:off x="836200" y="53912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" name="Google Shape;15;p2"/>
            <p:cNvSpPr>
              <a:spLocks/>
            </p:cNvSpPr>
            <p:nvPr/>
          </p:nvSpPr>
          <p:spPr bwMode="auto">
            <a:xfrm>
              <a:off x="836200" y="6896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" name="Google Shape;16;p2"/>
            <p:cNvSpPr>
              <a:spLocks/>
            </p:cNvSpPr>
            <p:nvPr/>
          </p:nvSpPr>
          <p:spPr bwMode="auto">
            <a:xfrm>
              <a:off x="836200" y="8401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" name="Google Shape;17;p2"/>
            <p:cNvSpPr>
              <a:spLocks/>
            </p:cNvSpPr>
            <p:nvPr/>
          </p:nvSpPr>
          <p:spPr bwMode="auto">
            <a:xfrm>
              <a:off x="836200" y="9906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" name="Google Shape;18;p2"/>
            <p:cNvSpPr>
              <a:spLocks/>
            </p:cNvSpPr>
            <p:nvPr/>
          </p:nvSpPr>
          <p:spPr bwMode="auto">
            <a:xfrm>
              <a:off x="836200" y="11411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" name="Google Shape;19;p2"/>
            <p:cNvSpPr>
              <a:spLocks/>
            </p:cNvSpPr>
            <p:nvPr/>
          </p:nvSpPr>
          <p:spPr bwMode="auto">
            <a:xfrm>
              <a:off x="836200" y="12917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" name="Google Shape;20;p2"/>
            <p:cNvSpPr>
              <a:spLocks/>
            </p:cNvSpPr>
            <p:nvPr/>
          </p:nvSpPr>
          <p:spPr bwMode="auto">
            <a:xfrm>
              <a:off x="836200" y="14422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" name="Google Shape;21;p2"/>
            <p:cNvSpPr>
              <a:spLocks/>
            </p:cNvSpPr>
            <p:nvPr/>
          </p:nvSpPr>
          <p:spPr bwMode="auto">
            <a:xfrm>
              <a:off x="836200" y="15927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" name="Google Shape;22;p2"/>
            <p:cNvSpPr>
              <a:spLocks/>
            </p:cNvSpPr>
            <p:nvPr/>
          </p:nvSpPr>
          <p:spPr bwMode="auto">
            <a:xfrm>
              <a:off x="836200" y="17432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" name="Google Shape;23;p2"/>
            <p:cNvSpPr>
              <a:spLocks/>
            </p:cNvSpPr>
            <p:nvPr/>
          </p:nvSpPr>
          <p:spPr bwMode="auto">
            <a:xfrm>
              <a:off x="836200" y="18937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" name="Google Shape;24;p2"/>
            <p:cNvSpPr>
              <a:spLocks/>
            </p:cNvSpPr>
            <p:nvPr/>
          </p:nvSpPr>
          <p:spPr bwMode="auto">
            <a:xfrm>
              <a:off x="836200" y="20442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" name="Google Shape;25;p2"/>
            <p:cNvSpPr>
              <a:spLocks/>
            </p:cNvSpPr>
            <p:nvPr/>
          </p:nvSpPr>
          <p:spPr bwMode="auto">
            <a:xfrm>
              <a:off x="836200" y="21947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" name="Google Shape;26;p2"/>
            <p:cNvSpPr>
              <a:spLocks/>
            </p:cNvSpPr>
            <p:nvPr/>
          </p:nvSpPr>
          <p:spPr bwMode="auto">
            <a:xfrm>
              <a:off x="836200" y="23452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" name="Google Shape;27;p2"/>
            <p:cNvSpPr>
              <a:spLocks/>
            </p:cNvSpPr>
            <p:nvPr/>
          </p:nvSpPr>
          <p:spPr bwMode="auto">
            <a:xfrm>
              <a:off x="836200" y="24957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1" name="Google Shape;28;p2"/>
            <p:cNvSpPr>
              <a:spLocks/>
            </p:cNvSpPr>
            <p:nvPr/>
          </p:nvSpPr>
          <p:spPr bwMode="auto">
            <a:xfrm>
              <a:off x="836200" y="26462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2" name="Google Shape;29;p2"/>
            <p:cNvSpPr>
              <a:spLocks/>
            </p:cNvSpPr>
            <p:nvPr/>
          </p:nvSpPr>
          <p:spPr bwMode="auto">
            <a:xfrm>
              <a:off x="836200" y="27968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3" name="Google Shape;30;p2"/>
            <p:cNvSpPr>
              <a:spLocks/>
            </p:cNvSpPr>
            <p:nvPr/>
          </p:nvSpPr>
          <p:spPr bwMode="auto">
            <a:xfrm>
              <a:off x="836200" y="29473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4" name="Google Shape;31;p2"/>
            <p:cNvSpPr>
              <a:spLocks/>
            </p:cNvSpPr>
            <p:nvPr/>
          </p:nvSpPr>
          <p:spPr bwMode="auto">
            <a:xfrm>
              <a:off x="836200" y="30978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5" name="Google Shape;32;p2"/>
            <p:cNvSpPr>
              <a:spLocks/>
            </p:cNvSpPr>
            <p:nvPr/>
          </p:nvSpPr>
          <p:spPr bwMode="auto">
            <a:xfrm>
              <a:off x="836200" y="32483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6" name="Google Shape;33;p2"/>
            <p:cNvSpPr>
              <a:spLocks/>
            </p:cNvSpPr>
            <p:nvPr/>
          </p:nvSpPr>
          <p:spPr bwMode="auto">
            <a:xfrm>
              <a:off x="836200" y="33988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7" name="Google Shape;34;p2"/>
            <p:cNvSpPr>
              <a:spLocks/>
            </p:cNvSpPr>
            <p:nvPr/>
          </p:nvSpPr>
          <p:spPr bwMode="auto">
            <a:xfrm>
              <a:off x="836200" y="35493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8" name="Google Shape;35;p2"/>
            <p:cNvSpPr>
              <a:spLocks/>
            </p:cNvSpPr>
            <p:nvPr/>
          </p:nvSpPr>
          <p:spPr bwMode="auto">
            <a:xfrm>
              <a:off x="836200" y="36998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9" name="Google Shape;36;p2"/>
            <p:cNvSpPr>
              <a:spLocks/>
            </p:cNvSpPr>
            <p:nvPr/>
          </p:nvSpPr>
          <p:spPr bwMode="auto">
            <a:xfrm>
              <a:off x="836200" y="38503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0" name="Google Shape;37;p2"/>
            <p:cNvSpPr>
              <a:spLocks/>
            </p:cNvSpPr>
            <p:nvPr/>
          </p:nvSpPr>
          <p:spPr bwMode="auto">
            <a:xfrm>
              <a:off x="836200" y="40008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1" name="Google Shape;38;p2"/>
            <p:cNvSpPr>
              <a:spLocks/>
            </p:cNvSpPr>
            <p:nvPr/>
          </p:nvSpPr>
          <p:spPr bwMode="auto">
            <a:xfrm>
              <a:off x="836200" y="41514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2" name="Google Shape;39;p2"/>
            <p:cNvSpPr>
              <a:spLocks/>
            </p:cNvSpPr>
            <p:nvPr/>
          </p:nvSpPr>
          <p:spPr bwMode="auto">
            <a:xfrm>
              <a:off x="836200" y="430190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3" name="Google Shape;40;p2"/>
            <p:cNvSpPr>
              <a:spLocks/>
            </p:cNvSpPr>
            <p:nvPr/>
          </p:nvSpPr>
          <p:spPr bwMode="auto">
            <a:xfrm>
              <a:off x="836200" y="44524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4" name="Google Shape;41;p2"/>
            <p:cNvSpPr>
              <a:spLocks/>
            </p:cNvSpPr>
            <p:nvPr/>
          </p:nvSpPr>
          <p:spPr bwMode="auto">
            <a:xfrm>
              <a:off x="836200" y="46029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5" name="Google Shape;42;p2"/>
            <p:cNvSpPr>
              <a:spLocks/>
            </p:cNvSpPr>
            <p:nvPr/>
          </p:nvSpPr>
          <p:spPr bwMode="auto">
            <a:xfrm>
              <a:off x="836200" y="47534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6" name="Google Shape;43;p2"/>
            <p:cNvSpPr>
              <a:spLocks/>
            </p:cNvSpPr>
            <p:nvPr/>
          </p:nvSpPr>
          <p:spPr bwMode="auto">
            <a:xfrm>
              <a:off x="836200" y="49039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7" name="Google Shape;44;p2"/>
            <p:cNvSpPr>
              <a:spLocks/>
            </p:cNvSpPr>
            <p:nvPr/>
          </p:nvSpPr>
          <p:spPr bwMode="auto">
            <a:xfrm>
              <a:off x="836200" y="505445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8" name="Google Shape;45;p2"/>
            <p:cNvSpPr>
              <a:spLocks/>
            </p:cNvSpPr>
            <p:nvPr/>
          </p:nvSpPr>
          <p:spPr bwMode="auto">
            <a:xfrm>
              <a:off x="836200" y="52049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39" name="Google Shape;46;p2"/>
            <p:cNvSpPr>
              <a:spLocks/>
            </p:cNvSpPr>
            <p:nvPr/>
          </p:nvSpPr>
          <p:spPr bwMode="auto">
            <a:xfrm>
              <a:off x="836200" y="53554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0" name="Google Shape;47;p2"/>
            <p:cNvSpPr>
              <a:spLocks/>
            </p:cNvSpPr>
            <p:nvPr/>
          </p:nvSpPr>
          <p:spPr bwMode="auto">
            <a:xfrm>
              <a:off x="986700" y="3886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1" name="Google Shape;48;p2"/>
            <p:cNvSpPr>
              <a:spLocks/>
            </p:cNvSpPr>
            <p:nvPr/>
          </p:nvSpPr>
          <p:spPr bwMode="auto">
            <a:xfrm>
              <a:off x="986700" y="53912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2" name="Google Shape;49;p2"/>
            <p:cNvSpPr>
              <a:spLocks/>
            </p:cNvSpPr>
            <p:nvPr/>
          </p:nvSpPr>
          <p:spPr bwMode="auto">
            <a:xfrm>
              <a:off x="986700" y="8401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3" name="Google Shape;50;p2"/>
            <p:cNvSpPr>
              <a:spLocks/>
            </p:cNvSpPr>
            <p:nvPr/>
          </p:nvSpPr>
          <p:spPr bwMode="auto">
            <a:xfrm>
              <a:off x="986700" y="11411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4" name="Google Shape;51;p2"/>
            <p:cNvSpPr>
              <a:spLocks/>
            </p:cNvSpPr>
            <p:nvPr/>
          </p:nvSpPr>
          <p:spPr bwMode="auto">
            <a:xfrm>
              <a:off x="986700" y="12917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5" name="Google Shape;52;p2"/>
            <p:cNvSpPr>
              <a:spLocks/>
            </p:cNvSpPr>
            <p:nvPr/>
          </p:nvSpPr>
          <p:spPr bwMode="auto">
            <a:xfrm>
              <a:off x="986700" y="17432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6" name="Google Shape;53;p2"/>
            <p:cNvSpPr>
              <a:spLocks/>
            </p:cNvSpPr>
            <p:nvPr/>
          </p:nvSpPr>
          <p:spPr bwMode="auto">
            <a:xfrm>
              <a:off x="986700" y="18937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7" name="Google Shape;54;p2"/>
            <p:cNvSpPr>
              <a:spLocks/>
            </p:cNvSpPr>
            <p:nvPr/>
          </p:nvSpPr>
          <p:spPr bwMode="auto">
            <a:xfrm>
              <a:off x="986700" y="21947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8" name="Google Shape;55;p2"/>
            <p:cNvSpPr>
              <a:spLocks/>
            </p:cNvSpPr>
            <p:nvPr/>
          </p:nvSpPr>
          <p:spPr bwMode="auto">
            <a:xfrm>
              <a:off x="986700" y="23452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49" name="Google Shape;56;p2"/>
            <p:cNvSpPr>
              <a:spLocks/>
            </p:cNvSpPr>
            <p:nvPr/>
          </p:nvSpPr>
          <p:spPr bwMode="auto">
            <a:xfrm>
              <a:off x="986700" y="24957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0" name="Google Shape;57;p2"/>
            <p:cNvSpPr>
              <a:spLocks/>
            </p:cNvSpPr>
            <p:nvPr/>
          </p:nvSpPr>
          <p:spPr bwMode="auto">
            <a:xfrm>
              <a:off x="986700" y="27968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1" name="Google Shape;58;p2"/>
            <p:cNvSpPr>
              <a:spLocks/>
            </p:cNvSpPr>
            <p:nvPr/>
          </p:nvSpPr>
          <p:spPr bwMode="auto">
            <a:xfrm>
              <a:off x="986700" y="29473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2" name="Google Shape;59;p2"/>
            <p:cNvSpPr>
              <a:spLocks/>
            </p:cNvSpPr>
            <p:nvPr/>
          </p:nvSpPr>
          <p:spPr bwMode="auto">
            <a:xfrm>
              <a:off x="986700" y="30978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3" name="Google Shape;60;p2"/>
            <p:cNvSpPr>
              <a:spLocks/>
            </p:cNvSpPr>
            <p:nvPr/>
          </p:nvSpPr>
          <p:spPr bwMode="auto">
            <a:xfrm>
              <a:off x="986700" y="35493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4" name="Google Shape;61;p2"/>
            <p:cNvSpPr>
              <a:spLocks/>
            </p:cNvSpPr>
            <p:nvPr/>
          </p:nvSpPr>
          <p:spPr bwMode="auto">
            <a:xfrm>
              <a:off x="986700" y="36998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5" name="Google Shape;62;p2"/>
            <p:cNvSpPr>
              <a:spLocks/>
            </p:cNvSpPr>
            <p:nvPr/>
          </p:nvSpPr>
          <p:spPr bwMode="auto">
            <a:xfrm>
              <a:off x="986700" y="38503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6" name="Google Shape;63;p2"/>
            <p:cNvSpPr>
              <a:spLocks/>
            </p:cNvSpPr>
            <p:nvPr/>
          </p:nvSpPr>
          <p:spPr bwMode="auto">
            <a:xfrm>
              <a:off x="986700" y="41514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7" name="Google Shape;64;p2"/>
            <p:cNvSpPr>
              <a:spLocks/>
            </p:cNvSpPr>
            <p:nvPr/>
          </p:nvSpPr>
          <p:spPr bwMode="auto">
            <a:xfrm>
              <a:off x="986700" y="430190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8" name="Google Shape;65;p2"/>
            <p:cNvSpPr>
              <a:spLocks/>
            </p:cNvSpPr>
            <p:nvPr/>
          </p:nvSpPr>
          <p:spPr bwMode="auto">
            <a:xfrm>
              <a:off x="986700" y="44524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59" name="Google Shape;66;p2"/>
            <p:cNvSpPr>
              <a:spLocks/>
            </p:cNvSpPr>
            <p:nvPr/>
          </p:nvSpPr>
          <p:spPr bwMode="auto">
            <a:xfrm>
              <a:off x="986700" y="46029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0" name="Google Shape;67;p2"/>
            <p:cNvSpPr>
              <a:spLocks/>
            </p:cNvSpPr>
            <p:nvPr/>
          </p:nvSpPr>
          <p:spPr bwMode="auto">
            <a:xfrm>
              <a:off x="986700" y="49039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1" name="Google Shape;68;p2"/>
            <p:cNvSpPr>
              <a:spLocks/>
            </p:cNvSpPr>
            <p:nvPr/>
          </p:nvSpPr>
          <p:spPr bwMode="auto">
            <a:xfrm>
              <a:off x="986700" y="505445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2" name="Google Shape;69;p2"/>
            <p:cNvSpPr>
              <a:spLocks/>
            </p:cNvSpPr>
            <p:nvPr/>
          </p:nvSpPr>
          <p:spPr bwMode="auto">
            <a:xfrm>
              <a:off x="986700" y="53554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3" name="Google Shape;70;p2"/>
            <p:cNvSpPr>
              <a:spLocks/>
            </p:cNvSpPr>
            <p:nvPr/>
          </p:nvSpPr>
          <p:spPr bwMode="auto">
            <a:xfrm>
              <a:off x="1137200" y="2381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4" name="Google Shape;71;p2"/>
            <p:cNvSpPr>
              <a:spLocks/>
            </p:cNvSpPr>
            <p:nvPr/>
          </p:nvSpPr>
          <p:spPr bwMode="auto">
            <a:xfrm>
              <a:off x="1137200" y="539125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5" name="Google Shape;72;p2"/>
            <p:cNvSpPr>
              <a:spLocks/>
            </p:cNvSpPr>
            <p:nvPr/>
          </p:nvSpPr>
          <p:spPr bwMode="auto">
            <a:xfrm>
              <a:off x="1137200" y="9906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6" name="Google Shape;73;p2"/>
            <p:cNvSpPr>
              <a:spLocks/>
            </p:cNvSpPr>
            <p:nvPr/>
          </p:nvSpPr>
          <p:spPr bwMode="auto">
            <a:xfrm>
              <a:off x="1137200" y="114117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7" name="Google Shape;74;p2"/>
            <p:cNvSpPr>
              <a:spLocks/>
            </p:cNvSpPr>
            <p:nvPr/>
          </p:nvSpPr>
          <p:spPr bwMode="auto">
            <a:xfrm>
              <a:off x="1137200" y="144220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8" name="Google Shape;75;p2"/>
            <p:cNvSpPr>
              <a:spLocks/>
            </p:cNvSpPr>
            <p:nvPr/>
          </p:nvSpPr>
          <p:spPr bwMode="auto">
            <a:xfrm>
              <a:off x="1137200" y="1592700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69" name="Google Shape;76;p2"/>
            <p:cNvSpPr>
              <a:spLocks/>
            </p:cNvSpPr>
            <p:nvPr/>
          </p:nvSpPr>
          <p:spPr bwMode="auto">
            <a:xfrm>
              <a:off x="1137200" y="219475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0" name="Google Shape;77;p2"/>
            <p:cNvSpPr>
              <a:spLocks/>
            </p:cNvSpPr>
            <p:nvPr/>
          </p:nvSpPr>
          <p:spPr bwMode="auto">
            <a:xfrm>
              <a:off x="1137200" y="23452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1" name="Google Shape;78;p2"/>
            <p:cNvSpPr>
              <a:spLocks/>
            </p:cNvSpPr>
            <p:nvPr/>
          </p:nvSpPr>
          <p:spPr bwMode="auto">
            <a:xfrm>
              <a:off x="1137200" y="249577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2" name="Google Shape;79;p2"/>
            <p:cNvSpPr>
              <a:spLocks/>
            </p:cNvSpPr>
            <p:nvPr/>
          </p:nvSpPr>
          <p:spPr bwMode="auto">
            <a:xfrm>
              <a:off x="1137200" y="2646275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3" name="Google Shape;80;p2"/>
            <p:cNvSpPr>
              <a:spLocks/>
            </p:cNvSpPr>
            <p:nvPr/>
          </p:nvSpPr>
          <p:spPr bwMode="auto">
            <a:xfrm>
              <a:off x="1137200" y="2947300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4" name="Google Shape;81;p2"/>
            <p:cNvSpPr>
              <a:spLocks/>
            </p:cNvSpPr>
            <p:nvPr/>
          </p:nvSpPr>
          <p:spPr bwMode="auto">
            <a:xfrm>
              <a:off x="1137200" y="324832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5" name="Google Shape;82;p2"/>
            <p:cNvSpPr>
              <a:spLocks/>
            </p:cNvSpPr>
            <p:nvPr/>
          </p:nvSpPr>
          <p:spPr bwMode="auto">
            <a:xfrm>
              <a:off x="1137200" y="339885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6" name="Google Shape;83;p2"/>
            <p:cNvSpPr>
              <a:spLocks/>
            </p:cNvSpPr>
            <p:nvPr/>
          </p:nvSpPr>
          <p:spPr bwMode="auto">
            <a:xfrm>
              <a:off x="1137200" y="36998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7" name="Google Shape;84;p2"/>
            <p:cNvSpPr>
              <a:spLocks/>
            </p:cNvSpPr>
            <p:nvPr/>
          </p:nvSpPr>
          <p:spPr bwMode="auto">
            <a:xfrm>
              <a:off x="1137200" y="38503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8" name="Google Shape;85;p2"/>
            <p:cNvSpPr>
              <a:spLocks/>
            </p:cNvSpPr>
            <p:nvPr/>
          </p:nvSpPr>
          <p:spPr bwMode="auto">
            <a:xfrm>
              <a:off x="1137200" y="4000875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79" name="Google Shape;86;p2"/>
            <p:cNvSpPr>
              <a:spLocks/>
            </p:cNvSpPr>
            <p:nvPr/>
          </p:nvSpPr>
          <p:spPr bwMode="auto">
            <a:xfrm>
              <a:off x="1137200" y="415140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0" name="Google Shape;87;p2"/>
            <p:cNvSpPr>
              <a:spLocks/>
            </p:cNvSpPr>
            <p:nvPr/>
          </p:nvSpPr>
          <p:spPr bwMode="auto">
            <a:xfrm>
              <a:off x="1137200" y="460292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1" name="Google Shape;88;p2"/>
            <p:cNvSpPr>
              <a:spLocks/>
            </p:cNvSpPr>
            <p:nvPr/>
          </p:nvSpPr>
          <p:spPr bwMode="auto">
            <a:xfrm>
              <a:off x="1137200" y="475345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2" name="Google Shape;89;p2"/>
            <p:cNvSpPr>
              <a:spLocks/>
            </p:cNvSpPr>
            <p:nvPr/>
          </p:nvSpPr>
          <p:spPr bwMode="auto">
            <a:xfrm>
              <a:off x="1137200" y="5054450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3" name="Google Shape;90;p2"/>
            <p:cNvSpPr>
              <a:spLocks/>
            </p:cNvSpPr>
            <p:nvPr/>
          </p:nvSpPr>
          <p:spPr bwMode="auto">
            <a:xfrm>
              <a:off x="1137200" y="52049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4" name="Google Shape;91;p2"/>
            <p:cNvSpPr>
              <a:spLocks/>
            </p:cNvSpPr>
            <p:nvPr/>
          </p:nvSpPr>
          <p:spPr bwMode="auto">
            <a:xfrm>
              <a:off x="1137200" y="535547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</p:grpSp>
      <p:grpSp>
        <p:nvGrpSpPr>
          <p:cNvPr id="85" name="Google Shape;92;p2"/>
          <p:cNvGrpSpPr>
            <a:grpSpLocks/>
          </p:cNvGrpSpPr>
          <p:nvPr/>
        </p:nvGrpSpPr>
        <p:grpSpPr bwMode="auto">
          <a:xfrm rot="10800000">
            <a:off x="6659563" y="38100"/>
            <a:ext cx="2309812" cy="6781800"/>
            <a:chOff x="986700" y="238125"/>
            <a:chExt cx="2379075" cy="5238750"/>
          </a:xfrm>
        </p:grpSpPr>
        <p:sp>
          <p:nvSpPr>
            <p:cNvPr id="86" name="Google Shape;93;p2"/>
            <p:cNvSpPr>
              <a:spLocks/>
            </p:cNvSpPr>
            <p:nvPr/>
          </p:nvSpPr>
          <p:spPr bwMode="auto">
            <a:xfrm>
              <a:off x="986700" y="2381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7" name="Google Shape;94;p2"/>
            <p:cNvSpPr>
              <a:spLocks/>
            </p:cNvSpPr>
            <p:nvPr/>
          </p:nvSpPr>
          <p:spPr bwMode="auto">
            <a:xfrm>
              <a:off x="986700" y="6896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8" name="Google Shape;95;p2"/>
            <p:cNvSpPr>
              <a:spLocks/>
            </p:cNvSpPr>
            <p:nvPr/>
          </p:nvSpPr>
          <p:spPr bwMode="auto">
            <a:xfrm>
              <a:off x="986700" y="9906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89" name="Google Shape;96;p2"/>
            <p:cNvSpPr>
              <a:spLocks/>
            </p:cNvSpPr>
            <p:nvPr/>
          </p:nvSpPr>
          <p:spPr bwMode="auto">
            <a:xfrm>
              <a:off x="986700" y="14422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0" name="Google Shape;97;p2"/>
            <p:cNvSpPr>
              <a:spLocks/>
            </p:cNvSpPr>
            <p:nvPr/>
          </p:nvSpPr>
          <p:spPr bwMode="auto">
            <a:xfrm>
              <a:off x="986700" y="15927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1" name="Google Shape;98;p2"/>
            <p:cNvSpPr>
              <a:spLocks/>
            </p:cNvSpPr>
            <p:nvPr/>
          </p:nvSpPr>
          <p:spPr bwMode="auto">
            <a:xfrm>
              <a:off x="986700" y="20442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2" name="Google Shape;99;p2"/>
            <p:cNvSpPr>
              <a:spLocks/>
            </p:cNvSpPr>
            <p:nvPr/>
          </p:nvSpPr>
          <p:spPr bwMode="auto">
            <a:xfrm>
              <a:off x="986700" y="26462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3" name="Google Shape;100;p2"/>
            <p:cNvSpPr>
              <a:spLocks/>
            </p:cNvSpPr>
            <p:nvPr/>
          </p:nvSpPr>
          <p:spPr bwMode="auto">
            <a:xfrm>
              <a:off x="986700" y="32483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4" name="Google Shape;101;p2"/>
            <p:cNvSpPr>
              <a:spLocks/>
            </p:cNvSpPr>
            <p:nvPr/>
          </p:nvSpPr>
          <p:spPr bwMode="auto">
            <a:xfrm>
              <a:off x="986700" y="33988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5" name="Google Shape;102;p2"/>
            <p:cNvSpPr>
              <a:spLocks/>
            </p:cNvSpPr>
            <p:nvPr/>
          </p:nvSpPr>
          <p:spPr bwMode="auto">
            <a:xfrm>
              <a:off x="986700" y="40008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6" name="Google Shape;103;p2"/>
            <p:cNvSpPr>
              <a:spLocks/>
            </p:cNvSpPr>
            <p:nvPr/>
          </p:nvSpPr>
          <p:spPr bwMode="auto">
            <a:xfrm>
              <a:off x="986700" y="47534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7" name="Google Shape;104;p2"/>
            <p:cNvSpPr>
              <a:spLocks/>
            </p:cNvSpPr>
            <p:nvPr/>
          </p:nvSpPr>
          <p:spPr bwMode="auto">
            <a:xfrm>
              <a:off x="986700" y="52049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8" name="Google Shape;105;p2"/>
            <p:cNvSpPr>
              <a:spLocks/>
            </p:cNvSpPr>
            <p:nvPr/>
          </p:nvSpPr>
          <p:spPr bwMode="auto">
            <a:xfrm>
              <a:off x="1137200" y="3886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99" name="Google Shape;106;p2"/>
            <p:cNvSpPr>
              <a:spLocks/>
            </p:cNvSpPr>
            <p:nvPr/>
          </p:nvSpPr>
          <p:spPr bwMode="auto">
            <a:xfrm>
              <a:off x="1137200" y="68965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0" name="Google Shape;107;p2"/>
            <p:cNvSpPr>
              <a:spLocks/>
            </p:cNvSpPr>
            <p:nvPr/>
          </p:nvSpPr>
          <p:spPr bwMode="auto">
            <a:xfrm>
              <a:off x="1137200" y="84015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1" name="Google Shape;108;p2"/>
            <p:cNvSpPr>
              <a:spLocks/>
            </p:cNvSpPr>
            <p:nvPr/>
          </p:nvSpPr>
          <p:spPr bwMode="auto">
            <a:xfrm>
              <a:off x="1137200" y="129170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2" name="Google Shape;109;p2"/>
            <p:cNvSpPr>
              <a:spLocks/>
            </p:cNvSpPr>
            <p:nvPr/>
          </p:nvSpPr>
          <p:spPr bwMode="auto">
            <a:xfrm>
              <a:off x="1137200" y="17432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3" name="Google Shape;110;p2"/>
            <p:cNvSpPr>
              <a:spLocks/>
            </p:cNvSpPr>
            <p:nvPr/>
          </p:nvSpPr>
          <p:spPr bwMode="auto">
            <a:xfrm>
              <a:off x="1137200" y="189372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4" name="Google Shape;111;p2"/>
            <p:cNvSpPr>
              <a:spLocks/>
            </p:cNvSpPr>
            <p:nvPr/>
          </p:nvSpPr>
          <p:spPr bwMode="auto">
            <a:xfrm>
              <a:off x="1137200" y="204425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5" name="Google Shape;112;p2"/>
            <p:cNvSpPr>
              <a:spLocks/>
            </p:cNvSpPr>
            <p:nvPr/>
          </p:nvSpPr>
          <p:spPr bwMode="auto">
            <a:xfrm>
              <a:off x="1137200" y="279680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6" name="Google Shape;113;p2"/>
            <p:cNvSpPr>
              <a:spLocks/>
            </p:cNvSpPr>
            <p:nvPr/>
          </p:nvSpPr>
          <p:spPr bwMode="auto">
            <a:xfrm>
              <a:off x="1137200" y="30978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7" name="Google Shape;114;p2"/>
            <p:cNvSpPr>
              <a:spLocks/>
            </p:cNvSpPr>
            <p:nvPr/>
          </p:nvSpPr>
          <p:spPr bwMode="auto">
            <a:xfrm>
              <a:off x="1137200" y="354935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8" name="Google Shape;115;p2"/>
            <p:cNvSpPr>
              <a:spLocks/>
            </p:cNvSpPr>
            <p:nvPr/>
          </p:nvSpPr>
          <p:spPr bwMode="auto">
            <a:xfrm>
              <a:off x="1137200" y="430190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09" name="Google Shape;116;p2"/>
            <p:cNvSpPr>
              <a:spLocks/>
            </p:cNvSpPr>
            <p:nvPr/>
          </p:nvSpPr>
          <p:spPr bwMode="auto">
            <a:xfrm>
              <a:off x="1137200" y="44524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0" name="Google Shape;117;p2"/>
            <p:cNvSpPr>
              <a:spLocks/>
            </p:cNvSpPr>
            <p:nvPr/>
          </p:nvSpPr>
          <p:spPr bwMode="auto">
            <a:xfrm>
              <a:off x="1137200" y="490395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1" name="Google Shape;118;p2"/>
            <p:cNvSpPr>
              <a:spLocks/>
            </p:cNvSpPr>
            <p:nvPr/>
          </p:nvSpPr>
          <p:spPr bwMode="auto">
            <a:xfrm>
              <a:off x="1287725" y="2381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2" name="Google Shape;119;p2"/>
            <p:cNvSpPr>
              <a:spLocks/>
            </p:cNvSpPr>
            <p:nvPr/>
          </p:nvSpPr>
          <p:spPr bwMode="auto">
            <a:xfrm>
              <a:off x="1287725" y="53912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3" name="Google Shape;120;p2"/>
            <p:cNvSpPr>
              <a:spLocks/>
            </p:cNvSpPr>
            <p:nvPr/>
          </p:nvSpPr>
          <p:spPr bwMode="auto">
            <a:xfrm>
              <a:off x="1287725" y="9906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4" name="Google Shape;121;p2"/>
            <p:cNvSpPr>
              <a:spLocks/>
            </p:cNvSpPr>
            <p:nvPr/>
          </p:nvSpPr>
          <p:spPr bwMode="auto">
            <a:xfrm>
              <a:off x="1287725" y="11411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5" name="Google Shape;122;p2"/>
            <p:cNvSpPr>
              <a:spLocks/>
            </p:cNvSpPr>
            <p:nvPr/>
          </p:nvSpPr>
          <p:spPr bwMode="auto">
            <a:xfrm>
              <a:off x="1287725" y="14422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6" name="Google Shape;123;p2"/>
            <p:cNvSpPr>
              <a:spLocks/>
            </p:cNvSpPr>
            <p:nvPr/>
          </p:nvSpPr>
          <p:spPr bwMode="auto">
            <a:xfrm>
              <a:off x="1287725" y="15927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7" name="Google Shape;124;p2"/>
            <p:cNvSpPr>
              <a:spLocks/>
            </p:cNvSpPr>
            <p:nvPr/>
          </p:nvSpPr>
          <p:spPr bwMode="auto">
            <a:xfrm>
              <a:off x="1287725" y="21947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8" name="Google Shape;125;p2"/>
            <p:cNvSpPr>
              <a:spLocks/>
            </p:cNvSpPr>
            <p:nvPr/>
          </p:nvSpPr>
          <p:spPr bwMode="auto">
            <a:xfrm>
              <a:off x="1287725" y="23452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19" name="Google Shape;126;p2"/>
            <p:cNvSpPr>
              <a:spLocks/>
            </p:cNvSpPr>
            <p:nvPr/>
          </p:nvSpPr>
          <p:spPr bwMode="auto">
            <a:xfrm>
              <a:off x="1287725" y="26462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0" name="Google Shape;127;p2"/>
            <p:cNvSpPr>
              <a:spLocks/>
            </p:cNvSpPr>
            <p:nvPr/>
          </p:nvSpPr>
          <p:spPr bwMode="auto">
            <a:xfrm>
              <a:off x="1287725" y="27968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1" name="Google Shape;128;p2"/>
            <p:cNvSpPr>
              <a:spLocks/>
            </p:cNvSpPr>
            <p:nvPr/>
          </p:nvSpPr>
          <p:spPr bwMode="auto">
            <a:xfrm>
              <a:off x="1287725" y="30978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2" name="Google Shape;129;p2"/>
            <p:cNvSpPr>
              <a:spLocks/>
            </p:cNvSpPr>
            <p:nvPr/>
          </p:nvSpPr>
          <p:spPr bwMode="auto">
            <a:xfrm>
              <a:off x="1287725" y="32483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3" name="Google Shape;130;p2"/>
            <p:cNvSpPr>
              <a:spLocks/>
            </p:cNvSpPr>
            <p:nvPr/>
          </p:nvSpPr>
          <p:spPr bwMode="auto">
            <a:xfrm>
              <a:off x="1287725" y="33988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4" name="Google Shape;131;p2"/>
            <p:cNvSpPr>
              <a:spLocks/>
            </p:cNvSpPr>
            <p:nvPr/>
          </p:nvSpPr>
          <p:spPr bwMode="auto">
            <a:xfrm>
              <a:off x="1287725" y="35493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5" name="Google Shape;132;p2"/>
            <p:cNvSpPr>
              <a:spLocks/>
            </p:cNvSpPr>
            <p:nvPr/>
          </p:nvSpPr>
          <p:spPr bwMode="auto">
            <a:xfrm>
              <a:off x="1287725" y="40008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6" name="Google Shape;133;p2"/>
            <p:cNvSpPr>
              <a:spLocks/>
            </p:cNvSpPr>
            <p:nvPr/>
          </p:nvSpPr>
          <p:spPr bwMode="auto">
            <a:xfrm>
              <a:off x="1287725" y="41514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7" name="Google Shape;134;p2"/>
            <p:cNvSpPr>
              <a:spLocks/>
            </p:cNvSpPr>
            <p:nvPr/>
          </p:nvSpPr>
          <p:spPr bwMode="auto">
            <a:xfrm>
              <a:off x="1287725" y="430190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8" name="Google Shape;135;p2"/>
            <p:cNvSpPr>
              <a:spLocks/>
            </p:cNvSpPr>
            <p:nvPr/>
          </p:nvSpPr>
          <p:spPr bwMode="auto">
            <a:xfrm>
              <a:off x="1287725" y="46029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29" name="Google Shape;136;p2"/>
            <p:cNvSpPr>
              <a:spLocks/>
            </p:cNvSpPr>
            <p:nvPr/>
          </p:nvSpPr>
          <p:spPr bwMode="auto">
            <a:xfrm>
              <a:off x="1287725" y="49039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0" name="Google Shape;137;p2"/>
            <p:cNvSpPr>
              <a:spLocks/>
            </p:cNvSpPr>
            <p:nvPr/>
          </p:nvSpPr>
          <p:spPr bwMode="auto">
            <a:xfrm>
              <a:off x="1287725" y="53554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1" name="Google Shape;138;p2"/>
            <p:cNvSpPr>
              <a:spLocks/>
            </p:cNvSpPr>
            <p:nvPr/>
          </p:nvSpPr>
          <p:spPr bwMode="auto">
            <a:xfrm>
              <a:off x="1438225" y="23812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2" name="Google Shape;139;p2"/>
            <p:cNvSpPr>
              <a:spLocks/>
            </p:cNvSpPr>
            <p:nvPr/>
          </p:nvSpPr>
          <p:spPr bwMode="auto">
            <a:xfrm>
              <a:off x="1438225" y="539125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3" name="Google Shape;140;p2"/>
            <p:cNvSpPr>
              <a:spLocks/>
            </p:cNvSpPr>
            <p:nvPr/>
          </p:nvSpPr>
          <p:spPr bwMode="auto">
            <a:xfrm>
              <a:off x="1438225" y="68965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4" name="Google Shape;141;p2"/>
            <p:cNvSpPr>
              <a:spLocks/>
            </p:cNvSpPr>
            <p:nvPr/>
          </p:nvSpPr>
          <p:spPr bwMode="auto">
            <a:xfrm>
              <a:off x="1438225" y="8401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5" name="Google Shape;142;p2"/>
            <p:cNvSpPr>
              <a:spLocks/>
            </p:cNvSpPr>
            <p:nvPr/>
          </p:nvSpPr>
          <p:spPr bwMode="auto">
            <a:xfrm>
              <a:off x="1438225" y="99067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6" name="Google Shape;143;p2"/>
            <p:cNvSpPr>
              <a:spLocks/>
            </p:cNvSpPr>
            <p:nvPr/>
          </p:nvSpPr>
          <p:spPr bwMode="auto">
            <a:xfrm>
              <a:off x="1438225" y="11411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7" name="Google Shape;144;p2"/>
            <p:cNvSpPr>
              <a:spLocks/>
            </p:cNvSpPr>
            <p:nvPr/>
          </p:nvSpPr>
          <p:spPr bwMode="auto">
            <a:xfrm>
              <a:off x="1438225" y="129170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8" name="Google Shape;145;p2"/>
            <p:cNvSpPr>
              <a:spLocks/>
            </p:cNvSpPr>
            <p:nvPr/>
          </p:nvSpPr>
          <p:spPr bwMode="auto">
            <a:xfrm>
              <a:off x="1438225" y="144220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39" name="Google Shape;146;p2"/>
            <p:cNvSpPr>
              <a:spLocks/>
            </p:cNvSpPr>
            <p:nvPr/>
          </p:nvSpPr>
          <p:spPr bwMode="auto">
            <a:xfrm>
              <a:off x="1438225" y="1592700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0" name="Google Shape;147;p2"/>
            <p:cNvSpPr>
              <a:spLocks/>
            </p:cNvSpPr>
            <p:nvPr/>
          </p:nvSpPr>
          <p:spPr bwMode="auto">
            <a:xfrm>
              <a:off x="1438225" y="174322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1" name="Google Shape;148;p2"/>
            <p:cNvSpPr>
              <a:spLocks/>
            </p:cNvSpPr>
            <p:nvPr/>
          </p:nvSpPr>
          <p:spPr bwMode="auto">
            <a:xfrm>
              <a:off x="1438225" y="189372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2" name="Google Shape;149;p2"/>
            <p:cNvSpPr>
              <a:spLocks/>
            </p:cNvSpPr>
            <p:nvPr/>
          </p:nvSpPr>
          <p:spPr bwMode="auto">
            <a:xfrm>
              <a:off x="1438225" y="204425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3" name="Google Shape;150;p2"/>
            <p:cNvSpPr>
              <a:spLocks/>
            </p:cNvSpPr>
            <p:nvPr/>
          </p:nvSpPr>
          <p:spPr bwMode="auto">
            <a:xfrm>
              <a:off x="1438225" y="21947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4" name="Google Shape;151;p2"/>
            <p:cNvSpPr>
              <a:spLocks/>
            </p:cNvSpPr>
            <p:nvPr/>
          </p:nvSpPr>
          <p:spPr bwMode="auto">
            <a:xfrm>
              <a:off x="1438225" y="24957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5" name="Google Shape;152;p2"/>
            <p:cNvSpPr>
              <a:spLocks/>
            </p:cNvSpPr>
            <p:nvPr/>
          </p:nvSpPr>
          <p:spPr bwMode="auto">
            <a:xfrm>
              <a:off x="1438225" y="2646275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6" name="Google Shape;153;p2"/>
            <p:cNvSpPr>
              <a:spLocks/>
            </p:cNvSpPr>
            <p:nvPr/>
          </p:nvSpPr>
          <p:spPr bwMode="auto">
            <a:xfrm>
              <a:off x="1438225" y="2947300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7" name="Google Shape;154;p2"/>
            <p:cNvSpPr>
              <a:spLocks/>
            </p:cNvSpPr>
            <p:nvPr/>
          </p:nvSpPr>
          <p:spPr bwMode="auto">
            <a:xfrm>
              <a:off x="1438225" y="309782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8" name="Google Shape;155;p2"/>
            <p:cNvSpPr>
              <a:spLocks/>
            </p:cNvSpPr>
            <p:nvPr/>
          </p:nvSpPr>
          <p:spPr bwMode="auto">
            <a:xfrm>
              <a:off x="1438225" y="324832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49" name="Google Shape;156;p2"/>
            <p:cNvSpPr>
              <a:spLocks/>
            </p:cNvSpPr>
            <p:nvPr/>
          </p:nvSpPr>
          <p:spPr bwMode="auto">
            <a:xfrm>
              <a:off x="1438225" y="339885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0" name="Google Shape;157;p2"/>
            <p:cNvSpPr>
              <a:spLocks/>
            </p:cNvSpPr>
            <p:nvPr/>
          </p:nvSpPr>
          <p:spPr bwMode="auto">
            <a:xfrm>
              <a:off x="1438225" y="35493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1" name="Google Shape;158;p2"/>
            <p:cNvSpPr>
              <a:spLocks/>
            </p:cNvSpPr>
            <p:nvPr/>
          </p:nvSpPr>
          <p:spPr bwMode="auto">
            <a:xfrm>
              <a:off x="1438225" y="369987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2" name="Google Shape;159;p2"/>
            <p:cNvSpPr>
              <a:spLocks/>
            </p:cNvSpPr>
            <p:nvPr/>
          </p:nvSpPr>
          <p:spPr bwMode="auto">
            <a:xfrm>
              <a:off x="1438225" y="385037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3" name="Google Shape;160;p2"/>
            <p:cNvSpPr>
              <a:spLocks/>
            </p:cNvSpPr>
            <p:nvPr/>
          </p:nvSpPr>
          <p:spPr bwMode="auto">
            <a:xfrm>
              <a:off x="1438225" y="4000875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4" name="Google Shape;161;p2"/>
            <p:cNvSpPr>
              <a:spLocks/>
            </p:cNvSpPr>
            <p:nvPr/>
          </p:nvSpPr>
          <p:spPr bwMode="auto">
            <a:xfrm>
              <a:off x="1438225" y="430190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5" name="Google Shape;162;p2"/>
            <p:cNvSpPr>
              <a:spLocks/>
            </p:cNvSpPr>
            <p:nvPr/>
          </p:nvSpPr>
          <p:spPr bwMode="auto">
            <a:xfrm>
              <a:off x="1438225" y="445242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6" name="Google Shape;163;p2"/>
            <p:cNvSpPr>
              <a:spLocks/>
            </p:cNvSpPr>
            <p:nvPr/>
          </p:nvSpPr>
          <p:spPr bwMode="auto">
            <a:xfrm>
              <a:off x="1438225" y="460292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7" name="Google Shape;164;p2"/>
            <p:cNvSpPr>
              <a:spLocks/>
            </p:cNvSpPr>
            <p:nvPr/>
          </p:nvSpPr>
          <p:spPr bwMode="auto">
            <a:xfrm>
              <a:off x="1438225" y="475345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8" name="Google Shape;165;p2"/>
            <p:cNvSpPr>
              <a:spLocks/>
            </p:cNvSpPr>
            <p:nvPr/>
          </p:nvSpPr>
          <p:spPr bwMode="auto">
            <a:xfrm>
              <a:off x="1438225" y="49039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59" name="Google Shape;166;p2"/>
            <p:cNvSpPr>
              <a:spLocks/>
            </p:cNvSpPr>
            <p:nvPr/>
          </p:nvSpPr>
          <p:spPr bwMode="auto">
            <a:xfrm>
              <a:off x="1438225" y="5054450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0" name="Google Shape;167;p2"/>
            <p:cNvSpPr>
              <a:spLocks/>
            </p:cNvSpPr>
            <p:nvPr/>
          </p:nvSpPr>
          <p:spPr bwMode="auto">
            <a:xfrm>
              <a:off x="1438225" y="520497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1" name="Google Shape;168;p2"/>
            <p:cNvSpPr>
              <a:spLocks/>
            </p:cNvSpPr>
            <p:nvPr/>
          </p:nvSpPr>
          <p:spPr bwMode="auto">
            <a:xfrm>
              <a:off x="1438225" y="53554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2" name="Google Shape;169;p2"/>
            <p:cNvSpPr>
              <a:spLocks/>
            </p:cNvSpPr>
            <p:nvPr/>
          </p:nvSpPr>
          <p:spPr bwMode="auto">
            <a:xfrm>
              <a:off x="1588750" y="2381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3" name="Google Shape;170;p2"/>
            <p:cNvSpPr>
              <a:spLocks/>
            </p:cNvSpPr>
            <p:nvPr/>
          </p:nvSpPr>
          <p:spPr bwMode="auto">
            <a:xfrm>
              <a:off x="1588750" y="8401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4" name="Google Shape;171;p2"/>
            <p:cNvSpPr>
              <a:spLocks/>
            </p:cNvSpPr>
            <p:nvPr/>
          </p:nvSpPr>
          <p:spPr bwMode="auto">
            <a:xfrm>
              <a:off x="1588750" y="9906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5" name="Google Shape;172;p2"/>
            <p:cNvSpPr>
              <a:spLocks/>
            </p:cNvSpPr>
            <p:nvPr/>
          </p:nvSpPr>
          <p:spPr bwMode="auto">
            <a:xfrm>
              <a:off x="1588750" y="14422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6" name="Google Shape;173;p2"/>
            <p:cNvSpPr>
              <a:spLocks/>
            </p:cNvSpPr>
            <p:nvPr/>
          </p:nvSpPr>
          <p:spPr bwMode="auto">
            <a:xfrm>
              <a:off x="1588750" y="17432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7" name="Google Shape;174;p2"/>
            <p:cNvSpPr>
              <a:spLocks/>
            </p:cNvSpPr>
            <p:nvPr/>
          </p:nvSpPr>
          <p:spPr bwMode="auto">
            <a:xfrm>
              <a:off x="1588750" y="21947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8" name="Google Shape;175;p2"/>
            <p:cNvSpPr>
              <a:spLocks/>
            </p:cNvSpPr>
            <p:nvPr/>
          </p:nvSpPr>
          <p:spPr bwMode="auto">
            <a:xfrm>
              <a:off x="1588750" y="249577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69" name="Google Shape;176;p2"/>
            <p:cNvSpPr>
              <a:spLocks/>
            </p:cNvSpPr>
            <p:nvPr/>
          </p:nvSpPr>
          <p:spPr bwMode="auto">
            <a:xfrm>
              <a:off x="1588750" y="27968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0" name="Google Shape;177;p2"/>
            <p:cNvSpPr>
              <a:spLocks/>
            </p:cNvSpPr>
            <p:nvPr/>
          </p:nvSpPr>
          <p:spPr bwMode="auto">
            <a:xfrm>
              <a:off x="1588750" y="2947300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1" name="Google Shape;178;p2"/>
            <p:cNvSpPr>
              <a:spLocks/>
            </p:cNvSpPr>
            <p:nvPr/>
          </p:nvSpPr>
          <p:spPr bwMode="auto">
            <a:xfrm>
              <a:off x="1588750" y="32483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2" name="Google Shape;179;p2"/>
            <p:cNvSpPr>
              <a:spLocks/>
            </p:cNvSpPr>
            <p:nvPr/>
          </p:nvSpPr>
          <p:spPr bwMode="auto">
            <a:xfrm>
              <a:off x="1588750" y="33988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3" name="Google Shape;180;p2"/>
            <p:cNvSpPr>
              <a:spLocks/>
            </p:cNvSpPr>
            <p:nvPr/>
          </p:nvSpPr>
          <p:spPr bwMode="auto">
            <a:xfrm>
              <a:off x="1588750" y="36998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4" name="Google Shape;181;p2"/>
            <p:cNvSpPr>
              <a:spLocks/>
            </p:cNvSpPr>
            <p:nvPr/>
          </p:nvSpPr>
          <p:spPr bwMode="auto">
            <a:xfrm>
              <a:off x="1588750" y="38503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5" name="Google Shape;182;p2"/>
            <p:cNvSpPr>
              <a:spLocks/>
            </p:cNvSpPr>
            <p:nvPr/>
          </p:nvSpPr>
          <p:spPr bwMode="auto">
            <a:xfrm>
              <a:off x="1588750" y="41514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6" name="Google Shape;183;p2"/>
            <p:cNvSpPr>
              <a:spLocks/>
            </p:cNvSpPr>
            <p:nvPr/>
          </p:nvSpPr>
          <p:spPr bwMode="auto">
            <a:xfrm>
              <a:off x="1588750" y="430190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7" name="Google Shape;184;p2"/>
            <p:cNvSpPr>
              <a:spLocks/>
            </p:cNvSpPr>
            <p:nvPr/>
          </p:nvSpPr>
          <p:spPr bwMode="auto">
            <a:xfrm>
              <a:off x="1588750" y="445242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8" name="Google Shape;185;p2"/>
            <p:cNvSpPr>
              <a:spLocks/>
            </p:cNvSpPr>
            <p:nvPr/>
          </p:nvSpPr>
          <p:spPr bwMode="auto">
            <a:xfrm>
              <a:off x="1588750" y="46029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79" name="Google Shape;186;p2"/>
            <p:cNvSpPr>
              <a:spLocks/>
            </p:cNvSpPr>
            <p:nvPr/>
          </p:nvSpPr>
          <p:spPr bwMode="auto">
            <a:xfrm>
              <a:off x="1588750" y="4903950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0" name="Google Shape;187;p2"/>
            <p:cNvSpPr>
              <a:spLocks/>
            </p:cNvSpPr>
            <p:nvPr/>
          </p:nvSpPr>
          <p:spPr bwMode="auto">
            <a:xfrm>
              <a:off x="1588750" y="52049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1" name="Google Shape;188;p2"/>
            <p:cNvSpPr>
              <a:spLocks/>
            </p:cNvSpPr>
            <p:nvPr/>
          </p:nvSpPr>
          <p:spPr bwMode="auto">
            <a:xfrm>
              <a:off x="1739250" y="23812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2" name="Google Shape;189;p2"/>
            <p:cNvSpPr>
              <a:spLocks/>
            </p:cNvSpPr>
            <p:nvPr/>
          </p:nvSpPr>
          <p:spPr bwMode="auto">
            <a:xfrm>
              <a:off x="1739250" y="8401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3" name="Google Shape;190;p2"/>
            <p:cNvSpPr>
              <a:spLocks/>
            </p:cNvSpPr>
            <p:nvPr/>
          </p:nvSpPr>
          <p:spPr bwMode="auto">
            <a:xfrm>
              <a:off x="1739250" y="11411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4" name="Google Shape;191;p2"/>
            <p:cNvSpPr>
              <a:spLocks/>
            </p:cNvSpPr>
            <p:nvPr/>
          </p:nvSpPr>
          <p:spPr bwMode="auto">
            <a:xfrm>
              <a:off x="1739250" y="144220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5" name="Google Shape;192;p2"/>
            <p:cNvSpPr>
              <a:spLocks/>
            </p:cNvSpPr>
            <p:nvPr/>
          </p:nvSpPr>
          <p:spPr bwMode="auto">
            <a:xfrm>
              <a:off x="1739250" y="189372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6" name="Google Shape;193;p2"/>
            <p:cNvSpPr>
              <a:spLocks/>
            </p:cNvSpPr>
            <p:nvPr/>
          </p:nvSpPr>
          <p:spPr bwMode="auto">
            <a:xfrm>
              <a:off x="1739250" y="24957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7" name="Google Shape;194;p2"/>
            <p:cNvSpPr>
              <a:spLocks/>
            </p:cNvSpPr>
            <p:nvPr/>
          </p:nvSpPr>
          <p:spPr bwMode="auto">
            <a:xfrm>
              <a:off x="1739250" y="2646275"/>
              <a:ext cx="121400" cy="121425"/>
            </a:xfrm>
            <a:custGeom>
              <a:avLst/>
              <a:gdLst>
                <a:gd name="T0" fmla="*/ 1 w 4856"/>
                <a:gd name="T1" fmla="*/ 1 h 4857"/>
                <a:gd name="T2" fmla="*/ 1 w 4856"/>
                <a:gd name="T3" fmla="*/ 4856 h 4857"/>
                <a:gd name="T4" fmla="*/ 4856 w 4856"/>
                <a:gd name="T5" fmla="*/ 4856 h 4857"/>
                <a:gd name="T6" fmla="*/ 4856 w 4856"/>
                <a:gd name="T7" fmla="*/ 1 h 4857"/>
                <a:gd name="T8" fmla="*/ 1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8" name="Google Shape;195;p2"/>
            <p:cNvSpPr>
              <a:spLocks/>
            </p:cNvSpPr>
            <p:nvPr/>
          </p:nvSpPr>
          <p:spPr bwMode="auto">
            <a:xfrm>
              <a:off x="1739250" y="3699875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89" name="Google Shape;196;p2"/>
            <p:cNvSpPr>
              <a:spLocks/>
            </p:cNvSpPr>
            <p:nvPr/>
          </p:nvSpPr>
          <p:spPr bwMode="auto">
            <a:xfrm>
              <a:off x="1739250" y="4151400"/>
              <a:ext cx="121400" cy="121400"/>
            </a:xfrm>
            <a:custGeom>
              <a:avLst/>
              <a:gdLst>
                <a:gd name="T0" fmla="*/ 1 w 4856"/>
                <a:gd name="T1" fmla="*/ 0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1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0" name="Google Shape;197;p2"/>
            <p:cNvSpPr>
              <a:spLocks/>
            </p:cNvSpPr>
            <p:nvPr/>
          </p:nvSpPr>
          <p:spPr bwMode="auto">
            <a:xfrm>
              <a:off x="1739250" y="4903950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1" name="Google Shape;198;p2"/>
            <p:cNvSpPr>
              <a:spLocks/>
            </p:cNvSpPr>
            <p:nvPr/>
          </p:nvSpPr>
          <p:spPr bwMode="auto">
            <a:xfrm>
              <a:off x="1739250" y="5355475"/>
              <a:ext cx="121400" cy="121400"/>
            </a:xfrm>
            <a:custGeom>
              <a:avLst/>
              <a:gdLst>
                <a:gd name="T0" fmla="*/ 1 w 4856"/>
                <a:gd name="T1" fmla="*/ 1 h 4856"/>
                <a:gd name="T2" fmla="*/ 1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1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2" name="Google Shape;199;p2"/>
            <p:cNvSpPr>
              <a:spLocks/>
            </p:cNvSpPr>
            <p:nvPr/>
          </p:nvSpPr>
          <p:spPr bwMode="auto">
            <a:xfrm>
              <a:off x="1889750" y="38862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3" name="Google Shape;200;p2"/>
            <p:cNvSpPr>
              <a:spLocks/>
            </p:cNvSpPr>
            <p:nvPr/>
          </p:nvSpPr>
          <p:spPr bwMode="auto">
            <a:xfrm>
              <a:off x="1889750" y="840150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4" name="Google Shape;201;p2"/>
            <p:cNvSpPr>
              <a:spLocks/>
            </p:cNvSpPr>
            <p:nvPr/>
          </p:nvSpPr>
          <p:spPr bwMode="auto">
            <a:xfrm>
              <a:off x="1889750" y="3398850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5" name="Google Shape;202;p2"/>
            <p:cNvSpPr>
              <a:spLocks/>
            </p:cNvSpPr>
            <p:nvPr/>
          </p:nvSpPr>
          <p:spPr bwMode="auto">
            <a:xfrm>
              <a:off x="1889750" y="4602925"/>
              <a:ext cx="121425" cy="121400"/>
            </a:xfrm>
            <a:custGeom>
              <a:avLst/>
              <a:gdLst>
                <a:gd name="T0" fmla="*/ 1 w 4857"/>
                <a:gd name="T1" fmla="*/ 1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1 h 4856"/>
                <a:gd name="T8" fmla="*/ 1 w 4857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6" name="Google Shape;203;p2"/>
            <p:cNvSpPr>
              <a:spLocks/>
            </p:cNvSpPr>
            <p:nvPr/>
          </p:nvSpPr>
          <p:spPr bwMode="auto">
            <a:xfrm>
              <a:off x="1889750" y="52049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6 h 4856"/>
                <a:gd name="T4" fmla="*/ 4856 w 4857"/>
                <a:gd name="T5" fmla="*/ 4856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7" name="Google Shape;204;p2"/>
            <p:cNvSpPr>
              <a:spLocks/>
            </p:cNvSpPr>
            <p:nvPr/>
          </p:nvSpPr>
          <p:spPr bwMode="auto">
            <a:xfrm>
              <a:off x="2040275" y="6896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6 w 4856"/>
                <a:gd name="T5" fmla="*/ 4855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8" name="Google Shape;205;p2"/>
            <p:cNvSpPr>
              <a:spLocks/>
            </p:cNvSpPr>
            <p:nvPr/>
          </p:nvSpPr>
          <p:spPr bwMode="auto">
            <a:xfrm>
              <a:off x="2040275" y="1893725"/>
              <a:ext cx="121400" cy="121400"/>
            </a:xfrm>
            <a:custGeom>
              <a:avLst/>
              <a:gdLst>
                <a:gd name="T0" fmla="*/ 0 w 4856"/>
                <a:gd name="T1" fmla="*/ 1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1 h 4856"/>
                <a:gd name="T8" fmla="*/ 0 w 4856"/>
                <a:gd name="T9" fmla="*/ 1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199" name="Google Shape;206;p2"/>
            <p:cNvSpPr>
              <a:spLocks/>
            </p:cNvSpPr>
            <p:nvPr/>
          </p:nvSpPr>
          <p:spPr bwMode="auto">
            <a:xfrm>
              <a:off x="2040275" y="279680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6 w 4856"/>
                <a:gd name="T5" fmla="*/ 4856 h 4856"/>
                <a:gd name="T6" fmla="*/ 4856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0" name="Google Shape;207;p2"/>
            <p:cNvSpPr>
              <a:spLocks/>
            </p:cNvSpPr>
            <p:nvPr/>
          </p:nvSpPr>
          <p:spPr bwMode="auto">
            <a:xfrm>
              <a:off x="2190775" y="5054450"/>
              <a:ext cx="121425" cy="121425"/>
            </a:xfrm>
            <a:custGeom>
              <a:avLst/>
              <a:gdLst>
                <a:gd name="T0" fmla="*/ 1 w 4857"/>
                <a:gd name="T1" fmla="*/ 1 h 4857"/>
                <a:gd name="T2" fmla="*/ 1 w 4857"/>
                <a:gd name="T3" fmla="*/ 4856 h 4857"/>
                <a:gd name="T4" fmla="*/ 4856 w 4857"/>
                <a:gd name="T5" fmla="*/ 4856 h 4857"/>
                <a:gd name="T6" fmla="*/ 4856 w 4857"/>
                <a:gd name="T7" fmla="*/ 1 h 4857"/>
                <a:gd name="T8" fmla="*/ 1 w 4857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1" name="Google Shape;208;p2"/>
            <p:cNvSpPr>
              <a:spLocks/>
            </p:cNvSpPr>
            <p:nvPr/>
          </p:nvSpPr>
          <p:spPr bwMode="auto">
            <a:xfrm>
              <a:off x="2341300" y="4753450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5 h 4856"/>
                <a:gd name="T4" fmla="*/ 4855 w 4856"/>
                <a:gd name="T5" fmla="*/ 4855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2" name="Google Shape;209;p2"/>
            <p:cNvSpPr>
              <a:spLocks/>
            </p:cNvSpPr>
            <p:nvPr/>
          </p:nvSpPr>
          <p:spPr bwMode="auto">
            <a:xfrm>
              <a:off x="2642325" y="2646275"/>
              <a:ext cx="121400" cy="121425"/>
            </a:xfrm>
            <a:custGeom>
              <a:avLst/>
              <a:gdLst>
                <a:gd name="T0" fmla="*/ 0 w 4856"/>
                <a:gd name="T1" fmla="*/ 1 h 4857"/>
                <a:gd name="T2" fmla="*/ 0 w 4856"/>
                <a:gd name="T3" fmla="*/ 4856 h 4857"/>
                <a:gd name="T4" fmla="*/ 4855 w 4856"/>
                <a:gd name="T5" fmla="*/ 4856 h 4857"/>
                <a:gd name="T6" fmla="*/ 4855 w 4856"/>
                <a:gd name="T7" fmla="*/ 1 h 4857"/>
                <a:gd name="T8" fmla="*/ 0 w 4856"/>
                <a:gd name="T9" fmla="*/ 1 h 4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3" name="Google Shape;210;p2"/>
            <p:cNvSpPr>
              <a:spLocks/>
            </p:cNvSpPr>
            <p:nvPr/>
          </p:nvSpPr>
          <p:spPr bwMode="auto">
            <a:xfrm>
              <a:off x="2642325" y="5204975"/>
              <a:ext cx="121400" cy="121400"/>
            </a:xfrm>
            <a:custGeom>
              <a:avLst/>
              <a:gdLst>
                <a:gd name="T0" fmla="*/ 0 w 4856"/>
                <a:gd name="T1" fmla="*/ 0 h 4856"/>
                <a:gd name="T2" fmla="*/ 0 w 4856"/>
                <a:gd name="T3" fmla="*/ 4856 h 4856"/>
                <a:gd name="T4" fmla="*/ 4855 w 4856"/>
                <a:gd name="T5" fmla="*/ 4856 h 4856"/>
                <a:gd name="T6" fmla="*/ 4855 w 4856"/>
                <a:gd name="T7" fmla="*/ 0 h 4856"/>
                <a:gd name="T8" fmla="*/ 0 w 4856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  <p:sp>
          <p:nvSpPr>
            <p:cNvPr id="204" name="Google Shape;211;p2"/>
            <p:cNvSpPr>
              <a:spLocks/>
            </p:cNvSpPr>
            <p:nvPr/>
          </p:nvSpPr>
          <p:spPr bwMode="auto">
            <a:xfrm>
              <a:off x="3244350" y="990675"/>
              <a:ext cx="121425" cy="121400"/>
            </a:xfrm>
            <a:custGeom>
              <a:avLst/>
              <a:gdLst>
                <a:gd name="T0" fmla="*/ 1 w 4857"/>
                <a:gd name="T1" fmla="*/ 0 h 4856"/>
                <a:gd name="T2" fmla="*/ 1 w 4857"/>
                <a:gd name="T3" fmla="*/ 4855 h 4856"/>
                <a:gd name="T4" fmla="*/ 4856 w 4857"/>
                <a:gd name="T5" fmla="*/ 4855 h 4856"/>
                <a:gd name="T6" fmla="*/ 4856 w 4857"/>
                <a:gd name="T7" fmla="*/ 0 h 4856"/>
                <a:gd name="T8" fmla="*/ 1 w 4857"/>
                <a:gd name="T9" fmla="*/ 0 h 4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91425" rIns="91425" bIns="91425" anchor="ctr"/>
            <a:lstStyle/>
            <a:p>
              <a:endParaRPr lang="es-ES"/>
            </a:p>
          </p:txBody>
        </p:sp>
      </p:grpSp>
      <p:grpSp>
        <p:nvGrpSpPr>
          <p:cNvPr id="205" name="Google Shape;212;p2"/>
          <p:cNvGrpSpPr>
            <a:grpSpLocks/>
          </p:cNvGrpSpPr>
          <p:nvPr/>
        </p:nvGrpSpPr>
        <p:grpSpPr bwMode="auto">
          <a:xfrm rot="10800000">
            <a:off x="6367463" y="38100"/>
            <a:ext cx="2017712" cy="6781800"/>
            <a:chOff x="1588750" y="238125"/>
            <a:chExt cx="2078025" cy="5238750"/>
          </a:xfrm>
        </p:grpSpPr>
        <p:sp>
          <p:nvSpPr>
            <p:cNvPr id="206" name="Google Shape;213;p2"/>
            <p:cNvSpPr/>
            <p:nvPr/>
          </p:nvSpPr>
          <p:spPr>
            <a:xfrm>
              <a:off x="1587115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14;p2"/>
            <p:cNvSpPr/>
            <p:nvPr/>
          </p:nvSpPr>
          <p:spPr>
            <a:xfrm>
              <a:off x="1587115" y="1595229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Google Shape;215;p2"/>
            <p:cNvSpPr/>
            <p:nvPr/>
          </p:nvSpPr>
          <p:spPr>
            <a:xfrm>
              <a:off x="1587115" y="26482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16;p2"/>
            <p:cNvSpPr/>
            <p:nvPr/>
          </p:nvSpPr>
          <p:spPr>
            <a:xfrm>
              <a:off x="1587115" y="4003680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7;p2"/>
            <p:cNvSpPr/>
            <p:nvPr/>
          </p:nvSpPr>
          <p:spPr>
            <a:xfrm>
              <a:off x="1587115" y="475581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8;p2"/>
            <p:cNvSpPr/>
            <p:nvPr/>
          </p:nvSpPr>
          <p:spPr>
            <a:xfrm>
              <a:off x="1587115" y="5056663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" name="Google Shape;219;p2"/>
            <p:cNvSpPr/>
            <p:nvPr/>
          </p:nvSpPr>
          <p:spPr>
            <a:xfrm>
              <a:off x="1737530" y="5406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20;p2"/>
            <p:cNvSpPr/>
            <p:nvPr/>
          </p:nvSpPr>
          <p:spPr>
            <a:xfrm>
              <a:off x="1737530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21;p2"/>
            <p:cNvSpPr/>
            <p:nvPr/>
          </p:nvSpPr>
          <p:spPr>
            <a:xfrm>
              <a:off x="1737530" y="27986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22;p2"/>
            <p:cNvSpPr/>
            <p:nvPr/>
          </p:nvSpPr>
          <p:spPr>
            <a:xfrm>
              <a:off x="1737530" y="340034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23;p2"/>
            <p:cNvSpPr/>
            <p:nvPr/>
          </p:nvSpPr>
          <p:spPr>
            <a:xfrm>
              <a:off x="1737530" y="355076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24;p2"/>
            <p:cNvSpPr/>
            <p:nvPr/>
          </p:nvSpPr>
          <p:spPr>
            <a:xfrm>
              <a:off x="1737530" y="4304532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25;p2"/>
            <p:cNvSpPr/>
            <p:nvPr/>
          </p:nvSpPr>
          <p:spPr>
            <a:xfrm>
              <a:off x="1737530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" name="Google Shape;226;p2"/>
            <p:cNvSpPr/>
            <p:nvPr/>
          </p:nvSpPr>
          <p:spPr>
            <a:xfrm>
              <a:off x="1887946" y="2397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7;p2"/>
            <p:cNvSpPr/>
            <p:nvPr/>
          </p:nvSpPr>
          <p:spPr>
            <a:xfrm>
              <a:off x="1887946" y="1444803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8;p2"/>
            <p:cNvSpPr/>
            <p:nvPr/>
          </p:nvSpPr>
          <p:spPr>
            <a:xfrm>
              <a:off x="1887946" y="174565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9;p2"/>
            <p:cNvSpPr/>
            <p:nvPr/>
          </p:nvSpPr>
          <p:spPr>
            <a:xfrm>
              <a:off x="1887946" y="189608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30;p2"/>
            <p:cNvSpPr/>
            <p:nvPr/>
          </p:nvSpPr>
          <p:spPr>
            <a:xfrm>
              <a:off x="1887946" y="204650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31;p2"/>
            <p:cNvSpPr/>
            <p:nvPr/>
          </p:nvSpPr>
          <p:spPr>
            <a:xfrm>
              <a:off x="1887946" y="219693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32;p2"/>
            <p:cNvSpPr/>
            <p:nvPr/>
          </p:nvSpPr>
          <p:spPr>
            <a:xfrm>
              <a:off x="1887946" y="23473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33;p2"/>
            <p:cNvSpPr/>
            <p:nvPr/>
          </p:nvSpPr>
          <p:spPr>
            <a:xfrm>
              <a:off x="1887946" y="249778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34;p2"/>
            <p:cNvSpPr/>
            <p:nvPr/>
          </p:nvSpPr>
          <p:spPr>
            <a:xfrm>
              <a:off x="1887946" y="26482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35;p2"/>
            <p:cNvSpPr/>
            <p:nvPr/>
          </p:nvSpPr>
          <p:spPr>
            <a:xfrm>
              <a:off x="1887946" y="27986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36;p2"/>
            <p:cNvSpPr/>
            <p:nvPr/>
          </p:nvSpPr>
          <p:spPr>
            <a:xfrm>
              <a:off x="1887946" y="294906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" name="Google Shape;237;p2"/>
            <p:cNvSpPr/>
            <p:nvPr/>
          </p:nvSpPr>
          <p:spPr>
            <a:xfrm>
              <a:off x="1887946" y="309949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8;p2"/>
            <p:cNvSpPr/>
            <p:nvPr/>
          </p:nvSpPr>
          <p:spPr>
            <a:xfrm>
              <a:off x="1887946" y="385162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9;p2"/>
            <p:cNvSpPr/>
            <p:nvPr/>
          </p:nvSpPr>
          <p:spPr>
            <a:xfrm>
              <a:off x="1887946" y="4003680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3" name="Google Shape;240;p2"/>
            <p:cNvSpPr/>
            <p:nvPr/>
          </p:nvSpPr>
          <p:spPr>
            <a:xfrm>
              <a:off x="1887946" y="4154106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" name="Google Shape;241;p2"/>
            <p:cNvSpPr/>
            <p:nvPr/>
          </p:nvSpPr>
          <p:spPr>
            <a:xfrm>
              <a:off x="1887946" y="4304532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42;p2"/>
            <p:cNvSpPr/>
            <p:nvPr/>
          </p:nvSpPr>
          <p:spPr>
            <a:xfrm>
              <a:off x="1887946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43;p2"/>
            <p:cNvSpPr/>
            <p:nvPr/>
          </p:nvSpPr>
          <p:spPr>
            <a:xfrm>
              <a:off x="1887946" y="475581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44;p2"/>
            <p:cNvSpPr/>
            <p:nvPr/>
          </p:nvSpPr>
          <p:spPr>
            <a:xfrm>
              <a:off x="1887946" y="490623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45;p2"/>
            <p:cNvSpPr/>
            <p:nvPr/>
          </p:nvSpPr>
          <p:spPr>
            <a:xfrm>
              <a:off x="2038362" y="39018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46;p2"/>
            <p:cNvSpPr/>
            <p:nvPr/>
          </p:nvSpPr>
          <p:spPr>
            <a:xfrm>
              <a:off x="2038362" y="1143951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7;p2"/>
            <p:cNvSpPr/>
            <p:nvPr/>
          </p:nvSpPr>
          <p:spPr>
            <a:xfrm>
              <a:off x="2038362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8;p2"/>
            <p:cNvSpPr/>
            <p:nvPr/>
          </p:nvSpPr>
          <p:spPr>
            <a:xfrm>
              <a:off x="2038362" y="1444803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9;p2"/>
            <p:cNvSpPr/>
            <p:nvPr/>
          </p:nvSpPr>
          <p:spPr>
            <a:xfrm>
              <a:off x="2038362" y="174565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50;p2"/>
            <p:cNvSpPr/>
            <p:nvPr/>
          </p:nvSpPr>
          <p:spPr>
            <a:xfrm>
              <a:off x="2038362" y="204650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51;p2"/>
            <p:cNvSpPr/>
            <p:nvPr/>
          </p:nvSpPr>
          <p:spPr>
            <a:xfrm>
              <a:off x="2038362" y="26482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52;p2"/>
            <p:cNvSpPr/>
            <p:nvPr/>
          </p:nvSpPr>
          <p:spPr>
            <a:xfrm>
              <a:off x="2038362" y="294906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53;p2"/>
            <p:cNvSpPr/>
            <p:nvPr/>
          </p:nvSpPr>
          <p:spPr>
            <a:xfrm>
              <a:off x="2038362" y="309949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54;p2"/>
            <p:cNvSpPr/>
            <p:nvPr/>
          </p:nvSpPr>
          <p:spPr>
            <a:xfrm>
              <a:off x="2038362" y="324991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55;p2"/>
            <p:cNvSpPr/>
            <p:nvPr/>
          </p:nvSpPr>
          <p:spPr>
            <a:xfrm>
              <a:off x="2038362" y="355076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56;p2"/>
            <p:cNvSpPr/>
            <p:nvPr/>
          </p:nvSpPr>
          <p:spPr>
            <a:xfrm>
              <a:off x="2038362" y="370119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7;p2"/>
            <p:cNvSpPr/>
            <p:nvPr/>
          </p:nvSpPr>
          <p:spPr>
            <a:xfrm>
              <a:off x="2038362" y="385162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8;p2"/>
            <p:cNvSpPr/>
            <p:nvPr/>
          </p:nvSpPr>
          <p:spPr>
            <a:xfrm>
              <a:off x="2038362" y="4003680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9;p2"/>
            <p:cNvSpPr/>
            <p:nvPr/>
          </p:nvSpPr>
          <p:spPr>
            <a:xfrm>
              <a:off x="2038362" y="4304532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60;p2"/>
            <p:cNvSpPr/>
            <p:nvPr/>
          </p:nvSpPr>
          <p:spPr>
            <a:xfrm>
              <a:off x="2038362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61;p2"/>
            <p:cNvSpPr/>
            <p:nvPr/>
          </p:nvSpPr>
          <p:spPr>
            <a:xfrm>
              <a:off x="2038362" y="490623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62;p2"/>
            <p:cNvSpPr/>
            <p:nvPr/>
          </p:nvSpPr>
          <p:spPr>
            <a:xfrm>
              <a:off x="2038362" y="5056663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63;p2"/>
            <p:cNvSpPr/>
            <p:nvPr/>
          </p:nvSpPr>
          <p:spPr>
            <a:xfrm>
              <a:off x="2038362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64;p2"/>
            <p:cNvSpPr/>
            <p:nvPr/>
          </p:nvSpPr>
          <p:spPr>
            <a:xfrm>
              <a:off x="2188777" y="2397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65;p2"/>
            <p:cNvSpPr/>
            <p:nvPr/>
          </p:nvSpPr>
          <p:spPr>
            <a:xfrm>
              <a:off x="2188777" y="6910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66;p2"/>
            <p:cNvSpPr/>
            <p:nvPr/>
          </p:nvSpPr>
          <p:spPr>
            <a:xfrm>
              <a:off x="2188777" y="84146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7;p2"/>
            <p:cNvSpPr/>
            <p:nvPr/>
          </p:nvSpPr>
          <p:spPr>
            <a:xfrm>
              <a:off x="2188777" y="1143951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8;p2"/>
            <p:cNvSpPr/>
            <p:nvPr/>
          </p:nvSpPr>
          <p:spPr>
            <a:xfrm>
              <a:off x="2188777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9;p2"/>
            <p:cNvSpPr/>
            <p:nvPr/>
          </p:nvSpPr>
          <p:spPr>
            <a:xfrm>
              <a:off x="2188777" y="1595229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70;p2"/>
            <p:cNvSpPr/>
            <p:nvPr/>
          </p:nvSpPr>
          <p:spPr>
            <a:xfrm>
              <a:off x="2188777" y="174565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71;p2"/>
            <p:cNvSpPr/>
            <p:nvPr/>
          </p:nvSpPr>
          <p:spPr>
            <a:xfrm>
              <a:off x="2188777" y="189608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72;p2"/>
            <p:cNvSpPr/>
            <p:nvPr/>
          </p:nvSpPr>
          <p:spPr>
            <a:xfrm>
              <a:off x="2188777" y="204650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73;p2"/>
            <p:cNvSpPr/>
            <p:nvPr/>
          </p:nvSpPr>
          <p:spPr>
            <a:xfrm>
              <a:off x="2188777" y="219693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74;p2"/>
            <p:cNvSpPr/>
            <p:nvPr/>
          </p:nvSpPr>
          <p:spPr>
            <a:xfrm>
              <a:off x="2188777" y="23473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75;p2"/>
            <p:cNvSpPr/>
            <p:nvPr/>
          </p:nvSpPr>
          <p:spPr>
            <a:xfrm>
              <a:off x="2188777" y="249778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76;p2"/>
            <p:cNvSpPr/>
            <p:nvPr/>
          </p:nvSpPr>
          <p:spPr>
            <a:xfrm>
              <a:off x="2188777" y="27986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7;p2"/>
            <p:cNvSpPr/>
            <p:nvPr/>
          </p:nvSpPr>
          <p:spPr>
            <a:xfrm>
              <a:off x="2188777" y="309949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8;p2"/>
            <p:cNvSpPr/>
            <p:nvPr/>
          </p:nvSpPr>
          <p:spPr>
            <a:xfrm>
              <a:off x="2188777" y="324991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9;p2"/>
            <p:cNvSpPr/>
            <p:nvPr/>
          </p:nvSpPr>
          <p:spPr>
            <a:xfrm>
              <a:off x="2188777" y="340034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80;p2"/>
            <p:cNvSpPr/>
            <p:nvPr/>
          </p:nvSpPr>
          <p:spPr>
            <a:xfrm>
              <a:off x="2188777" y="355076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81;p2"/>
            <p:cNvSpPr/>
            <p:nvPr/>
          </p:nvSpPr>
          <p:spPr>
            <a:xfrm>
              <a:off x="2188777" y="370119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82;p2"/>
            <p:cNvSpPr/>
            <p:nvPr/>
          </p:nvSpPr>
          <p:spPr>
            <a:xfrm>
              <a:off x="2188777" y="4003680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83;p2"/>
            <p:cNvSpPr/>
            <p:nvPr/>
          </p:nvSpPr>
          <p:spPr>
            <a:xfrm>
              <a:off x="2188777" y="4154106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84;p2"/>
            <p:cNvSpPr/>
            <p:nvPr/>
          </p:nvSpPr>
          <p:spPr>
            <a:xfrm>
              <a:off x="2188777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85;p2"/>
            <p:cNvSpPr/>
            <p:nvPr/>
          </p:nvSpPr>
          <p:spPr>
            <a:xfrm>
              <a:off x="2188777" y="4605385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86;p2"/>
            <p:cNvSpPr/>
            <p:nvPr/>
          </p:nvSpPr>
          <p:spPr>
            <a:xfrm>
              <a:off x="2188777" y="475581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7;p2"/>
            <p:cNvSpPr/>
            <p:nvPr/>
          </p:nvSpPr>
          <p:spPr>
            <a:xfrm>
              <a:off x="2188777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8;p2"/>
            <p:cNvSpPr/>
            <p:nvPr/>
          </p:nvSpPr>
          <p:spPr>
            <a:xfrm>
              <a:off x="2188777" y="535751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9;p2"/>
            <p:cNvSpPr/>
            <p:nvPr/>
          </p:nvSpPr>
          <p:spPr>
            <a:xfrm>
              <a:off x="2340828" y="54061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90;p2"/>
            <p:cNvSpPr/>
            <p:nvPr/>
          </p:nvSpPr>
          <p:spPr>
            <a:xfrm>
              <a:off x="2340828" y="6910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91;p2"/>
            <p:cNvSpPr/>
            <p:nvPr/>
          </p:nvSpPr>
          <p:spPr>
            <a:xfrm>
              <a:off x="2340828" y="993525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92;p2"/>
            <p:cNvSpPr/>
            <p:nvPr/>
          </p:nvSpPr>
          <p:spPr>
            <a:xfrm>
              <a:off x="2340828" y="1294377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93;p2"/>
            <p:cNvSpPr/>
            <p:nvPr/>
          </p:nvSpPr>
          <p:spPr>
            <a:xfrm>
              <a:off x="2340828" y="1444803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94;p2"/>
            <p:cNvSpPr/>
            <p:nvPr/>
          </p:nvSpPr>
          <p:spPr>
            <a:xfrm>
              <a:off x="2340828" y="1595229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95;p2"/>
            <p:cNvSpPr/>
            <p:nvPr/>
          </p:nvSpPr>
          <p:spPr>
            <a:xfrm>
              <a:off x="2340828" y="1745655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96;p2"/>
            <p:cNvSpPr/>
            <p:nvPr/>
          </p:nvSpPr>
          <p:spPr>
            <a:xfrm>
              <a:off x="2340828" y="219693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7;p2"/>
            <p:cNvSpPr/>
            <p:nvPr/>
          </p:nvSpPr>
          <p:spPr>
            <a:xfrm>
              <a:off x="2340828" y="234736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8;p2"/>
            <p:cNvSpPr/>
            <p:nvPr/>
          </p:nvSpPr>
          <p:spPr>
            <a:xfrm>
              <a:off x="2340828" y="249778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9;p2"/>
            <p:cNvSpPr/>
            <p:nvPr/>
          </p:nvSpPr>
          <p:spPr>
            <a:xfrm>
              <a:off x="2340828" y="264821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300;p2"/>
            <p:cNvSpPr/>
            <p:nvPr/>
          </p:nvSpPr>
          <p:spPr>
            <a:xfrm>
              <a:off x="2340828" y="27986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301;p2"/>
            <p:cNvSpPr/>
            <p:nvPr/>
          </p:nvSpPr>
          <p:spPr>
            <a:xfrm>
              <a:off x="2340828" y="294906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302;p2"/>
            <p:cNvSpPr/>
            <p:nvPr/>
          </p:nvSpPr>
          <p:spPr>
            <a:xfrm>
              <a:off x="2340828" y="309949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303;p2"/>
            <p:cNvSpPr/>
            <p:nvPr/>
          </p:nvSpPr>
          <p:spPr>
            <a:xfrm>
              <a:off x="2340828" y="324991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304;p2"/>
            <p:cNvSpPr/>
            <p:nvPr/>
          </p:nvSpPr>
          <p:spPr>
            <a:xfrm>
              <a:off x="2340828" y="340034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305;p2"/>
            <p:cNvSpPr/>
            <p:nvPr/>
          </p:nvSpPr>
          <p:spPr>
            <a:xfrm>
              <a:off x="2340828" y="355076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306;p2"/>
            <p:cNvSpPr/>
            <p:nvPr/>
          </p:nvSpPr>
          <p:spPr>
            <a:xfrm>
              <a:off x="2340828" y="385162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7;p2"/>
            <p:cNvSpPr/>
            <p:nvPr/>
          </p:nvSpPr>
          <p:spPr>
            <a:xfrm>
              <a:off x="2340828" y="4154106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8;p2"/>
            <p:cNvSpPr/>
            <p:nvPr/>
          </p:nvSpPr>
          <p:spPr>
            <a:xfrm>
              <a:off x="2340828" y="4304532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9;p2"/>
            <p:cNvSpPr/>
            <p:nvPr/>
          </p:nvSpPr>
          <p:spPr>
            <a:xfrm>
              <a:off x="2340828" y="4454959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10;p2"/>
            <p:cNvSpPr/>
            <p:nvPr/>
          </p:nvSpPr>
          <p:spPr>
            <a:xfrm>
              <a:off x="2340828" y="4605385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11;p2"/>
            <p:cNvSpPr/>
            <p:nvPr/>
          </p:nvSpPr>
          <p:spPr>
            <a:xfrm>
              <a:off x="2340828" y="4906237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12;p2"/>
            <p:cNvSpPr/>
            <p:nvPr/>
          </p:nvSpPr>
          <p:spPr>
            <a:xfrm>
              <a:off x="2340828" y="5056663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13;p2"/>
            <p:cNvSpPr/>
            <p:nvPr/>
          </p:nvSpPr>
          <p:spPr>
            <a:xfrm>
              <a:off x="2340828" y="5207089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14;p2"/>
            <p:cNvSpPr/>
            <p:nvPr/>
          </p:nvSpPr>
          <p:spPr>
            <a:xfrm>
              <a:off x="2340828" y="5357515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15;p2"/>
            <p:cNvSpPr/>
            <p:nvPr/>
          </p:nvSpPr>
          <p:spPr>
            <a:xfrm>
              <a:off x="2491244" y="39018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16;p2"/>
            <p:cNvSpPr/>
            <p:nvPr/>
          </p:nvSpPr>
          <p:spPr>
            <a:xfrm>
              <a:off x="2491244" y="6910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7;p2"/>
            <p:cNvSpPr/>
            <p:nvPr/>
          </p:nvSpPr>
          <p:spPr>
            <a:xfrm>
              <a:off x="2491244" y="84146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8;p2"/>
            <p:cNvSpPr/>
            <p:nvPr/>
          </p:nvSpPr>
          <p:spPr>
            <a:xfrm>
              <a:off x="2491244" y="993525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9;p2"/>
            <p:cNvSpPr/>
            <p:nvPr/>
          </p:nvSpPr>
          <p:spPr>
            <a:xfrm>
              <a:off x="2491244" y="1143951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20;p2"/>
            <p:cNvSpPr/>
            <p:nvPr/>
          </p:nvSpPr>
          <p:spPr>
            <a:xfrm>
              <a:off x="2491244" y="1444803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21;p2"/>
            <p:cNvSpPr/>
            <p:nvPr/>
          </p:nvSpPr>
          <p:spPr>
            <a:xfrm>
              <a:off x="2491244" y="1745655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22;p2"/>
            <p:cNvSpPr/>
            <p:nvPr/>
          </p:nvSpPr>
          <p:spPr>
            <a:xfrm>
              <a:off x="2491244" y="1896081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23;p2"/>
            <p:cNvSpPr/>
            <p:nvPr/>
          </p:nvSpPr>
          <p:spPr>
            <a:xfrm>
              <a:off x="2491244" y="2046507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24;p2"/>
            <p:cNvSpPr/>
            <p:nvPr/>
          </p:nvSpPr>
          <p:spPr>
            <a:xfrm>
              <a:off x="2491244" y="234736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25;p2"/>
            <p:cNvSpPr/>
            <p:nvPr/>
          </p:nvSpPr>
          <p:spPr>
            <a:xfrm>
              <a:off x="2491244" y="249778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26;p2"/>
            <p:cNvSpPr/>
            <p:nvPr/>
          </p:nvSpPr>
          <p:spPr>
            <a:xfrm>
              <a:off x="2491244" y="264821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7;p2"/>
            <p:cNvSpPr/>
            <p:nvPr/>
          </p:nvSpPr>
          <p:spPr>
            <a:xfrm>
              <a:off x="2491244" y="27986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8;p2"/>
            <p:cNvSpPr/>
            <p:nvPr/>
          </p:nvSpPr>
          <p:spPr>
            <a:xfrm>
              <a:off x="2491244" y="294906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9;p2"/>
            <p:cNvSpPr/>
            <p:nvPr/>
          </p:nvSpPr>
          <p:spPr>
            <a:xfrm>
              <a:off x="2491244" y="309949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30;p2"/>
            <p:cNvSpPr/>
            <p:nvPr/>
          </p:nvSpPr>
          <p:spPr>
            <a:xfrm>
              <a:off x="2491244" y="324991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31;p2"/>
            <p:cNvSpPr/>
            <p:nvPr/>
          </p:nvSpPr>
          <p:spPr>
            <a:xfrm>
              <a:off x="2491244" y="355076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32;p2"/>
            <p:cNvSpPr/>
            <p:nvPr/>
          </p:nvSpPr>
          <p:spPr>
            <a:xfrm>
              <a:off x="2491244" y="385162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33;p2"/>
            <p:cNvSpPr/>
            <p:nvPr/>
          </p:nvSpPr>
          <p:spPr>
            <a:xfrm>
              <a:off x="2491244" y="4003680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34;p2"/>
            <p:cNvSpPr/>
            <p:nvPr/>
          </p:nvSpPr>
          <p:spPr>
            <a:xfrm>
              <a:off x="2491244" y="4154106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35;p2"/>
            <p:cNvSpPr/>
            <p:nvPr/>
          </p:nvSpPr>
          <p:spPr>
            <a:xfrm>
              <a:off x="2491244" y="4304532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36;p2"/>
            <p:cNvSpPr/>
            <p:nvPr/>
          </p:nvSpPr>
          <p:spPr>
            <a:xfrm>
              <a:off x="2491244" y="4605385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7;p2"/>
            <p:cNvSpPr/>
            <p:nvPr/>
          </p:nvSpPr>
          <p:spPr>
            <a:xfrm>
              <a:off x="2491244" y="4755811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8;p2"/>
            <p:cNvSpPr/>
            <p:nvPr/>
          </p:nvSpPr>
          <p:spPr>
            <a:xfrm>
              <a:off x="2491244" y="5056663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9;p2"/>
            <p:cNvSpPr/>
            <p:nvPr/>
          </p:nvSpPr>
          <p:spPr>
            <a:xfrm>
              <a:off x="2491244" y="5357515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40;p2"/>
            <p:cNvSpPr/>
            <p:nvPr/>
          </p:nvSpPr>
          <p:spPr>
            <a:xfrm>
              <a:off x="2641660" y="54061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41;p2"/>
            <p:cNvSpPr/>
            <p:nvPr/>
          </p:nvSpPr>
          <p:spPr>
            <a:xfrm>
              <a:off x="2641660" y="993525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42;p2"/>
            <p:cNvSpPr/>
            <p:nvPr/>
          </p:nvSpPr>
          <p:spPr>
            <a:xfrm>
              <a:off x="2641660" y="1143951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43;p2"/>
            <p:cNvSpPr/>
            <p:nvPr/>
          </p:nvSpPr>
          <p:spPr>
            <a:xfrm>
              <a:off x="2641660" y="1294377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44;p2"/>
            <p:cNvSpPr/>
            <p:nvPr/>
          </p:nvSpPr>
          <p:spPr>
            <a:xfrm>
              <a:off x="2641660" y="1595229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45;p2"/>
            <p:cNvSpPr/>
            <p:nvPr/>
          </p:nvSpPr>
          <p:spPr>
            <a:xfrm>
              <a:off x="2641660" y="1896081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46;p2"/>
            <p:cNvSpPr/>
            <p:nvPr/>
          </p:nvSpPr>
          <p:spPr>
            <a:xfrm>
              <a:off x="2641660" y="2046507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7;p2"/>
            <p:cNvSpPr/>
            <p:nvPr/>
          </p:nvSpPr>
          <p:spPr>
            <a:xfrm>
              <a:off x="2641660" y="219693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8;p2"/>
            <p:cNvSpPr/>
            <p:nvPr/>
          </p:nvSpPr>
          <p:spPr>
            <a:xfrm>
              <a:off x="2641660" y="2497786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9;p2"/>
            <p:cNvSpPr/>
            <p:nvPr/>
          </p:nvSpPr>
          <p:spPr>
            <a:xfrm>
              <a:off x="2641660" y="27986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50;p2"/>
            <p:cNvSpPr/>
            <p:nvPr/>
          </p:nvSpPr>
          <p:spPr>
            <a:xfrm>
              <a:off x="2641660" y="309949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51;p2"/>
            <p:cNvSpPr/>
            <p:nvPr/>
          </p:nvSpPr>
          <p:spPr>
            <a:xfrm>
              <a:off x="2641660" y="340034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52;p2"/>
            <p:cNvSpPr/>
            <p:nvPr/>
          </p:nvSpPr>
          <p:spPr>
            <a:xfrm>
              <a:off x="2641660" y="355076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53;p2"/>
            <p:cNvSpPr/>
            <p:nvPr/>
          </p:nvSpPr>
          <p:spPr>
            <a:xfrm>
              <a:off x="2641660" y="4003680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54;p2"/>
            <p:cNvSpPr/>
            <p:nvPr/>
          </p:nvSpPr>
          <p:spPr>
            <a:xfrm>
              <a:off x="2641660" y="4154106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55;p2"/>
            <p:cNvSpPr/>
            <p:nvPr/>
          </p:nvSpPr>
          <p:spPr>
            <a:xfrm>
              <a:off x="2641660" y="4304532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56;p2"/>
            <p:cNvSpPr/>
            <p:nvPr/>
          </p:nvSpPr>
          <p:spPr>
            <a:xfrm>
              <a:off x="2641660" y="4454959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7;p2"/>
            <p:cNvSpPr/>
            <p:nvPr/>
          </p:nvSpPr>
          <p:spPr>
            <a:xfrm>
              <a:off x="2641660" y="4605385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8;p2"/>
            <p:cNvSpPr/>
            <p:nvPr/>
          </p:nvSpPr>
          <p:spPr>
            <a:xfrm>
              <a:off x="2641660" y="4906237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9;p2"/>
            <p:cNvSpPr/>
            <p:nvPr/>
          </p:nvSpPr>
          <p:spPr>
            <a:xfrm>
              <a:off x="2641660" y="5056663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60;p2"/>
            <p:cNvSpPr/>
            <p:nvPr/>
          </p:nvSpPr>
          <p:spPr>
            <a:xfrm>
              <a:off x="2792076" y="23976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61;p2"/>
            <p:cNvSpPr/>
            <p:nvPr/>
          </p:nvSpPr>
          <p:spPr>
            <a:xfrm>
              <a:off x="2792076" y="6910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62;p2"/>
            <p:cNvSpPr/>
            <p:nvPr/>
          </p:nvSpPr>
          <p:spPr>
            <a:xfrm>
              <a:off x="2792076" y="993525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63;p2"/>
            <p:cNvSpPr/>
            <p:nvPr/>
          </p:nvSpPr>
          <p:spPr>
            <a:xfrm>
              <a:off x="2792076" y="1444803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64;p2"/>
            <p:cNvSpPr/>
            <p:nvPr/>
          </p:nvSpPr>
          <p:spPr>
            <a:xfrm>
              <a:off x="2792076" y="1595229"/>
              <a:ext cx="122621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65;p2"/>
            <p:cNvSpPr/>
            <p:nvPr/>
          </p:nvSpPr>
          <p:spPr>
            <a:xfrm>
              <a:off x="2792076" y="219693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66;p2"/>
            <p:cNvSpPr/>
            <p:nvPr/>
          </p:nvSpPr>
          <p:spPr>
            <a:xfrm>
              <a:off x="2792076" y="234736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7;p2"/>
            <p:cNvSpPr/>
            <p:nvPr/>
          </p:nvSpPr>
          <p:spPr>
            <a:xfrm>
              <a:off x="2792076" y="2648212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8;p2"/>
            <p:cNvSpPr/>
            <p:nvPr/>
          </p:nvSpPr>
          <p:spPr>
            <a:xfrm>
              <a:off x="2792076" y="279863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9;p2"/>
            <p:cNvSpPr/>
            <p:nvPr/>
          </p:nvSpPr>
          <p:spPr>
            <a:xfrm>
              <a:off x="2792076" y="294906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70;p2"/>
            <p:cNvSpPr/>
            <p:nvPr/>
          </p:nvSpPr>
          <p:spPr>
            <a:xfrm>
              <a:off x="2792076" y="309949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71;p2"/>
            <p:cNvSpPr/>
            <p:nvPr/>
          </p:nvSpPr>
          <p:spPr>
            <a:xfrm>
              <a:off x="2792076" y="3550768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72;p2"/>
            <p:cNvSpPr/>
            <p:nvPr/>
          </p:nvSpPr>
          <p:spPr>
            <a:xfrm>
              <a:off x="2792076" y="3701194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73;p2"/>
            <p:cNvSpPr/>
            <p:nvPr/>
          </p:nvSpPr>
          <p:spPr>
            <a:xfrm>
              <a:off x="2792076" y="3851620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74;p2"/>
            <p:cNvSpPr/>
            <p:nvPr/>
          </p:nvSpPr>
          <p:spPr>
            <a:xfrm>
              <a:off x="2792076" y="4154106"/>
              <a:ext cx="122621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75;p2"/>
            <p:cNvSpPr/>
            <p:nvPr/>
          </p:nvSpPr>
          <p:spPr>
            <a:xfrm>
              <a:off x="2792076" y="4906237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76;p2"/>
            <p:cNvSpPr/>
            <p:nvPr/>
          </p:nvSpPr>
          <p:spPr>
            <a:xfrm>
              <a:off x="2792076" y="5207089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7;p2"/>
            <p:cNvSpPr/>
            <p:nvPr/>
          </p:nvSpPr>
          <p:spPr>
            <a:xfrm>
              <a:off x="2792076" y="5357515"/>
              <a:ext cx="12262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8;p2"/>
            <p:cNvSpPr/>
            <p:nvPr/>
          </p:nvSpPr>
          <p:spPr>
            <a:xfrm>
              <a:off x="2942491" y="39018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9;p2"/>
            <p:cNvSpPr/>
            <p:nvPr/>
          </p:nvSpPr>
          <p:spPr>
            <a:xfrm>
              <a:off x="2942491" y="5406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80;p2"/>
            <p:cNvSpPr/>
            <p:nvPr/>
          </p:nvSpPr>
          <p:spPr>
            <a:xfrm>
              <a:off x="2942491" y="993525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81;p2"/>
            <p:cNvSpPr/>
            <p:nvPr/>
          </p:nvSpPr>
          <p:spPr>
            <a:xfrm>
              <a:off x="2942491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82;p2"/>
            <p:cNvSpPr/>
            <p:nvPr/>
          </p:nvSpPr>
          <p:spPr>
            <a:xfrm>
              <a:off x="2942491" y="1595229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83;p2"/>
            <p:cNvSpPr/>
            <p:nvPr/>
          </p:nvSpPr>
          <p:spPr>
            <a:xfrm>
              <a:off x="2942491" y="204650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84;p2"/>
            <p:cNvSpPr/>
            <p:nvPr/>
          </p:nvSpPr>
          <p:spPr>
            <a:xfrm>
              <a:off x="2942491" y="23473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85;p2"/>
            <p:cNvSpPr/>
            <p:nvPr/>
          </p:nvSpPr>
          <p:spPr>
            <a:xfrm>
              <a:off x="2942491" y="27986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86;p2"/>
            <p:cNvSpPr/>
            <p:nvPr/>
          </p:nvSpPr>
          <p:spPr>
            <a:xfrm>
              <a:off x="2942491" y="309949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7;p2"/>
            <p:cNvSpPr/>
            <p:nvPr/>
          </p:nvSpPr>
          <p:spPr>
            <a:xfrm>
              <a:off x="2942491" y="324991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8;p2"/>
            <p:cNvSpPr/>
            <p:nvPr/>
          </p:nvSpPr>
          <p:spPr>
            <a:xfrm>
              <a:off x="2942491" y="355076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9;p2"/>
            <p:cNvSpPr/>
            <p:nvPr/>
          </p:nvSpPr>
          <p:spPr>
            <a:xfrm>
              <a:off x="2942491" y="370119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90;p2"/>
            <p:cNvSpPr/>
            <p:nvPr/>
          </p:nvSpPr>
          <p:spPr>
            <a:xfrm>
              <a:off x="2942491" y="385162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91;p2"/>
            <p:cNvSpPr/>
            <p:nvPr/>
          </p:nvSpPr>
          <p:spPr>
            <a:xfrm>
              <a:off x="2942491" y="4154106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92;p2"/>
            <p:cNvSpPr/>
            <p:nvPr/>
          </p:nvSpPr>
          <p:spPr>
            <a:xfrm>
              <a:off x="2942491" y="4304532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93;p2"/>
            <p:cNvSpPr/>
            <p:nvPr/>
          </p:nvSpPr>
          <p:spPr>
            <a:xfrm>
              <a:off x="2942491" y="4755811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94;p2"/>
            <p:cNvSpPr/>
            <p:nvPr/>
          </p:nvSpPr>
          <p:spPr>
            <a:xfrm>
              <a:off x="2942491" y="5056663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95;p2"/>
            <p:cNvSpPr/>
            <p:nvPr/>
          </p:nvSpPr>
          <p:spPr>
            <a:xfrm>
              <a:off x="2942491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96;p2"/>
            <p:cNvSpPr/>
            <p:nvPr/>
          </p:nvSpPr>
          <p:spPr>
            <a:xfrm>
              <a:off x="3092907" y="2397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7;p2"/>
            <p:cNvSpPr/>
            <p:nvPr/>
          </p:nvSpPr>
          <p:spPr>
            <a:xfrm>
              <a:off x="3092907" y="6910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8;p2"/>
            <p:cNvSpPr/>
            <p:nvPr/>
          </p:nvSpPr>
          <p:spPr>
            <a:xfrm>
              <a:off x="3092907" y="1143951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9;p2"/>
            <p:cNvSpPr/>
            <p:nvPr/>
          </p:nvSpPr>
          <p:spPr>
            <a:xfrm>
              <a:off x="3092907" y="174565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400;p2"/>
            <p:cNvSpPr/>
            <p:nvPr/>
          </p:nvSpPr>
          <p:spPr>
            <a:xfrm>
              <a:off x="3092907" y="23473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401;p2"/>
            <p:cNvSpPr/>
            <p:nvPr/>
          </p:nvSpPr>
          <p:spPr>
            <a:xfrm>
              <a:off x="3092907" y="309949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402;p2"/>
            <p:cNvSpPr/>
            <p:nvPr/>
          </p:nvSpPr>
          <p:spPr>
            <a:xfrm>
              <a:off x="3092907" y="4304532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403;p2"/>
            <p:cNvSpPr/>
            <p:nvPr/>
          </p:nvSpPr>
          <p:spPr>
            <a:xfrm>
              <a:off x="3092907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404;p2"/>
            <p:cNvSpPr/>
            <p:nvPr/>
          </p:nvSpPr>
          <p:spPr>
            <a:xfrm>
              <a:off x="3092907" y="5357515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405;p2"/>
            <p:cNvSpPr/>
            <p:nvPr/>
          </p:nvSpPr>
          <p:spPr>
            <a:xfrm>
              <a:off x="3243323" y="39018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406;p2"/>
            <p:cNvSpPr/>
            <p:nvPr/>
          </p:nvSpPr>
          <p:spPr>
            <a:xfrm>
              <a:off x="3243323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7;p2"/>
            <p:cNvSpPr/>
            <p:nvPr/>
          </p:nvSpPr>
          <p:spPr>
            <a:xfrm>
              <a:off x="3243323" y="2046507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8;p2"/>
            <p:cNvSpPr/>
            <p:nvPr/>
          </p:nvSpPr>
          <p:spPr>
            <a:xfrm>
              <a:off x="3243323" y="27986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9;p2"/>
            <p:cNvSpPr/>
            <p:nvPr/>
          </p:nvSpPr>
          <p:spPr>
            <a:xfrm>
              <a:off x="3243323" y="3701194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10;p2"/>
            <p:cNvSpPr/>
            <p:nvPr/>
          </p:nvSpPr>
          <p:spPr>
            <a:xfrm>
              <a:off x="3243323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11;p2"/>
            <p:cNvSpPr/>
            <p:nvPr/>
          </p:nvSpPr>
          <p:spPr>
            <a:xfrm>
              <a:off x="3243323" y="4605385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12;p2"/>
            <p:cNvSpPr/>
            <p:nvPr/>
          </p:nvSpPr>
          <p:spPr>
            <a:xfrm>
              <a:off x="3243323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13;p2"/>
            <p:cNvSpPr/>
            <p:nvPr/>
          </p:nvSpPr>
          <p:spPr>
            <a:xfrm>
              <a:off x="3393738" y="23976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14;p2"/>
            <p:cNvSpPr/>
            <p:nvPr/>
          </p:nvSpPr>
          <p:spPr>
            <a:xfrm>
              <a:off x="3393738" y="1294377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15;p2"/>
            <p:cNvSpPr/>
            <p:nvPr/>
          </p:nvSpPr>
          <p:spPr>
            <a:xfrm>
              <a:off x="3393738" y="3249916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16;p2"/>
            <p:cNvSpPr/>
            <p:nvPr/>
          </p:nvSpPr>
          <p:spPr>
            <a:xfrm>
              <a:off x="3393738" y="3851620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7;p2"/>
            <p:cNvSpPr/>
            <p:nvPr/>
          </p:nvSpPr>
          <p:spPr>
            <a:xfrm>
              <a:off x="3393738" y="4454959"/>
              <a:ext cx="120987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8;p2"/>
            <p:cNvSpPr/>
            <p:nvPr/>
          </p:nvSpPr>
          <p:spPr>
            <a:xfrm>
              <a:off x="3393738" y="5207089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9;p2"/>
            <p:cNvSpPr/>
            <p:nvPr/>
          </p:nvSpPr>
          <p:spPr>
            <a:xfrm>
              <a:off x="3544154" y="691038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20;p2"/>
            <p:cNvSpPr/>
            <p:nvPr/>
          </p:nvSpPr>
          <p:spPr>
            <a:xfrm>
              <a:off x="3544154" y="1595229"/>
              <a:ext cx="120987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21;p2"/>
            <p:cNvSpPr/>
            <p:nvPr/>
          </p:nvSpPr>
          <p:spPr>
            <a:xfrm>
              <a:off x="3544154" y="2648212"/>
              <a:ext cx="120987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5" name="Google Shape;422;p2"/>
          <p:cNvGrpSpPr>
            <a:grpSpLocks/>
          </p:cNvGrpSpPr>
          <p:nvPr/>
        </p:nvGrpSpPr>
        <p:grpSpPr bwMode="auto">
          <a:xfrm rot="10800000">
            <a:off x="6367463" y="38100"/>
            <a:ext cx="2309812" cy="6781800"/>
            <a:chOff x="1287725" y="238125"/>
            <a:chExt cx="2379050" cy="5238750"/>
          </a:xfrm>
        </p:grpSpPr>
        <p:sp>
          <p:nvSpPr>
            <p:cNvPr id="416" name="Google Shape;423;p2"/>
            <p:cNvSpPr/>
            <p:nvPr/>
          </p:nvSpPr>
          <p:spPr>
            <a:xfrm>
              <a:off x="1286089" y="3901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24;p2"/>
            <p:cNvSpPr/>
            <p:nvPr/>
          </p:nvSpPr>
          <p:spPr>
            <a:xfrm>
              <a:off x="1286089" y="69103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25;p2"/>
            <p:cNvSpPr/>
            <p:nvPr/>
          </p:nvSpPr>
          <p:spPr>
            <a:xfrm>
              <a:off x="1286089" y="84146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26;p2"/>
            <p:cNvSpPr/>
            <p:nvPr/>
          </p:nvSpPr>
          <p:spPr>
            <a:xfrm>
              <a:off x="1286089" y="1294377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0" name="Google Shape;427;p2"/>
            <p:cNvSpPr/>
            <p:nvPr/>
          </p:nvSpPr>
          <p:spPr>
            <a:xfrm>
              <a:off x="1286089" y="1745655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8;p2"/>
            <p:cNvSpPr/>
            <p:nvPr/>
          </p:nvSpPr>
          <p:spPr>
            <a:xfrm>
              <a:off x="1286089" y="1896081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9;p2"/>
            <p:cNvSpPr/>
            <p:nvPr/>
          </p:nvSpPr>
          <p:spPr>
            <a:xfrm>
              <a:off x="1286089" y="2046507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30;p2"/>
            <p:cNvSpPr/>
            <p:nvPr/>
          </p:nvSpPr>
          <p:spPr>
            <a:xfrm>
              <a:off x="1286089" y="24977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31;p2"/>
            <p:cNvSpPr/>
            <p:nvPr/>
          </p:nvSpPr>
          <p:spPr>
            <a:xfrm>
              <a:off x="1286089" y="294906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32;p2"/>
            <p:cNvSpPr/>
            <p:nvPr/>
          </p:nvSpPr>
          <p:spPr>
            <a:xfrm>
              <a:off x="1286089" y="370119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33;p2"/>
            <p:cNvSpPr/>
            <p:nvPr/>
          </p:nvSpPr>
          <p:spPr>
            <a:xfrm>
              <a:off x="1286089" y="385162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34;p2"/>
            <p:cNvSpPr/>
            <p:nvPr/>
          </p:nvSpPr>
          <p:spPr>
            <a:xfrm>
              <a:off x="1286089" y="4454959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35;p2"/>
            <p:cNvSpPr/>
            <p:nvPr/>
          </p:nvSpPr>
          <p:spPr>
            <a:xfrm>
              <a:off x="1286089" y="4755811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36;p2"/>
            <p:cNvSpPr/>
            <p:nvPr/>
          </p:nvSpPr>
          <p:spPr>
            <a:xfrm>
              <a:off x="1286089" y="5056663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7;p2"/>
            <p:cNvSpPr/>
            <p:nvPr/>
          </p:nvSpPr>
          <p:spPr>
            <a:xfrm>
              <a:off x="1286089" y="5207089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8;p2"/>
            <p:cNvSpPr/>
            <p:nvPr/>
          </p:nvSpPr>
          <p:spPr>
            <a:xfrm>
              <a:off x="1436517" y="3901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9;p2"/>
            <p:cNvSpPr/>
            <p:nvPr/>
          </p:nvSpPr>
          <p:spPr>
            <a:xfrm>
              <a:off x="1436517" y="234736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40;p2"/>
            <p:cNvSpPr/>
            <p:nvPr/>
          </p:nvSpPr>
          <p:spPr>
            <a:xfrm>
              <a:off x="1436517" y="279863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41;p2"/>
            <p:cNvSpPr/>
            <p:nvPr/>
          </p:nvSpPr>
          <p:spPr>
            <a:xfrm>
              <a:off x="1436517" y="4154106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42;p2"/>
            <p:cNvSpPr/>
            <p:nvPr/>
          </p:nvSpPr>
          <p:spPr>
            <a:xfrm>
              <a:off x="1586945" y="3901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43;p2"/>
            <p:cNvSpPr/>
            <p:nvPr/>
          </p:nvSpPr>
          <p:spPr>
            <a:xfrm>
              <a:off x="1586945" y="540612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44;p2"/>
            <p:cNvSpPr/>
            <p:nvPr/>
          </p:nvSpPr>
          <p:spPr>
            <a:xfrm>
              <a:off x="1586945" y="69103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45;p2"/>
            <p:cNvSpPr/>
            <p:nvPr/>
          </p:nvSpPr>
          <p:spPr>
            <a:xfrm>
              <a:off x="1586945" y="1143951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46;p2"/>
            <p:cNvSpPr/>
            <p:nvPr/>
          </p:nvSpPr>
          <p:spPr>
            <a:xfrm>
              <a:off x="1586945" y="1896081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7;p2"/>
            <p:cNvSpPr/>
            <p:nvPr/>
          </p:nvSpPr>
          <p:spPr>
            <a:xfrm>
              <a:off x="1586945" y="2046507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8;p2"/>
            <p:cNvSpPr/>
            <p:nvPr/>
          </p:nvSpPr>
          <p:spPr>
            <a:xfrm>
              <a:off x="1586945" y="234736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9;p2"/>
            <p:cNvSpPr/>
            <p:nvPr/>
          </p:nvSpPr>
          <p:spPr>
            <a:xfrm>
              <a:off x="1586945" y="309949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oogle Shape;450;p2"/>
            <p:cNvSpPr/>
            <p:nvPr/>
          </p:nvSpPr>
          <p:spPr>
            <a:xfrm>
              <a:off x="1586945" y="355076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4" name="Google Shape;451;p2"/>
            <p:cNvSpPr/>
            <p:nvPr/>
          </p:nvSpPr>
          <p:spPr>
            <a:xfrm>
              <a:off x="1586945" y="5357515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52;p2"/>
            <p:cNvSpPr/>
            <p:nvPr/>
          </p:nvSpPr>
          <p:spPr>
            <a:xfrm>
              <a:off x="1737373" y="3901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53;p2"/>
            <p:cNvSpPr/>
            <p:nvPr/>
          </p:nvSpPr>
          <p:spPr>
            <a:xfrm>
              <a:off x="1737373" y="69103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54;p2"/>
            <p:cNvSpPr/>
            <p:nvPr/>
          </p:nvSpPr>
          <p:spPr>
            <a:xfrm>
              <a:off x="1737373" y="993525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55;p2"/>
            <p:cNvSpPr/>
            <p:nvPr/>
          </p:nvSpPr>
          <p:spPr>
            <a:xfrm>
              <a:off x="1737373" y="1595229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56;p2"/>
            <p:cNvSpPr/>
            <p:nvPr/>
          </p:nvSpPr>
          <p:spPr>
            <a:xfrm>
              <a:off x="1737373" y="1745655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7;p2"/>
            <p:cNvSpPr/>
            <p:nvPr/>
          </p:nvSpPr>
          <p:spPr>
            <a:xfrm>
              <a:off x="1737373" y="2046507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8;p2"/>
            <p:cNvSpPr/>
            <p:nvPr/>
          </p:nvSpPr>
          <p:spPr>
            <a:xfrm>
              <a:off x="1737373" y="219693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9;p2"/>
            <p:cNvSpPr/>
            <p:nvPr/>
          </p:nvSpPr>
          <p:spPr>
            <a:xfrm>
              <a:off x="1737373" y="234736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60;p2"/>
            <p:cNvSpPr/>
            <p:nvPr/>
          </p:nvSpPr>
          <p:spPr>
            <a:xfrm>
              <a:off x="1737373" y="294906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61;p2"/>
            <p:cNvSpPr/>
            <p:nvPr/>
          </p:nvSpPr>
          <p:spPr>
            <a:xfrm>
              <a:off x="1737373" y="309949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62;p2"/>
            <p:cNvSpPr/>
            <p:nvPr/>
          </p:nvSpPr>
          <p:spPr>
            <a:xfrm>
              <a:off x="1737373" y="324991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63;p2"/>
            <p:cNvSpPr/>
            <p:nvPr/>
          </p:nvSpPr>
          <p:spPr>
            <a:xfrm>
              <a:off x="1737373" y="385162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64;p2"/>
            <p:cNvSpPr/>
            <p:nvPr/>
          </p:nvSpPr>
          <p:spPr>
            <a:xfrm>
              <a:off x="1737373" y="4003680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65;p2"/>
            <p:cNvSpPr/>
            <p:nvPr/>
          </p:nvSpPr>
          <p:spPr>
            <a:xfrm>
              <a:off x="1737373" y="4454959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66;p2"/>
            <p:cNvSpPr/>
            <p:nvPr/>
          </p:nvSpPr>
          <p:spPr>
            <a:xfrm>
              <a:off x="1737373" y="4605385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7;p2"/>
            <p:cNvSpPr/>
            <p:nvPr/>
          </p:nvSpPr>
          <p:spPr>
            <a:xfrm>
              <a:off x="1737373" y="4755811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8;p2"/>
            <p:cNvSpPr/>
            <p:nvPr/>
          </p:nvSpPr>
          <p:spPr>
            <a:xfrm>
              <a:off x="1737373" y="5056663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9;p2"/>
            <p:cNvSpPr/>
            <p:nvPr/>
          </p:nvSpPr>
          <p:spPr>
            <a:xfrm>
              <a:off x="1887801" y="540612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70;p2"/>
            <p:cNvSpPr/>
            <p:nvPr/>
          </p:nvSpPr>
          <p:spPr>
            <a:xfrm>
              <a:off x="1887801" y="69103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71;p2"/>
            <p:cNvSpPr/>
            <p:nvPr/>
          </p:nvSpPr>
          <p:spPr>
            <a:xfrm>
              <a:off x="1887801" y="993525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72;p2"/>
            <p:cNvSpPr/>
            <p:nvPr/>
          </p:nvSpPr>
          <p:spPr>
            <a:xfrm>
              <a:off x="1887801" y="1143951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73;p2"/>
            <p:cNvSpPr/>
            <p:nvPr/>
          </p:nvSpPr>
          <p:spPr>
            <a:xfrm>
              <a:off x="1887801" y="1294377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74;p2"/>
            <p:cNvSpPr/>
            <p:nvPr/>
          </p:nvSpPr>
          <p:spPr>
            <a:xfrm>
              <a:off x="1887801" y="1595229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75;p2"/>
            <p:cNvSpPr/>
            <p:nvPr/>
          </p:nvSpPr>
          <p:spPr>
            <a:xfrm>
              <a:off x="1887801" y="324991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76;p2"/>
            <p:cNvSpPr/>
            <p:nvPr/>
          </p:nvSpPr>
          <p:spPr>
            <a:xfrm>
              <a:off x="1887801" y="3550768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7;p2"/>
            <p:cNvSpPr/>
            <p:nvPr/>
          </p:nvSpPr>
          <p:spPr>
            <a:xfrm>
              <a:off x="1887801" y="370119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8;p2"/>
            <p:cNvSpPr/>
            <p:nvPr/>
          </p:nvSpPr>
          <p:spPr>
            <a:xfrm>
              <a:off x="1887801" y="5056663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9;p2"/>
            <p:cNvSpPr/>
            <p:nvPr/>
          </p:nvSpPr>
          <p:spPr>
            <a:xfrm>
              <a:off x="1887801" y="5357515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80;p2"/>
            <p:cNvSpPr/>
            <p:nvPr/>
          </p:nvSpPr>
          <p:spPr>
            <a:xfrm>
              <a:off x="2038229" y="23976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81;p2"/>
            <p:cNvSpPr/>
            <p:nvPr/>
          </p:nvSpPr>
          <p:spPr>
            <a:xfrm>
              <a:off x="2038229" y="540612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82;p2"/>
            <p:cNvSpPr/>
            <p:nvPr/>
          </p:nvSpPr>
          <p:spPr>
            <a:xfrm>
              <a:off x="2038229" y="84146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83;p2"/>
            <p:cNvSpPr/>
            <p:nvPr/>
          </p:nvSpPr>
          <p:spPr>
            <a:xfrm>
              <a:off x="2038229" y="993525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84;p2"/>
            <p:cNvSpPr/>
            <p:nvPr/>
          </p:nvSpPr>
          <p:spPr>
            <a:xfrm>
              <a:off x="2038229" y="1595229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85;p2"/>
            <p:cNvSpPr/>
            <p:nvPr/>
          </p:nvSpPr>
          <p:spPr>
            <a:xfrm>
              <a:off x="2038229" y="2196934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86;p2"/>
            <p:cNvSpPr/>
            <p:nvPr/>
          </p:nvSpPr>
          <p:spPr>
            <a:xfrm>
              <a:off x="2038229" y="2347360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7;p2"/>
            <p:cNvSpPr/>
            <p:nvPr/>
          </p:nvSpPr>
          <p:spPr>
            <a:xfrm>
              <a:off x="2038229" y="24977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8;p2"/>
            <p:cNvSpPr/>
            <p:nvPr/>
          </p:nvSpPr>
          <p:spPr>
            <a:xfrm>
              <a:off x="2038229" y="3400342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9;p2"/>
            <p:cNvSpPr/>
            <p:nvPr/>
          </p:nvSpPr>
          <p:spPr>
            <a:xfrm>
              <a:off x="2038229" y="4154106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90;p2"/>
            <p:cNvSpPr/>
            <p:nvPr/>
          </p:nvSpPr>
          <p:spPr>
            <a:xfrm>
              <a:off x="2038229" y="4605385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91;p2"/>
            <p:cNvSpPr/>
            <p:nvPr/>
          </p:nvSpPr>
          <p:spPr>
            <a:xfrm>
              <a:off x="2038229" y="4755811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92;p2"/>
            <p:cNvSpPr/>
            <p:nvPr/>
          </p:nvSpPr>
          <p:spPr>
            <a:xfrm>
              <a:off x="2038229" y="5357515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93;p2"/>
            <p:cNvSpPr/>
            <p:nvPr/>
          </p:nvSpPr>
          <p:spPr>
            <a:xfrm>
              <a:off x="2190293" y="390186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94;p2"/>
            <p:cNvSpPr/>
            <p:nvPr/>
          </p:nvSpPr>
          <p:spPr>
            <a:xfrm>
              <a:off x="2190293" y="540612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95;p2"/>
            <p:cNvSpPr/>
            <p:nvPr/>
          </p:nvSpPr>
          <p:spPr>
            <a:xfrm>
              <a:off x="2190293" y="993525"/>
              <a:ext cx="122631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96;p2"/>
            <p:cNvSpPr/>
            <p:nvPr/>
          </p:nvSpPr>
          <p:spPr>
            <a:xfrm>
              <a:off x="2190293" y="1444803"/>
              <a:ext cx="122631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7;p2"/>
            <p:cNvSpPr/>
            <p:nvPr/>
          </p:nvSpPr>
          <p:spPr>
            <a:xfrm>
              <a:off x="2190293" y="2648212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8;p2"/>
            <p:cNvSpPr/>
            <p:nvPr/>
          </p:nvSpPr>
          <p:spPr>
            <a:xfrm>
              <a:off x="2190293" y="294906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9;p2"/>
            <p:cNvSpPr/>
            <p:nvPr/>
          </p:nvSpPr>
          <p:spPr>
            <a:xfrm>
              <a:off x="2190293" y="3851620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500;p2"/>
            <p:cNvSpPr/>
            <p:nvPr/>
          </p:nvSpPr>
          <p:spPr>
            <a:xfrm>
              <a:off x="2190293" y="4304532"/>
              <a:ext cx="122631" cy="122630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501;p2"/>
            <p:cNvSpPr/>
            <p:nvPr/>
          </p:nvSpPr>
          <p:spPr>
            <a:xfrm>
              <a:off x="2190293" y="4906237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502;p2"/>
            <p:cNvSpPr/>
            <p:nvPr/>
          </p:nvSpPr>
          <p:spPr>
            <a:xfrm>
              <a:off x="2340721" y="239760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503;p2"/>
            <p:cNvSpPr/>
            <p:nvPr/>
          </p:nvSpPr>
          <p:spPr>
            <a:xfrm>
              <a:off x="2340721" y="390186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504;p2"/>
            <p:cNvSpPr/>
            <p:nvPr/>
          </p:nvSpPr>
          <p:spPr>
            <a:xfrm>
              <a:off x="2340721" y="84146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505;p2"/>
            <p:cNvSpPr/>
            <p:nvPr/>
          </p:nvSpPr>
          <p:spPr>
            <a:xfrm>
              <a:off x="2340721" y="1143951"/>
              <a:ext cx="12263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506;p2"/>
            <p:cNvSpPr/>
            <p:nvPr/>
          </p:nvSpPr>
          <p:spPr>
            <a:xfrm>
              <a:off x="2340721" y="1896081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7;p2"/>
            <p:cNvSpPr/>
            <p:nvPr/>
          </p:nvSpPr>
          <p:spPr>
            <a:xfrm>
              <a:off x="2340721" y="2046507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8;p2"/>
            <p:cNvSpPr/>
            <p:nvPr/>
          </p:nvSpPr>
          <p:spPr>
            <a:xfrm>
              <a:off x="2340721" y="370119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9;p2"/>
            <p:cNvSpPr/>
            <p:nvPr/>
          </p:nvSpPr>
          <p:spPr>
            <a:xfrm>
              <a:off x="2340721" y="4003680"/>
              <a:ext cx="122631" cy="122630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10;p2"/>
            <p:cNvSpPr/>
            <p:nvPr/>
          </p:nvSpPr>
          <p:spPr>
            <a:xfrm>
              <a:off x="2491148" y="239760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11;p2"/>
            <p:cNvSpPr/>
            <p:nvPr/>
          </p:nvSpPr>
          <p:spPr>
            <a:xfrm>
              <a:off x="2491148" y="1294377"/>
              <a:ext cx="122631" cy="122629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12;p2"/>
            <p:cNvSpPr/>
            <p:nvPr/>
          </p:nvSpPr>
          <p:spPr>
            <a:xfrm>
              <a:off x="2491148" y="219693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13;p2"/>
            <p:cNvSpPr/>
            <p:nvPr/>
          </p:nvSpPr>
          <p:spPr>
            <a:xfrm>
              <a:off x="2491148" y="370119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0"/>
                  </a:moveTo>
                  <a:lnTo>
                    <a:pt x="1" y="4855"/>
                  </a:lnTo>
                  <a:lnTo>
                    <a:pt x="4856" y="4855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14;p2"/>
            <p:cNvSpPr/>
            <p:nvPr/>
          </p:nvSpPr>
          <p:spPr>
            <a:xfrm>
              <a:off x="2491148" y="4906237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15;p2"/>
            <p:cNvSpPr/>
            <p:nvPr/>
          </p:nvSpPr>
          <p:spPr>
            <a:xfrm>
              <a:off x="2641576" y="239760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16;p2"/>
            <p:cNvSpPr/>
            <p:nvPr/>
          </p:nvSpPr>
          <p:spPr>
            <a:xfrm>
              <a:off x="2641576" y="691038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7;p2"/>
            <p:cNvSpPr/>
            <p:nvPr/>
          </p:nvSpPr>
          <p:spPr>
            <a:xfrm>
              <a:off x="2641576" y="2347360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8;p2"/>
            <p:cNvSpPr/>
            <p:nvPr/>
          </p:nvSpPr>
          <p:spPr>
            <a:xfrm>
              <a:off x="2641576" y="3249916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9;p2"/>
            <p:cNvSpPr/>
            <p:nvPr/>
          </p:nvSpPr>
          <p:spPr>
            <a:xfrm>
              <a:off x="2641576" y="3701194"/>
              <a:ext cx="122631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0"/>
                  </a:moveTo>
                  <a:lnTo>
                    <a:pt x="0" y="4855"/>
                  </a:lnTo>
                  <a:lnTo>
                    <a:pt x="4855" y="4855"/>
                  </a:lnTo>
                  <a:lnTo>
                    <a:pt x="48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20;p2"/>
            <p:cNvSpPr/>
            <p:nvPr/>
          </p:nvSpPr>
          <p:spPr>
            <a:xfrm>
              <a:off x="2792004" y="4304532"/>
              <a:ext cx="120996" cy="122630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21;p2"/>
            <p:cNvSpPr/>
            <p:nvPr/>
          </p:nvSpPr>
          <p:spPr>
            <a:xfrm>
              <a:off x="2942432" y="1444803"/>
              <a:ext cx="120996" cy="122629"/>
            </a:xfrm>
            <a:custGeom>
              <a:avLst/>
              <a:gdLst/>
              <a:ahLst/>
              <a:cxnLst/>
              <a:rect l="l" t="t" r="r" b="b"/>
              <a:pathLst>
                <a:path w="4857" h="4856" extrusionOk="0">
                  <a:moveTo>
                    <a:pt x="1" y="0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22;p2"/>
            <p:cNvSpPr/>
            <p:nvPr/>
          </p:nvSpPr>
          <p:spPr>
            <a:xfrm>
              <a:off x="2942432" y="2648212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7" h="4857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23;p2"/>
            <p:cNvSpPr/>
            <p:nvPr/>
          </p:nvSpPr>
          <p:spPr>
            <a:xfrm>
              <a:off x="3092860" y="5056663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7" extrusionOk="0">
                  <a:moveTo>
                    <a:pt x="0" y="1"/>
                  </a:moveTo>
                  <a:lnTo>
                    <a:pt x="0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24;p2"/>
            <p:cNvSpPr/>
            <p:nvPr/>
          </p:nvSpPr>
          <p:spPr>
            <a:xfrm>
              <a:off x="3393716" y="2497786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0" y="1"/>
                  </a:moveTo>
                  <a:lnTo>
                    <a:pt x="0" y="4856"/>
                  </a:lnTo>
                  <a:lnTo>
                    <a:pt x="4855" y="4856"/>
                  </a:lnTo>
                  <a:lnTo>
                    <a:pt x="485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25;p2"/>
            <p:cNvSpPr/>
            <p:nvPr/>
          </p:nvSpPr>
          <p:spPr>
            <a:xfrm>
              <a:off x="3545779" y="4906237"/>
              <a:ext cx="120996" cy="120995"/>
            </a:xfrm>
            <a:custGeom>
              <a:avLst/>
              <a:gdLst/>
              <a:ahLst/>
              <a:cxnLst/>
              <a:rect l="l" t="t" r="r" b="b"/>
              <a:pathLst>
                <a:path w="4856" h="4856" extrusionOk="0">
                  <a:moveTo>
                    <a:pt x="1" y="1"/>
                  </a:moveTo>
                  <a:lnTo>
                    <a:pt x="1" y="4856"/>
                  </a:lnTo>
                  <a:lnTo>
                    <a:pt x="4856" y="4856"/>
                  </a:lnTo>
                  <a:lnTo>
                    <a:pt x="48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lIns="91425" tIns="91425" rIns="91425" bIns="91425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  <a:defRPr/>
              </a:pPr>
              <a:endParaRPr kern="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62000" y="928567"/>
            <a:ext cx="5396700" cy="1546400"/>
          </a:xfrm>
          <a:prstGeom prst="rect">
            <a:avLst/>
          </a:prstGeom>
        </p:spPr>
        <p:txBody>
          <a:bodyPr spcFirstLastPara="1" anchor="t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None/>
              <a:defRPr sz="60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0125537"/>
      </p:ext>
    </p:extLst>
  </p:cSld>
  <p:clrMapOvr>
    <a:masterClrMapping/>
  </p:clrMapOvr>
  <p:transition spd="slow" advClick="0" advTm="10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99597"/>
      </p:ext>
    </p:extLst>
  </p:cSld>
  <p:clrMapOvr>
    <a:masterClrMapping/>
  </p:clrMapOvr>
  <p:transition spd="slow" advClick="0" advTm="10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006297"/>
      </p:ext>
    </p:extLst>
  </p:cSld>
  <p:clrMapOvr>
    <a:masterClrMapping/>
  </p:clrMapOvr>
  <p:transition spd="slow" advClick="0" advTm="10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377683"/>
      </p:ext>
    </p:extLst>
  </p:cSld>
  <p:clrMapOvr>
    <a:masterClrMapping/>
  </p:clrMapOvr>
  <p:transition spd="slow" advClick="0" advTm="10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0801694"/>
      </p:ext>
    </p:extLst>
  </p:cSld>
  <p:clrMapOvr>
    <a:masterClrMapping/>
  </p:clrMapOvr>
  <p:transition spd="slow" advClick="0" advTm="10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2338720"/>
      </p:ext>
    </p:extLst>
  </p:cSld>
  <p:clrMapOvr>
    <a:masterClrMapping/>
  </p:clrMapOvr>
  <p:transition spd="slow" advClick="0" advTm="10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1335586"/>
      </p:ext>
    </p:extLst>
  </p:cSld>
  <p:clrMapOvr>
    <a:masterClrMapping/>
  </p:clrMapOvr>
  <p:transition spd="slow" advClick="0" advTm="10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8054866"/>
      </p:ext>
    </p:extLst>
  </p:cSld>
  <p:clrMapOvr>
    <a:masterClrMapping/>
  </p:clrMapOvr>
  <p:transition spd="slow" advClick="0" advTm="10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2166593"/>
      </p:ext>
    </p:extLst>
  </p:cSld>
  <p:clrMapOvr>
    <a:masterClrMapping/>
  </p:clrMapOvr>
  <p:transition spd="slow" advClick="0" advTm="10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13C59-49C8-4175-B388-E082F82EC091}" type="datetimeFigureOut">
              <a:rPr lang="es-ES" smtClean="0"/>
              <a:t>03/04/2021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D7BC-1C04-4EFC-B27B-F1AA8C140E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357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10000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roberto.vizcon@umcc.c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rovizto@g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251520" y="116632"/>
            <a:ext cx="4870256" cy="3744415"/>
          </a:xfrm>
        </p:spPr>
        <p:txBody>
          <a:bodyPr/>
          <a:lstStyle/>
          <a:p>
            <a:pPr algn="l"/>
            <a:r>
              <a:rPr lang="es-ES" sz="2400" b="1" dirty="0" smtClean="0">
                <a:solidFill>
                  <a:schemeClr val="tx1"/>
                </a:solidFill>
              </a:rPr>
              <a:t>Hola!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>La presente guía fue diseñada para auto-gestionar el aprendizaje de </a:t>
            </a:r>
            <a:r>
              <a:rPr lang="es-ES" sz="2400" dirty="0">
                <a:solidFill>
                  <a:schemeClr val="tx1"/>
                </a:solidFill>
              </a:rPr>
              <a:t>la </a:t>
            </a:r>
            <a:r>
              <a:rPr lang="es-ES" sz="2400" dirty="0" smtClean="0">
                <a:solidFill>
                  <a:schemeClr val="tx1"/>
                </a:solidFill>
              </a:rPr>
              <a:t>cuarta lección de </a:t>
            </a:r>
            <a:r>
              <a:rPr lang="es-ES" sz="2400" dirty="0">
                <a:solidFill>
                  <a:schemeClr val="tx1"/>
                </a:solidFill>
              </a:rPr>
              <a:t>la </a:t>
            </a:r>
            <a:r>
              <a:rPr lang="es-ES" sz="2400" dirty="0" smtClean="0">
                <a:solidFill>
                  <a:schemeClr val="tx1"/>
                </a:solidFill>
              </a:rPr>
              <a:t>asignatura de </a:t>
            </a:r>
            <a:r>
              <a:rPr lang="es-ES" sz="2400" b="1" dirty="0" smtClean="0">
                <a:solidFill>
                  <a:schemeClr val="tx1"/>
                </a:solidFill>
              </a:rPr>
              <a:t>Termodinámica Técnica I</a:t>
            </a:r>
            <a:br>
              <a:rPr lang="es-ES" sz="2400" b="1" dirty="0" smtClean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419" sz="2400" dirty="0" smtClean="0">
                <a:solidFill>
                  <a:schemeClr val="tx1"/>
                </a:solidFill>
              </a:rPr>
              <a:t>En la misma se orientarán los materiales que deben utilizarse y </a:t>
            </a:r>
            <a:r>
              <a:rPr lang="es-419" sz="2400" dirty="0">
                <a:solidFill>
                  <a:schemeClr val="tx1"/>
                </a:solidFill>
              </a:rPr>
              <a:t>las </a:t>
            </a:r>
            <a:r>
              <a:rPr lang="es-419" sz="2400" dirty="0" smtClean="0">
                <a:solidFill>
                  <a:schemeClr val="tx1"/>
                </a:solidFill>
              </a:rPr>
              <a:t>actividades para evaluar la comprensión y desarrollo de habilidades en el Tema IV </a:t>
            </a:r>
            <a:r>
              <a:rPr lang="es-419" sz="2400" b="1" dirty="0" smtClean="0">
                <a:solidFill>
                  <a:schemeClr val="tx1"/>
                </a:solidFill>
              </a:rPr>
              <a:t>“Sistemas termodinámicos de dos fases Líquido-vapor</a:t>
            </a:r>
            <a:br>
              <a:rPr lang="es-419" sz="2400" b="1" dirty="0" smtClean="0">
                <a:solidFill>
                  <a:schemeClr val="tx1"/>
                </a:solidFill>
              </a:rPr>
            </a:br>
            <a:r>
              <a:rPr lang="es-419" sz="2400" b="1" dirty="0" smtClean="0">
                <a:solidFill>
                  <a:schemeClr val="tx1"/>
                </a:solidFill>
              </a:rPr>
              <a:t> y estado termodinámico del sólido”</a:t>
            </a:r>
            <a:endParaRPr lang="es-ES" sz="32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548680"/>
            <a:ext cx="3957211" cy="474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48992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23851" y="188641"/>
            <a:ext cx="6119813" cy="5448044"/>
          </a:xfrm>
        </p:spPr>
        <p:txBody>
          <a:bodyPr/>
          <a:lstStyle/>
          <a:p>
            <a:pPr algn="l"/>
            <a:r>
              <a:rPr lang="es-419" sz="4000" b="1" dirty="0" smtClean="0">
                <a:solidFill>
                  <a:schemeClr val="tx1"/>
                </a:solidFill>
              </a:rPr>
              <a:t>Cronograma</a:t>
            </a:r>
            <a:r>
              <a:rPr lang="es-419" sz="4000" dirty="0" smtClean="0">
                <a:solidFill>
                  <a:schemeClr val="tx1"/>
                </a:solidFill>
              </a:rPr>
              <a:t/>
            </a:r>
            <a:br>
              <a:rPr lang="es-419" sz="4000" dirty="0" smtClean="0">
                <a:solidFill>
                  <a:schemeClr val="tx1"/>
                </a:solidFill>
              </a:rPr>
            </a:br>
            <a:r>
              <a:rPr lang="es-419" sz="4000" dirty="0" smtClean="0">
                <a:solidFill>
                  <a:schemeClr val="tx1"/>
                </a:solidFill>
              </a:rPr>
              <a:t> </a:t>
            </a:r>
            <a:r>
              <a:rPr lang="es-419" sz="2000" dirty="0"/>
              <a:t/>
            </a:r>
            <a:br>
              <a:rPr lang="es-419" sz="2000" dirty="0"/>
            </a:br>
            <a:r>
              <a:rPr lang="es-419" sz="2000" dirty="0"/>
              <a:t/>
            </a:r>
            <a:br>
              <a:rPr lang="es-419" sz="2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124281"/>
              </p:ext>
            </p:extLst>
          </p:nvPr>
        </p:nvGraphicFramePr>
        <p:xfrm>
          <a:off x="107504" y="980728"/>
          <a:ext cx="6480721" cy="5607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1296144"/>
                <a:gridCol w="1296144"/>
                <a:gridCol w="1728193"/>
              </a:tblGrid>
              <a:tr h="792088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Actividad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Tipología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¿Evaluativa?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Fecha/entrega</a:t>
                      </a:r>
                      <a:endParaRPr lang="es-ES" sz="1600" dirty="0"/>
                    </a:p>
                  </a:txBody>
                  <a:tcPr/>
                </a:tc>
              </a:tr>
              <a:tr h="89895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Preguntas para debate: sobre: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ES" sz="1600" dirty="0" smtClean="0"/>
                        <a:t>Pérdidas exergéticas en los intercambiadores de calor y formas de reducirlas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ES" sz="1600" dirty="0" smtClean="0"/>
                        <a:t>Conversión del carbono en diamante según DG≥0</a:t>
                      </a:r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Chat de WhatsApp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X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Una semana a partir de la presentación de la unidad didáctica por el profesor</a:t>
                      </a:r>
                      <a:endParaRPr lang="es-ES" sz="1600" dirty="0"/>
                    </a:p>
                  </a:txBody>
                  <a:tcPr/>
                </a:tc>
              </a:tr>
              <a:tr h="89895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Solución de problema  y la pregunta teórica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Informe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(Subir archivo a plataforma o por chat de WhatsApp)</a:t>
                      </a:r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X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err="1" smtClean="0"/>
                        <a:t>Idem</a:t>
                      </a:r>
                      <a:r>
                        <a:rPr lang="es-ES" sz="1600" dirty="0" smtClean="0"/>
                        <a:t>.</a:t>
                      </a:r>
                      <a:r>
                        <a:rPr lang="es-ES" sz="160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aseline="0" dirty="0" smtClean="0"/>
                        <a:t>anterior</a:t>
                      </a:r>
                      <a:endParaRPr lang="es-ES" sz="1600" dirty="0" smtClean="0"/>
                    </a:p>
                    <a:p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88032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23851" y="740833"/>
            <a:ext cx="6119813" cy="4895851"/>
          </a:xfrm>
        </p:spPr>
        <p:txBody>
          <a:bodyPr/>
          <a:lstStyle/>
          <a:p>
            <a:pPr algn="l"/>
            <a:r>
              <a:rPr lang="es-ES" sz="4000" b="1" dirty="0">
                <a:solidFill>
                  <a:schemeClr val="tx1"/>
                </a:solidFill>
              </a:rPr>
              <a:t>Actividad </a:t>
            </a:r>
            <a:r>
              <a:rPr lang="es-ES" sz="4000" b="1" dirty="0" smtClean="0">
                <a:solidFill>
                  <a:schemeClr val="tx1"/>
                </a:solidFill>
              </a:rPr>
              <a:t>Evaluativa</a:t>
            </a:r>
            <a:r>
              <a:rPr lang="es-419" sz="4000" dirty="0" smtClean="0">
                <a:solidFill>
                  <a:schemeClr val="tx1"/>
                </a:solidFill>
              </a:rPr>
              <a:t/>
            </a:r>
            <a:br>
              <a:rPr lang="es-419" sz="4000" dirty="0" smtClean="0">
                <a:solidFill>
                  <a:schemeClr val="tx1"/>
                </a:solidFill>
              </a:rPr>
            </a:br>
            <a:r>
              <a:rPr lang="es-419" sz="4000" dirty="0" smtClean="0">
                <a:solidFill>
                  <a:schemeClr val="tx1"/>
                </a:solidFill>
              </a:rPr>
              <a:t> </a:t>
            </a:r>
            <a:r>
              <a:rPr lang="es-419" sz="2000" dirty="0"/>
              <a:t/>
            </a:r>
            <a:br>
              <a:rPr lang="es-419" sz="2000" dirty="0"/>
            </a:br>
            <a:r>
              <a:rPr lang="es-419" sz="2000" dirty="0"/>
              <a:t/>
            </a:r>
            <a:br>
              <a:rPr lang="es-419" sz="2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969034"/>
              </p:ext>
            </p:extLst>
          </p:nvPr>
        </p:nvGraphicFramePr>
        <p:xfrm>
          <a:off x="179512" y="1628800"/>
          <a:ext cx="7416824" cy="4473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872208"/>
                <a:gridCol w="1368152"/>
                <a:gridCol w="1440160"/>
                <a:gridCol w="1152128"/>
              </a:tblGrid>
              <a:tr h="648072">
                <a:tc>
                  <a:txBody>
                    <a:bodyPr/>
                    <a:lstStyle/>
                    <a:p>
                      <a:r>
                        <a:rPr lang="es-ES" dirty="0" smtClean="0"/>
                        <a:t>Indicadores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Excelente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Bien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Regular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Mal</a:t>
                      </a:r>
                      <a:endParaRPr lang="es-ES" dirty="0"/>
                    </a:p>
                  </a:txBody>
                  <a:tcPr/>
                </a:tc>
              </a:tr>
              <a:tr h="898952">
                <a:tc>
                  <a:txBody>
                    <a:bodyPr/>
                    <a:lstStyle/>
                    <a:p>
                      <a:r>
                        <a:rPr lang="es-ES" b="1" dirty="0" smtClean="0"/>
                        <a:t>Fecha de entrega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Participación en el chat desde</a:t>
                      </a:r>
                      <a:r>
                        <a:rPr lang="es-ES" baseline="0" dirty="0" smtClean="0"/>
                        <a:t> el </a:t>
                      </a:r>
                      <a:r>
                        <a:rPr lang="es-ES" dirty="0" smtClean="0"/>
                        <a:t>inicio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…. cercano a hora tope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...después  de la  hora tope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 participó en el chat</a:t>
                      </a:r>
                      <a:endParaRPr lang="es-ES" dirty="0"/>
                    </a:p>
                  </a:txBody>
                  <a:tcPr/>
                </a:tc>
              </a:tr>
              <a:tr h="898952">
                <a:tc>
                  <a:txBody>
                    <a:bodyPr/>
                    <a:lstStyle/>
                    <a:p>
                      <a:r>
                        <a:rPr lang="es-ES" b="1" dirty="0" smtClean="0"/>
                        <a:t>Calidad de las respuestas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Cantidad</a:t>
                      </a:r>
                      <a:r>
                        <a:rPr lang="es-ES" baseline="0" dirty="0" smtClean="0"/>
                        <a:t> de participaciones</a:t>
                      </a:r>
                      <a:r>
                        <a:rPr lang="es-ES" dirty="0" smtClean="0"/>
                        <a:t> que evidencian conocimientos sobre el tema</a:t>
                      </a:r>
                    </a:p>
                    <a:p>
                      <a:r>
                        <a:rPr lang="es-ES" dirty="0" smtClean="0"/>
                        <a:t>100%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80%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60%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Menor de 40%</a:t>
                      </a:r>
                      <a:endParaRPr lang="es-ES" dirty="0"/>
                    </a:p>
                  </a:txBody>
                  <a:tcPr/>
                </a:tc>
              </a:tr>
              <a:tr h="898952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033214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23851" y="740833"/>
            <a:ext cx="6119813" cy="4895851"/>
          </a:xfrm>
        </p:spPr>
        <p:txBody>
          <a:bodyPr/>
          <a:lstStyle/>
          <a:p>
            <a:r>
              <a:rPr lang="es-419" sz="4000" b="1" dirty="0">
                <a:solidFill>
                  <a:schemeClr val="tx1"/>
                </a:solidFill>
              </a:rPr>
              <a:t>Muchas Gracias </a:t>
            </a:r>
            <a:br>
              <a:rPr lang="es-419" sz="4000" b="1" dirty="0">
                <a:solidFill>
                  <a:schemeClr val="tx1"/>
                </a:solidFill>
              </a:rPr>
            </a:br>
            <a:r>
              <a:rPr lang="es-419" sz="4000" b="1" dirty="0">
                <a:solidFill>
                  <a:schemeClr val="tx1"/>
                </a:solidFill>
              </a:rPr>
              <a:t/>
            </a:r>
            <a:br>
              <a:rPr lang="es-419" sz="4000" b="1" dirty="0">
                <a:solidFill>
                  <a:schemeClr val="tx1"/>
                </a:solidFill>
              </a:rPr>
            </a:br>
            <a:r>
              <a:rPr lang="es-419" sz="3200" b="1" dirty="0">
                <a:solidFill>
                  <a:schemeClr val="tx1"/>
                </a:solidFill>
              </a:rPr>
              <a:t>Me </a:t>
            </a:r>
            <a:r>
              <a:rPr lang="es-419" sz="3200" b="1" dirty="0" smtClean="0">
                <a:solidFill>
                  <a:schemeClr val="tx1"/>
                </a:solidFill>
              </a:rPr>
              <a:t>pueden contactar a través del</a:t>
            </a:r>
            <a:br>
              <a:rPr lang="es-419" sz="3200" b="1" dirty="0" smtClean="0">
                <a:solidFill>
                  <a:schemeClr val="tx1"/>
                </a:solidFill>
              </a:rPr>
            </a:br>
            <a:r>
              <a:rPr lang="es-419" sz="3200" b="1" dirty="0">
                <a:solidFill>
                  <a:schemeClr val="tx1"/>
                </a:solidFill>
              </a:rPr>
              <a:t>-</a:t>
            </a:r>
            <a:r>
              <a:rPr lang="es-419" sz="3200" b="1" dirty="0" smtClean="0">
                <a:solidFill>
                  <a:schemeClr val="tx1"/>
                </a:solidFill>
              </a:rPr>
              <a:t> chat de </a:t>
            </a:r>
            <a:r>
              <a:rPr lang="es-419" sz="3200" b="1" dirty="0" err="1" smtClean="0">
                <a:solidFill>
                  <a:schemeClr val="tx1"/>
                </a:solidFill>
              </a:rPr>
              <a:t>whatsapp</a:t>
            </a:r>
            <a:r>
              <a:rPr lang="es-419" sz="3200" b="1" smtClean="0">
                <a:solidFill>
                  <a:schemeClr val="tx1"/>
                </a:solidFill>
              </a:rPr>
              <a:t> del </a:t>
            </a:r>
            <a:r>
              <a:rPr lang="es-419" sz="3200" b="1" dirty="0" smtClean="0">
                <a:solidFill>
                  <a:schemeClr val="tx1"/>
                </a:solidFill>
              </a:rPr>
              <a:t>grupo M31, </a:t>
            </a:r>
            <a:br>
              <a:rPr lang="es-419" sz="3200" b="1" dirty="0" smtClean="0">
                <a:solidFill>
                  <a:schemeClr val="tx1"/>
                </a:solidFill>
              </a:rPr>
            </a:br>
            <a:r>
              <a:rPr lang="es-419" sz="3200" b="1" dirty="0" smtClean="0">
                <a:solidFill>
                  <a:schemeClr val="tx1"/>
                </a:solidFill>
              </a:rPr>
              <a:t>- la sala debate de internet</a:t>
            </a:r>
            <a:r>
              <a:rPr lang="es-419" sz="3200" b="1" smtClean="0">
                <a:solidFill>
                  <a:schemeClr val="tx1"/>
                </a:solidFill>
              </a:rPr>
              <a:t>: https://meet.jit.si/termotec1</a:t>
            </a:r>
            <a:r>
              <a:rPr lang="es-419" sz="3200" b="1" dirty="0" smtClean="0">
                <a:solidFill>
                  <a:schemeClr val="tx1"/>
                </a:solidFill>
              </a:rPr>
              <a:t/>
            </a:r>
            <a:br>
              <a:rPr lang="es-419" sz="3200" b="1" dirty="0" smtClean="0">
                <a:solidFill>
                  <a:schemeClr val="tx1"/>
                </a:solidFill>
              </a:rPr>
            </a:br>
            <a:r>
              <a:rPr lang="es-419" sz="3200" b="1" dirty="0" smtClean="0">
                <a:solidFill>
                  <a:schemeClr val="tx1"/>
                </a:solidFill>
              </a:rPr>
              <a:t> - o escribiendo a </a:t>
            </a:r>
            <a:r>
              <a:rPr lang="es-419" sz="3200" b="1" dirty="0">
                <a:solidFill>
                  <a:schemeClr val="tx1"/>
                </a:solidFill>
              </a:rPr>
              <a:t>mi </a:t>
            </a:r>
            <a:r>
              <a:rPr lang="es-419" sz="3200" b="1" dirty="0" smtClean="0">
                <a:solidFill>
                  <a:schemeClr val="tx1"/>
                </a:solidFill>
              </a:rPr>
              <a:t>correo electrónico</a:t>
            </a:r>
            <a:r>
              <a:rPr lang="es-419" sz="3200" b="1" smtClean="0">
                <a:solidFill>
                  <a:schemeClr val="tx1"/>
                </a:solidFill>
              </a:rPr>
              <a:t/>
            </a:r>
            <a:br>
              <a:rPr lang="es-419" sz="3200" b="1" smtClean="0">
                <a:solidFill>
                  <a:schemeClr val="tx1"/>
                </a:solidFill>
              </a:rPr>
            </a:br>
            <a:r>
              <a:rPr lang="es-419" sz="3200" b="1" smtClean="0">
                <a:solidFill>
                  <a:schemeClr val="tx1"/>
                </a:solidFill>
                <a:hlinkClick r:id="rId3"/>
              </a:rPr>
              <a:t>roberto.vizcon@umcc.cu</a:t>
            </a:r>
            <a:r>
              <a:rPr lang="es-419" sz="3200" b="1" dirty="0" smtClean="0">
                <a:solidFill>
                  <a:schemeClr val="tx1"/>
                </a:solidFill>
              </a:rPr>
              <a:t/>
            </a:r>
            <a:br>
              <a:rPr lang="es-419" sz="3200" b="1" dirty="0" smtClean="0">
                <a:solidFill>
                  <a:schemeClr val="tx1"/>
                </a:solidFill>
              </a:rPr>
            </a:br>
            <a:r>
              <a:rPr lang="es-419" sz="3200" b="1" dirty="0" smtClean="0">
                <a:solidFill>
                  <a:schemeClr val="tx1"/>
                </a:solidFill>
                <a:hlinkClick r:id="rId4"/>
              </a:rPr>
              <a:t>rovizto@gmail.com</a:t>
            </a:r>
            <a:r>
              <a:rPr lang="es-419" sz="3200" b="1" dirty="0" smtClean="0">
                <a:solidFill>
                  <a:schemeClr val="tx1"/>
                </a:solidFill>
              </a:rPr>
              <a:t/>
            </a:r>
            <a:br>
              <a:rPr lang="es-419" sz="3200" b="1" dirty="0" smtClean="0">
                <a:solidFill>
                  <a:schemeClr val="tx1"/>
                </a:solidFill>
              </a:rPr>
            </a:br>
            <a:r>
              <a:rPr lang="es-419" sz="4000" b="1" dirty="0">
                <a:solidFill>
                  <a:schemeClr val="tx1"/>
                </a:solidFill>
              </a:rPr>
              <a:t/>
            </a:r>
            <a:br>
              <a:rPr lang="es-419" sz="4000" b="1" dirty="0">
                <a:solidFill>
                  <a:schemeClr val="tx1"/>
                </a:solidFill>
              </a:rPr>
            </a:br>
            <a:r>
              <a:rPr lang="es-419" sz="4000" dirty="0" smtClean="0">
                <a:solidFill>
                  <a:schemeClr val="tx1"/>
                </a:solidFill>
              </a:rPr>
              <a:t/>
            </a:r>
            <a:br>
              <a:rPr lang="es-419" sz="4000" dirty="0" smtClean="0">
                <a:solidFill>
                  <a:schemeClr val="tx1"/>
                </a:solidFill>
              </a:rPr>
            </a:br>
            <a:r>
              <a:rPr lang="es-419" sz="4000" dirty="0" smtClean="0">
                <a:solidFill>
                  <a:schemeClr val="tx1"/>
                </a:solidFill>
              </a:rPr>
              <a:t> </a:t>
            </a:r>
            <a:r>
              <a:rPr lang="es-419" sz="2000" dirty="0"/>
              <a:t/>
            </a:r>
            <a:br>
              <a:rPr lang="es-419" sz="2000" dirty="0"/>
            </a:br>
            <a:r>
              <a:rPr lang="es-419" sz="2000" dirty="0"/>
              <a:t/>
            </a:r>
            <a:br>
              <a:rPr lang="es-419" sz="2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501532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95536" y="332656"/>
            <a:ext cx="5976664" cy="1536039"/>
          </a:xfrm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  <a:buFont typeface="Dosis ExtraLight" charset="0"/>
              <a:buNone/>
            </a:pPr>
            <a:r>
              <a:rPr lang="es-ES" sz="2800" b="1" dirty="0" smtClean="0">
                <a:solidFill>
                  <a:schemeClr val="tx1"/>
                </a:solidFill>
                <a:latin typeface="Dosis ExtraLight" charset="0"/>
                <a:cs typeface="Arial" charset="0"/>
                <a:sym typeface="Dosis ExtraLight" charset="0"/>
              </a:rPr>
              <a:t>Guía didáctica para Termodinámica </a:t>
            </a:r>
            <a:r>
              <a:rPr lang="es-ES" sz="2800" b="1" dirty="0">
                <a:solidFill>
                  <a:schemeClr val="tx1"/>
                </a:solidFill>
                <a:latin typeface="Dosis ExtraLight" charset="0"/>
                <a:cs typeface="Arial" charset="0"/>
                <a:sym typeface="Dosis ExtraLight" charset="0"/>
              </a:rPr>
              <a:t>T</a:t>
            </a:r>
            <a:r>
              <a:rPr lang="es-ES" sz="2800" b="1" dirty="0" smtClean="0">
                <a:solidFill>
                  <a:schemeClr val="tx1"/>
                </a:solidFill>
                <a:latin typeface="Dosis ExtraLight" charset="0"/>
                <a:cs typeface="Arial" charset="0"/>
                <a:sym typeface="Dosis ExtraLight" charset="0"/>
              </a:rPr>
              <a:t>écnica I. Tema IV </a:t>
            </a:r>
            <a:r>
              <a:rPr lang="es-ES" sz="1800" b="1" dirty="0" smtClean="0">
                <a:solidFill>
                  <a:schemeClr val="tx1"/>
                </a:solidFill>
                <a:latin typeface="Dosis ExtraLight" charset="0"/>
                <a:cs typeface="Arial" charset="0"/>
                <a:sym typeface="Dosis ExtraLight" charset="0"/>
              </a:rPr>
              <a:t>(Clase 6)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79512" y="1988840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“… El intercambio de calor es un proceso irreversible por excelencia, excepto cuando se realiza entre dos fuentes de calor a temperaturas con diferencia  infinitesimal entre ellas y ocurriendo muy lentamente en un tiempo casi infinito…..</a:t>
            </a:r>
          </a:p>
          <a:p>
            <a:endParaRPr lang="es-ES" sz="2400" b="1" dirty="0" smtClean="0"/>
          </a:p>
          <a:p>
            <a:r>
              <a:rPr lang="es-ES" sz="2400" b="1" dirty="0" smtClean="0"/>
              <a:t>… Los sólidos tienen también su ecuación de estado termodinámico, pero a diferencia de los gases, para un mismo material por su composición química elemental, pueden diferir en su comportamiento debido a la existencia de diferentes fases en su estructura cristalina …”</a:t>
            </a:r>
            <a:endParaRPr lang="es-419" sz="2400" b="1" dirty="0"/>
          </a:p>
        </p:txBody>
      </p:sp>
    </p:spTree>
    <p:extLst>
      <p:ext uri="{BB962C8B-B14F-4D97-AF65-F5344CB8AC3E}">
        <p14:creationId xmlns:p14="http://schemas.microsoft.com/office/powerpoint/2010/main" val="1564703521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836;p13"/>
          <p:cNvSpPr txBox="1">
            <a:spLocks noGrp="1"/>
          </p:cNvSpPr>
          <p:nvPr>
            <p:ph type="ctrTitle"/>
          </p:nvPr>
        </p:nvSpPr>
        <p:spPr>
          <a:xfrm>
            <a:off x="323528" y="260648"/>
            <a:ext cx="6984776" cy="2256119"/>
          </a:xfrm>
        </p:spPr>
        <p:txBody>
          <a:bodyPr/>
          <a:lstStyle/>
          <a:p>
            <a:pPr algn="l">
              <a:spcBef>
                <a:spcPct val="0"/>
              </a:spcBef>
              <a:spcAft>
                <a:spcPct val="0"/>
              </a:spcAft>
            </a:pPr>
            <a:r>
              <a:rPr lang="es-ES" sz="2400" b="1" dirty="0" smtClean="0">
                <a:solidFill>
                  <a:schemeClr val="tx1"/>
                </a:solidFill>
              </a:rPr>
              <a:t>			Sexta Lección</a:t>
            </a:r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3600" b="1" u="sng" dirty="0" smtClean="0">
                <a:solidFill>
                  <a:schemeClr val="tx1"/>
                </a:solidFill>
              </a:rPr>
              <a:t>Tema 4: </a:t>
            </a:r>
            <a:br>
              <a:rPr lang="es-ES" sz="3600" b="1" u="sng" dirty="0" smtClean="0">
                <a:solidFill>
                  <a:schemeClr val="tx1"/>
                </a:solidFill>
              </a:rPr>
            </a:br>
            <a:r>
              <a:rPr lang="es-419" sz="3600" b="1" dirty="0">
                <a:solidFill>
                  <a:schemeClr val="tx1"/>
                </a:solidFill>
              </a:rPr>
              <a:t>“Sistemas termodinámicos de dos fases </a:t>
            </a:r>
            <a:r>
              <a:rPr lang="es-419" sz="3600" b="1" dirty="0" smtClean="0">
                <a:solidFill>
                  <a:schemeClr val="tx1"/>
                </a:solidFill>
              </a:rPr>
              <a:t>Líquido-vapor y </a:t>
            </a:r>
            <a:r>
              <a:rPr lang="es-419" sz="3600" b="1" dirty="0">
                <a:solidFill>
                  <a:schemeClr val="tx1"/>
                </a:solidFill>
              </a:rPr>
              <a:t>estado del sólido</a:t>
            </a:r>
            <a:r>
              <a:rPr lang="es-419" sz="3600" b="1" dirty="0" smtClean="0">
                <a:solidFill>
                  <a:schemeClr val="tx1"/>
                </a:solidFill>
              </a:rPr>
              <a:t>”</a:t>
            </a:r>
            <a:r>
              <a:rPr lang="es-ES" sz="2400" b="1" u="sng" dirty="0">
                <a:solidFill>
                  <a:schemeClr val="tx1"/>
                </a:solidFill>
              </a:rPr>
              <a:t/>
            </a:r>
            <a:br>
              <a:rPr lang="es-ES" sz="2400" b="1" u="sng" dirty="0">
                <a:solidFill>
                  <a:schemeClr val="tx1"/>
                </a:solidFill>
              </a:rPr>
            </a:br>
            <a:r>
              <a:rPr lang="es-ES" sz="3200" dirty="0" smtClean="0">
                <a:solidFill>
                  <a:schemeClr val="tx1"/>
                </a:solidFill>
              </a:rPr>
              <a:t>- Análisis termodinámico de los Intercambiadores de calor</a:t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 smtClean="0">
                <a:solidFill>
                  <a:schemeClr val="tx1"/>
                </a:solidFill>
              </a:rPr>
              <a:t/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-</a:t>
            </a:r>
            <a:r>
              <a:rPr lang="es-ES" sz="3200" dirty="0" smtClean="0">
                <a:solidFill>
                  <a:schemeClr val="tx1"/>
                </a:solidFill>
              </a:rPr>
              <a:t> Termodinámica del estado sólido</a:t>
            </a:r>
            <a:r>
              <a:rPr lang="es-419" sz="3200" dirty="0" smtClean="0">
                <a:solidFill>
                  <a:schemeClr val="tx1"/>
                </a:solidFill>
              </a:rPr>
              <a:t/>
            </a:r>
            <a:br>
              <a:rPr lang="es-419" sz="3200" dirty="0" smtClean="0">
                <a:solidFill>
                  <a:schemeClr val="tx1"/>
                </a:solidFill>
              </a:rPr>
            </a:br>
            <a:r>
              <a:rPr lang="es-ES" sz="4800" dirty="0">
                <a:solidFill>
                  <a:schemeClr val="tx1"/>
                </a:solidFill>
              </a:rPr>
              <a:t/>
            </a:r>
            <a:br>
              <a:rPr lang="es-ES" sz="4800" dirty="0">
                <a:solidFill>
                  <a:schemeClr val="tx1"/>
                </a:solidFill>
              </a:rPr>
            </a:br>
            <a:endParaRPr lang="es-ES" sz="4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755629"/>
              </p:ext>
            </p:extLst>
          </p:nvPr>
        </p:nvGraphicFramePr>
        <p:xfrm>
          <a:off x="914400" y="4941888"/>
          <a:ext cx="4506913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4" imgW="1333440" imgH="355320" progId="Equation.DSMT4">
                  <p:embed/>
                </p:oleObj>
              </mc:Choice>
              <mc:Fallback>
                <p:oleObj name="Equation" r:id="rId4" imgW="133344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4941888"/>
                        <a:ext cx="4506913" cy="1146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9094640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95536" y="260648"/>
            <a:ext cx="7488832" cy="5137852"/>
          </a:xfrm>
        </p:spPr>
        <p:txBody>
          <a:bodyPr/>
          <a:lstStyle/>
          <a:p>
            <a:pPr algn="l"/>
            <a:r>
              <a:rPr lang="es-ES" sz="2400" b="1" dirty="0" smtClean="0">
                <a:solidFill>
                  <a:schemeClr val="tx1"/>
                </a:solidFill>
              </a:rPr>
              <a:t>		Objetivos</a:t>
            </a:r>
            <a:r>
              <a:rPr lang="es-ES" sz="2000" b="1" dirty="0" smtClean="0">
                <a:solidFill>
                  <a:schemeClr val="tx1"/>
                </a:solidFill>
              </a:rPr>
              <a:t/>
            </a:r>
            <a:br>
              <a:rPr lang="es-ES" sz="2000" b="1" dirty="0" smtClean="0">
                <a:solidFill>
                  <a:schemeClr val="tx1"/>
                </a:solidFill>
              </a:rPr>
            </a:br>
            <a:r>
              <a:rPr lang="es-419" sz="2000" b="1" dirty="0" smtClean="0">
                <a:solidFill>
                  <a:schemeClr val="tx1"/>
                </a:solidFill>
              </a:rPr>
              <a:t>- Realizar </a:t>
            </a:r>
            <a:r>
              <a:rPr lang="es-419" sz="2000" b="1" dirty="0">
                <a:solidFill>
                  <a:schemeClr val="tx1"/>
                </a:solidFill>
              </a:rPr>
              <a:t>cálculos de balances de energía y exergía en procesos </a:t>
            </a:r>
            <a:r>
              <a:rPr lang="es-419" sz="2000" b="1" dirty="0" smtClean="0">
                <a:solidFill>
                  <a:schemeClr val="tx1"/>
                </a:solidFill>
              </a:rPr>
              <a:t>termodinámicos de los intercambiadores de calor</a:t>
            </a:r>
            <a:br>
              <a:rPr lang="es-419" sz="2000" b="1" dirty="0" smtClean="0">
                <a:solidFill>
                  <a:schemeClr val="tx1"/>
                </a:solidFill>
              </a:rPr>
            </a:br>
            <a:r>
              <a:rPr lang="es-419" sz="2000" b="1" dirty="0" smtClean="0">
                <a:solidFill>
                  <a:schemeClr val="tx1"/>
                </a:solidFill>
              </a:rPr>
              <a:t>-Identificar: los potenciales, funciones y </a:t>
            </a:r>
            <a:r>
              <a:rPr lang="es-419" sz="2000" b="1" dirty="0">
                <a:solidFill>
                  <a:schemeClr val="tx1"/>
                </a:solidFill>
              </a:rPr>
              <a:t>propiedades del estado </a:t>
            </a:r>
            <a:r>
              <a:rPr lang="es-419" sz="2000" b="1" dirty="0" smtClean="0">
                <a:solidFill>
                  <a:schemeClr val="tx1"/>
                </a:solidFill>
              </a:rPr>
              <a:t>termodinámico sólido. Energía libre de </a:t>
            </a:r>
            <a:r>
              <a:rPr lang="es-419" sz="2000" b="1" dirty="0" err="1">
                <a:solidFill>
                  <a:schemeClr val="tx1"/>
                </a:solidFill>
              </a:rPr>
              <a:t>G</a:t>
            </a:r>
            <a:r>
              <a:rPr lang="es-419" sz="2000" b="1" dirty="0" err="1" smtClean="0">
                <a:solidFill>
                  <a:schemeClr val="tx1"/>
                </a:solidFill>
              </a:rPr>
              <a:t>ibbs</a:t>
            </a:r>
            <a:r>
              <a:rPr lang="es-419" sz="2000" b="1" dirty="0" smtClean="0">
                <a:solidFill>
                  <a:schemeClr val="tx1"/>
                </a:solidFill>
              </a:rPr>
              <a:t>. (G)</a:t>
            </a:r>
            <a:endParaRPr lang="es-ES" sz="2000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2" y="1954622"/>
            <a:ext cx="4104456" cy="313056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9110" y="3429000"/>
            <a:ext cx="3551310" cy="316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63590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179512" y="-5651"/>
            <a:ext cx="7776541" cy="2304256"/>
          </a:xfrm>
        </p:spPr>
        <p:txBody>
          <a:bodyPr/>
          <a:lstStyle/>
          <a:p>
            <a:pPr algn="l"/>
            <a:r>
              <a:rPr lang="es-ES" sz="3200" b="1" dirty="0" smtClean="0">
                <a:solidFill>
                  <a:schemeClr val="tx1"/>
                </a:solidFill>
              </a:rPr>
              <a:t>		Microcontenidos</a:t>
            </a:r>
            <a:br>
              <a:rPr lang="es-ES" sz="3200" b="1" dirty="0" smtClean="0">
                <a:solidFill>
                  <a:schemeClr val="tx1"/>
                </a:solidFill>
              </a:rPr>
            </a:br>
            <a:r>
              <a:rPr lang="es-ES" sz="2000" b="1" dirty="0" smtClean="0">
                <a:solidFill>
                  <a:schemeClr val="tx1"/>
                </a:solidFill>
              </a:rPr>
              <a:t>-</a:t>
            </a:r>
            <a:r>
              <a:rPr lang="es-ES" sz="2000" b="1" dirty="0" smtClean="0">
                <a:solidFill>
                  <a:schemeClr val="tx1"/>
                </a:solidFill>
                <a:latin typeface="+mn-lt"/>
              </a:rPr>
              <a:t>Procesos y ciclos termodinámicos </a:t>
            </a:r>
            <a:r>
              <a:rPr lang="es-419" sz="2000" b="1" dirty="0" smtClean="0">
                <a:solidFill>
                  <a:schemeClr val="tx1"/>
                </a:solidFill>
              </a:rPr>
              <a:t>en </a:t>
            </a:r>
            <a:r>
              <a:rPr lang="es-419" sz="2000" b="1" dirty="0">
                <a:solidFill>
                  <a:schemeClr val="tx1"/>
                </a:solidFill>
              </a:rPr>
              <a:t>los intercambiadores de calor</a:t>
            </a:r>
            <a:r>
              <a:rPr lang="es-ES" sz="20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s-ES" sz="2000" b="1" dirty="0" smtClean="0">
                <a:solidFill>
                  <a:schemeClr val="tx1"/>
                </a:solidFill>
                <a:latin typeface="+mn-lt"/>
              </a:rPr>
            </a:br>
            <a:r>
              <a:rPr lang="es-ES" sz="2000" b="1" dirty="0" smtClean="0">
                <a:solidFill>
                  <a:schemeClr val="tx1"/>
                </a:solidFill>
                <a:latin typeface="+mn-lt"/>
                <a:cs typeface="Arial" charset="0"/>
                <a:sym typeface="Dosis ExtraLight" charset="0"/>
              </a:rPr>
              <a:t>- </a:t>
            </a: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Rendimiento energético y exergético,  </a:t>
            </a:r>
            <a:r>
              <a:rPr lang="es-419" sz="2000" b="1" dirty="0">
                <a:solidFill>
                  <a:schemeClr val="tx1"/>
                </a:solidFill>
                <a:latin typeface="+mn-lt"/>
              </a:rPr>
              <a:t>pérdidas </a:t>
            </a: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exergéticas en los intercambiadores de calor</a:t>
            </a:r>
            <a:br>
              <a:rPr lang="es-419" sz="2000" b="1" dirty="0" smtClean="0">
                <a:solidFill>
                  <a:schemeClr val="tx1"/>
                </a:solidFill>
                <a:latin typeface="+mn-lt"/>
              </a:rPr>
            </a:b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- Termodinámica del estado sólido. Coeficiente de expansión volumétrica ẞ y módulo isotérmico K</a:t>
            </a:r>
            <a:r>
              <a:rPr lang="es-419" sz="2000" b="1" baseline="-25000" dirty="0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lang="es-419" sz="2000" b="1" dirty="0">
                <a:solidFill>
                  <a:schemeClr val="tx1"/>
                </a:solidFill>
              </a:rPr>
              <a:t>ẞ </a:t>
            </a: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por analogía con R para los gases). Importancia de energía libre de </a:t>
            </a:r>
            <a:r>
              <a:rPr lang="es-419" sz="2000" b="1" dirty="0" err="1" smtClean="0">
                <a:solidFill>
                  <a:schemeClr val="tx1"/>
                </a:solidFill>
                <a:latin typeface="+mn-lt"/>
              </a:rPr>
              <a:t>Gibbs</a:t>
            </a:r>
            <a:r>
              <a:rPr lang="es-419" sz="2000" b="1" dirty="0" smtClean="0">
                <a:solidFill>
                  <a:schemeClr val="tx1"/>
                </a:solidFill>
                <a:latin typeface="+mn-lt"/>
              </a:rPr>
              <a:t> (G) en ocurrencia de transformaciones de fases en microestructuras del sólido.</a:t>
            </a:r>
            <a:r>
              <a:rPr lang="es-419" sz="2400" b="1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s-419" sz="2400" b="1" dirty="0" smtClean="0">
                <a:solidFill>
                  <a:schemeClr val="tx1"/>
                </a:solidFill>
                <a:latin typeface="+mn-lt"/>
              </a:rPr>
            </a:br>
            <a:r>
              <a:rPr lang="es-419" sz="3200" dirty="0" smtClean="0">
                <a:solidFill>
                  <a:schemeClr val="tx1"/>
                </a:solidFill>
              </a:rPr>
              <a:t/>
            </a:r>
            <a:br>
              <a:rPr lang="es-419" sz="3200" dirty="0" smtClean="0">
                <a:solidFill>
                  <a:schemeClr val="tx1"/>
                </a:solidFill>
              </a:rPr>
            </a:br>
            <a:endParaRPr lang="es-ES" sz="3200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93" y="4816574"/>
            <a:ext cx="4316681" cy="190954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93" y="2734072"/>
            <a:ext cx="4435574" cy="212705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4774" y="4758258"/>
            <a:ext cx="2857500" cy="19335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3666" y="2722058"/>
            <a:ext cx="2738607" cy="215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60730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95536" y="188641"/>
            <a:ext cx="6624736" cy="792087"/>
          </a:xfrm>
        </p:spPr>
        <p:txBody>
          <a:bodyPr/>
          <a:lstStyle/>
          <a:p>
            <a:pPr algn="l"/>
            <a:r>
              <a:rPr lang="es-ES" sz="3600" b="1" dirty="0" smtClean="0">
                <a:solidFill>
                  <a:schemeClr val="tx1"/>
                </a:solidFill>
              </a:rPr>
              <a:t>Secuencia de Aprendizaje </a:t>
            </a:r>
            <a:r>
              <a:rPr lang="es-ES" sz="1200" b="1" dirty="0" smtClean="0">
                <a:solidFill>
                  <a:schemeClr val="tx1"/>
                </a:solidFill>
              </a:rPr>
              <a:t>(1)</a:t>
            </a:r>
            <a:br>
              <a:rPr lang="es-ES" sz="1200" b="1" dirty="0" smtClean="0">
                <a:solidFill>
                  <a:schemeClr val="tx1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5536" y="1268760"/>
            <a:ext cx="69127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 smtClean="0"/>
              <a:t>Leer la guía didáctica de la clase 6 del tema IV sobre </a:t>
            </a:r>
            <a:r>
              <a:rPr lang="es-ES" dirty="0"/>
              <a:t>“Sistemas termodinámicos de dos fases Líquido-vapor y estado del sólido”</a:t>
            </a:r>
            <a:endParaRPr lang="es-ES" dirty="0" smtClean="0"/>
          </a:p>
          <a:p>
            <a:pPr marL="342900" indent="-342900">
              <a:buAutoNum type="arabicPeriod"/>
            </a:pPr>
            <a:r>
              <a:rPr lang="es-ES" dirty="0" smtClean="0"/>
              <a:t>Precisar los microcontenidos en las notas de clase del profesor, profundizando en los textos complementarios que se indican a continuación:</a:t>
            </a:r>
          </a:p>
          <a:p>
            <a:r>
              <a:rPr lang="es-ES" dirty="0" smtClean="0"/>
              <a:t>* Termodinámica</a:t>
            </a:r>
            <a:r>
              <a:rPr lang="es-ES" dirty="0"/>
              <a:t>. “Cengel y Boles”. 8va.Edic. año 2014. </a:t>
            </a:r>
            <a:r>
              <a:rPr lang="es-ES" dirty="0" smtClean="0"/>
              <a:t>Capítulo 3, en las pág</a:t>
            </a:r>
            <a:r>
              <a:rPr lang="es-ES" dirty="0"/>
              <a:t>. </a:t>
            </a:r>
            <a:r>
              <a:rPr lang="es-ES" dirty="0" smtClean="0"/>
              <a:t>111-164. Los Problemas: </a:t>
            </a:r>
            <a:r>
              <a:rPr lang="es-ES" dirty="0"/>
              <a:t>pág. </a:t>
            </a:r>
            <a:r>
              <a:rPr lang="es-ES" dirty="0" smtClean="0"/>
              <a:t>154-164.  </a:t>
            </a:r>
            <a:r>
              <a:rPr lang="es-ES" dirty="0" err="1"/>
              <a:t>A</a:t>
            </a:r>
            <a:r>
              <a:rPr lang="es-ES" dirty="0" err="1" smtClean="0"/>
              <a:t>nexos:Tablas</a:t>
            </a:r>
            <a:r>
              <a:rPr lang="es-ES" dirty="0" smtClean="0"/>
              <a:t> </a:t>
            </a:r>
            <a:r>
              <a:rPr lang="es-ES" dirty="0" smtClean="0"/>
              <a:t>A-4, A-5, A-6, A-7 y A-8.</a:t>
            </a:r>
          </a:p>
          <a:p>
            <a:r>
              <a:rPr lang="pt-BR" dirty="0" smtClean="0"/>
              <a:t>*Fernández Conde; Termodinâmica Técnica; tomo II, capítulo I; pág.  71-77. Problemas resueltos (65-77); </a:t>
            </a:r>
          </a:p>
          <a:p>
            <a:r>
              <a:rPr lang="pt-BR" dirty="0" smtClean="0"/>
              <a:t>En páginas </a:t>
            </a:r>
            <a:r>
              <a:rPr lang="pt-BR" dirty="0"/>
              <a:t>finales de cada </a:t>
            </a:r>
            <a:r>
              <a:rPr lang="pt-BR" dirty="0" smtClean="0"/>
              <a:t>tomo (I</a:t>
            </a:r>
            <a:r>
              <a:rPr lang="pt-BR" dirty="0"/>
              <a:t>, II, III) </a:t>
            </a:r>
            <a:r>
              <a:rPr lang="pt-BR" dirty="0" smtClean="0"/>
              <a:t>los </a:t>
            </a:r>
            <a:r>
              <a:rPr lang="pt-BR" dirty="0"/>
              <a:t>anexos A3, A4, A5 y fig. </a:t>
            </a:r>
            <a:r>
              <a:rPr lang="pt-BR" dirty="0" smtClean="0"/>
              <a:t>A1 para determinar propiedades </a:t>
            </a:r>
            <a:r>
              <a:rPr lang="pt-BR" dirty="0" err="1" smtClean="0"/>
              <a:t>del</a:t>
            </a:r>
            <a:r>
              <a:rPr lang="pt-BR" dirty="0" smtClean="0"/>
              <a:t> L+V de agua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Sitio </a:t>
            </a:r>
            <a:r>
              <a:rPr lang="es-ES" dirty="0"/>
              <a:t>web de termodinámica: Moodle-pregrado-1er. </a:t>
            </a:r>
            <a:r>
              <a:rPr lang="es-ES" dirty="0" smtClean="0"/>
              <a:t>Semestre.    Termodinámica </a:t>
            </a:r>
            <a:r>
              <a:rPr lang="es-ES" dirty="0"/>
              <a:t>Técnica </a:t>
            </a:r>
            <a:r>
              <a:rPr lang="es-ES" dirty="0" smtClean="0"/>
              <a:t>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/>
              <a:t>Natural </a:t>
            </a:r>
            <a:r>
              <a:rPr lang="es-ES" dirty="0" err="1"/>
              <a:t>Sciences</a:t>
            </a:r>
            <a:r>
              <a:rPr lang="es-ES" dirty="0"/>
              <a:t> </a:t>
            </a:r>
            <a:r>
              <a:rPr lang="es-ES" dirty="0" err="1"/>
              <a:t>Tripos</a:t>
            </a:r>
            <a:r>
              <a:rPr lang="es-ES" dirty="0"/>
              <a:t> </a:t>
            </a:r>
            <a:r>
              <a:rPr lang="es-ES" dirty="0" err="1"/>
              <a:t>Part</a:t>
            </a:r>
            <a:r>
              <a:rPr lang="es-ES" dirty="0"/>
              <a:t> </a:t>
            </a:r>
            <a:r>
              <a:rPr lang="es-ES" dirty="0" smtClean="0"/>
              <a:t>IA. MATERIALS SCIENCE. </a:t>
            </a:r>
            <a:r>
              <a:rPr lang="es-ES" dirty="0" err="1" smtClean="0"/>
              <a:t>Course</a:t>
            </a:r>
            <a:r>
              <a:rPr lang="es-ES" dirty="0" smtClean="0"/>
              <a:t> </a:t>
            </a:r>
            <a:r>
              <a:rPr lang="es-ES" dirty="0"/>
              <a:t>C: </a:t>
            </a:r>
            <a:r>
              <a:rPr lang="es-ES" dirty="0" err="1" smtClean="0"/>
              <a:t>Microstructure</a:t>
            </a:r>
            <a:endParaRPr lang="es-ES" dirty="0" smtClean="0"/>
          </a:p>
          <a:p>
            <a:r>
              <a:rPr lang="es-ES" dirty="0" smtClean="0"/>
              <a:t>3.  Comprender la analogía entre las ecuaciones de estado termodinámico para los gases y el sólido. Comparar </a:t>
            </a:r>
            <a:r>
              <a:rPr lang="es-ES" b="1" dirty="0" smtClean="0"/>
              <a:t>R</a:t>
            </a:r>
            <a:r>
              <a:rPr lang="es-ES" dirty="0" smtClean="0"/>
              <a:t> y (           )</a:t>
            </a:r>
            <a:endParaRPr lang="es-ES" baseline="-25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5580112" y="5943451"/>
                <a:ext cx="8692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s-419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s-419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419" i="1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s-419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943451"/>
                <a:ext cx="869277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9275972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95536" y="188641"/>
            <a:ext cx="6624736" cy="792087"/>
          </a:xfrm>
        </p:spPr>
        <p:txBody>
          <a:bodyPr/>
          <a:lstStyle/>
          <a:p>
            <a:pPr algn="l"/>
            <a:r>
              <a:rPr lang="es-ES" sz="3600" b="1" dirty="0" smtClean="0">
                <a:solidFill>
                  <a:schemeClr val="tx1"/>
                </a:solidFill>
              </a:rPr>
              <a:t>Secuencia de Aprendizaje </a:t>
            </a:r>
            <a:r>
              <a:rPr lang="es-ES" sz="1200" b="1" dirty="0" smtClean="0">
                <a:solidFill>
                  <a:schemeClr val="tx1"/>
                </a:solidFill>
              </a:rPr>
              <a:t>(2)</a:t>
            </a:r>
            <a:br>
              <a:rPr lang="es-ES" sz="1200" b="1" dirty="0" smtClean="0">
                <a:solidFill>
                  <a:schemeClr val="tx1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95536" y="1124744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dirty="0"/>
              <a:t>4. Adiestrarse en la utilización de </a:t>
            </a:r>
            <a:r>
              <a:rPr lang="es-419" dirty="0" smtClean="0"/>
              <a:t>algún SOFTWARE </a:t>
            </a:r>
            <a:r>
              <a:rPr lang="es-419" dirty="0"/>
              <a:t>y determinar propiedades termodinámicas (h-s-u, X, p-v-t) del agua y su vapor en cualquier estado termodinámico con:</a:t>
            </a:r>
          </a:p>
          <a:p>
            <a:r>
              <a:rPr lang="es-419" dirty="0" smtClean="0"/>
              <a:t>-    La </a:t>
            </a:r>
            <a:r>
              <a:rPr lang="es-419" dirty="0" err="1"/>
              <a:t>apk</a:t>
            </a:r>
            <a:r>
              <a:rPr lang="es-419" dirty="0"/>
              <a:t> para CEL androide: </a:t>
            </a:r>
            <a:r>
              <a:rPr lang="es-419" b="1" dirty="0"/>
              <a:t>THERMONATOR</a:t>
            </a:r>
          </a:p>
          <a:p>
            <a:pPr marL="285750" indent="-285750">
              <a:buFontTx/>
              <a:buChar char="-"/>
            </a:pPr>
            <a:r>
              <a:rPr lang="es-419" dirty="0" smtClean="0"/>
              <a:t>El </a:t>
            </a:r>
            <a:r>
              <a:rPr lang="es-419" dirty="0"/>
              <a:t>programa para computadora personal (PC) </a:t>
            </a:r>
            <a:r>
              <a:rPr lang="es-419" dirty="0" smtClean="0"/>
              <a:t>: </a:t>
            </a:r>
            <a:r>
              <a:rPr lang="es-419" sz="1400" b="1" dirty="0"/>
              <a:t>CHEMICALOGIC STEAM </a:t>
            </a:r>
            <a:r>
              <a:rPr lang="es-419" sz="1400" b="1" dirty="0" smtClean="0"/>
              <a:t>TABLE</a:t>
            </a:r>
          </a:p>
          <a:p>
            <a:r>
              <a:rPr lang="es-ES" b="1" dirty="0" smtClean="0"/>
              <a:t>-   </a:t>
            </a:r>
            <a:r>
              <a:rPr lang="es-ES" b="1" dirty="0" err="1" smtClean="0"/>
              <a:t>TKSolver</a:t>
            </a:r>
            <a:r>
              <a:rPr lang="es-ES" b="1" dirty="0" smtClean="0"/>
              <a:t>, EES, EXCELL, Matlab, etc.</a:t>
            </a:r>
            <a:endParaRPr lang="es-419" b="1" dirty="0" smtClean="0"/>
          </a:p>
          <a:p>
            <a:pPr marL="285750" indent="-285750">
              <a:buFontTx/>
              <a:buChar char="-"/>
            </a:pPr>
            <a:endParaRPr lang="es-419" dirty="0"/>
          </a:p>
          <a:p>
            <a:r>
              <a:rPr lang="es-ES" dirty="0" smtClean="0"/>
              <a:t>5. </a:t>
            </a:r>
            <a:r>
              <a:rPr lang="es-ES" dirty="0"/>
              <a:t>Estudiar los problemas resueltos del libro Cengel &amp; Boles, su </a:t>
            </a:r>
            <a:r>
              <a:rPr lang="es-ES" dirty="0" smtClean="0"/>
              <a:t>capítulo3, </a:t>
            </a:r>
            <a:r>
              <a:rPr lang="es-ES" dirty="0"/>
              <a:t>relacionados con cálculos de propiedades termodinámicas (h-s-u, X, p-v-t) de </a:t>
            </a:r>
            <a:r>
              <a:rPr lang="es-ES" dirty="0" smtClean="0"/>
              <a:t>mezclas de L+V con agua y refrigerantes</a:t>
            </a:r>
          </a:p>
          <a:p>
            <a:endParaRPr lang="es-ES" dirty="0" smtClean="0"/>
          </a:p>
          <a:p>
            <a:r>
              <a:rPr lang="es-ES" dirty="0" smtClean="0"/>
              <a:t>6. Constatar las unidades de medida según el sistema internacional de Unidades (SIU) de </a:t>
            </a:r>
            <a:r>
              <a:rPr lang="es-ES" b="1" dirty="0" smtClean="0"/>
              <a:t>R</a:t>
            </a:r>
            <a:r>
              <a:rPr lang="es-ES" dirty="0" smtClean="0"/>
              <a:t> (kJ/(</a:t>
            </a:r>
            <a:r>
              <a:rPr lang="es-ES" dirty="0" err="1" smtClean="0"/>
              <a:t>kg.K</a:t>
            </a:r>
            <a:r>
              <a:rPr lang="es-ES" dirty="0" smtClean="0"/>
              <a:t>) y del producto              (kJ/(m3.K)) si guardan cierta analogía. Seleccionar un acero austenítico (termo resistente) con sus valores de </a:t>
            </a:r>
          </a:p>
          <a:p>
            <a:endParaRPr lang="es-ES" dirty="0"/>
          </a:p>
          <a:p>
            <a:r>
              <a:rPr lang="es-ES" dirty="0" smtClean="0"/>
              <a:t>7. Resolver un problema orientado por el profesor para cada estudiante y una pregunta teórica No. 6 (de esta secuencia). </a:t>
            </a:r>
            <a:endParaRPr lang="es-419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4578853" y="4398332"/>
                <a:ext cx="9011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s-419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s-419" b="1" i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s-419" b="1" i="1">
                          <a:latin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853" y="4398332"/>
                <a:ext cx="901144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ángulo 5"/>
              <p:cNvSpPr/>
              <p:nvPr/>
            </p:nvSpPr>
            <p:spPr>
              <a:xfrm>
                <a:off x="1387644" y="4972972"/>
                <a:ext cx="9139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419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419" b="1" i="1">
                              <a:latin typeface="Cambria Math" panose="02040503050406030204" pitchFamily="18" charset="0"/>
                            </a:rPr>
                            <m:t>𝑲</m:t>
                          </m:r>
                        </m:e>
                        <m:sub>
                          <m:r>
                            <a:rPr lang="es-419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es-ES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s-ES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419" b="1" i="1">
                          <a:latin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s-419" b="1" dirty="0"/>
              </a:p>
            </p:txBody>
          </p:sp>
        </mc:Choice>
        <mc:Fallback xmlns="">
          <p:sp>
            <p:nvSpPr>
              <p:cNvPr id="6" name="Rectángulo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7644" y="4972972"/>
                <a:ext cx="913968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419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687143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107504" y="116632"/>
            <a:ext cx="7776864" cy="6117167"/>
          </a:xfrm>
        </p:spPr>
        <p:txBody>
          <a:bodyPr/>
          <a:lstStyle/>
          <a:p>
            <a:pPr algn="l"/>
            <a:r>
              <a:rPr lang="es-419" sz="3600" b="1" dirty="0">
                <a:solidFill>
                  <a:schemeClr val="tx1"/>
                </a:solidFill>
              </a:rPr>
              <a:t>Actividades de </a:t>
            </a:r>
            <a:r>
              <a:rPr lang="es-419" sz="3600" b="1" dirty="0" smtClean="0">
                <a:solidFill>
                  <a:schemeClr val="tx1"/>
                </a:solidFill>
              </a:rPr>
              <a:t>auto-aprendizaje</a:t>
            </a:r>
            <a:r>
              <a:rPr lang="es-419" sz="4000" b="1" dirty="0" smtClean="0">
                <a:solidFill>
                  <a:schemeClr val="tx1"/>
                </a:solidFill>
              </a:rPr>
              <a:t/>
            </a:r>
            <a:br>
              <a:rPr lang="es-419" sz="4000" b="1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Después </a:t>
            </a:r>
            <a:r>
              <a:rPr lang="es-419" sz="2000" dirty="0">
                <a:solidFill>
                  <a:schemeClr val="tx1"/>
                </a:solidFill>
              </a:rPr>
              <a:t>de haber realizado la </a:t>
            </a:r>
            <a:r>
              <a:rPr lang="es-419" sz="2000" dirty="0" smtClean="0">
                <a:solidFill>
                  <a:schemeClr val="tx1"/>
                </a:solidFill>
              </a:rPr>
              <a:t>secuencia de aprendizaje antes orientada te </a:t>
            </a:r>
            <a:r>
              <a:rPr lang="es-419" sz="2000" dirty="0">
                <a:solidFill>
                  <a:schemeClr val="tx1"/>
                </a:solidFill>
              </a:rPr>
              <a:t>proponemos las siguientes actividades de </a:t>
            </a:r>
            <a:r>
              <a:rPr lang="es-419" sz="2000" dirty="0" smtClean="0">
                <a:solidFill>
                  <a:schemeClr val="tx1"/>
                </a:solidFill>
              </a:rPr>
              <a:t>auto-aprendizaje</a:t>
            </a:r>
            <a:r>
              <a:rPr lang="es-419" sz="2000" dirty="0">
                <a:solidFill>
                  <a:schemeClr val="tx1"/>
                </a:solidFill>
              </a:rPr>
              <a:t>: </a:t>
            </a: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1- Consultar </a:t>
            </a:r>
            <a:r>
              <a:rPr lang="es-419" sz="2000" dirty="0">
                <a:solidFill>
                  <a:schemeClr val="tx1"/>
                </a:solidFill>
              </a:rPr>
              <a:t>notas de clase del profesor </a:t>
            </a: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2- Realizar los procedimientos y cálculos de:</a:t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- Seleccionar valores de funciones de estado (H, S, U) de las tablas o de aplicaciones informáticas</a:t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- Calcular la calidad del vapor en las mezclas L+V en función de entropías, entalpías o energía interna de los estados termodinámicos</a:t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- Funciones termodinámicas de recorrido (W, Q) en dependencia del tipo de transformación termodinámica y sustancia de trabajo (L-V-S)</a:t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3- </a:t>
            </a:r>
            <a:r>
              <a:rPr lang="es-419" sz="2000" dirty="0">
                <a:solidFill>
                  <a:schemeClr val="tx1"/>
                </a:solidFill>
              </a:rPr>
              <a:t>Se realizarán </a:t>
            </a:r>
            <a:r>
              <a:rPr lang="es-419" sz="2000" dirty="0" smtClean="0">
                <a:solidFill>
                  <a:schemeClr val="tx1"/>
                </a:solidFill>
              </a:rPr>
              <a:t>un problema de IC y otro problema de estado termodinámico del sólido para </a:t>
            </a:r>
            <a:r>
              <a:rPr lang="es-419" sz="2000" dirty="0">
                <a:solidFill>
                  <a:schemeClr val="tx1"/>
                </a:solidFill>
              </a:rPr>
              <a:t>cada </a:t>
            </a:r>
            <a:r>
              <a:rPr lang="es-419" sz="2000" dirty="0" smtClean="0">
                <a:solidFill>
                  <a:schemeClr val="tx1"/>
                </a:solidFill>
              </a:rPr>
              <a:t>estudiante.</a:t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>4. Las tarea será enviada </a:t>
            </a:r>
            <a:r>
              <a:rPr lang="es-419" sz="2000" dirty="0">
                <a:solidFill>
                  <a:schemeClr val="tx1"/>
                </a:solidFill>
              </a:rPr>
              <a:t>por email (roberto.vizcon@umcc.cu, rovizto@gmail.com) o por los chats </a:t>
            </a:r>
            <a:r>
              <a:rPr lang="es-419" sz="2000" dirty="0" smtClean="0">
                <a:solidFill>
                  <a:schemeClr val="tx1"/>
                </a:solidFill>
              </a:rPr>
              <a:t>(WhatsApp-No</a:t>
            </a:r>
            <a:r>
              <a:rPr lang="es-419" sz="2000" dirty="0">
                <a:solidFill>
                  <a:schemeClr val="tx1"/>
                </a:solidFill>
              </a:rPr>
              <a:t>. de celular del Profesor Vizcón es 56878053; o el Moodle). El Telef. de la casa del prof. Vizcón es 45245906.</a:t>
            </a:r>
            <a:br>
              <a:rPr lang="es-419" sz="2000" dirty="0">
                <a:solidFill>
                  <a:schemeClr val="tx1"/>
                </a:solidFill>
              </a:rPr>
            </a:br>
            <a:r>
              <a:rPr lang="es-419" sz="2000" dirty="0" smtClean="0">
                <a:solidFill>
                  <a:schemeClr val="tx1"/>
                </a:solidFill>
              </a:rPr>
              <a:t/>
            </a:r>
            <a:br>
              <a:rPr lang="es-419" sz="2000" dirty="0" smtClean="0">
                <a:solidFill>
                  <a:schemeClr val="tx1"/>
                </a:solidFill>
              </a:rPr>
            </a:br>
            <a:r>
              <a:rPr lang="es-419" sz="2000" dirty="0">
                <a:solidFill>
                  <a:schemeClr val="tx1"/>
                </a:solidFill>
              </a:rPr>
              <a:t/>
            </a:r>
            <a:br>
              <a:rPr lang="es-419" sz="2000" dirty="0">
                <a:solidFill>
                  <a:schemeClr val="tx1"/>
                </a:solidFill>
              </a:rPr>
            </a:br>
            <a:r>
              <a:rPr lang="es-419" sz="2000" dirty="0">
                <a:solidFill>
                  <a:schemeClr val="tx1"/>
                </a:solidFill>
              </a:rPr>
              <a:t/>
            </a:r>
            <a:br>
              <a:rPr lang="es-419" sz="2000" dirty="0">
                <a:solidFill>
                  <a:schemeClr val="tx1"/>
                </a:solidFill>
              </a:rPr>
            </a:br>
            <a:r>
              <a:rPr lang="es-419" sz="2000" dirty="0">
                <a:solidFill>
                  <a:schemeClr val="tx1"/>
                </a:solidFill>
              </a:rPr>
              <a:t/>
            </a:r>
            <a:br>
              <a:rPr lang="es-419" sz="2000" dirty="0">
                <a:solidFill>
                  <a:schemeClr val="tx1"/>
                </a:solidFill>
              </a:rPr>
            </a:br>
            <a:r>
              <a:rPr lang="es-419" sz="2000" dirty="0">
                <a:solidFill>
                  <a:schemeClr val="tx1"/>
                </a:solidFill>
              </a:rPr>
              <a:t/>
            </a:r>
            <a:br>
              <a:rPr lang="es-419" sz="2000" dirty="0">
                <a:solidFill>
                  <a:schemeClr val="tx1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endParaRPr lang="es-ES" sz="28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824244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Google Shape;3836;p13"/>
          <p:cNvSpPr txBox="1">
            <a:spLocks noGrp="1"/>
          </p:cNvSpPr>
          <p:nvPr>
            <p:ph type="ctrTitle"/>
          </p:nvPr>
        </p:nvSpPr>
        <p:spPr>
          <a:xfrm>
            <a:off x="323851" y="260649"/>
            <a:ext cx="6119813" cy="792087"/>
          </a:xfrm>
        </p:spPr>
        <p:txBody>
          <a:bodyPr/>
          <a:lstStyle/>
          <a:p>
            <a:pPr algn="l"/>
            <a:r>
              <a:rPr lang="es-ES" sz="3200" b="1" dirty="0">
                <a:solidFill>
                  <a:schemeClr val="tx1"/>
                </a:solidFill>
              </a:rPr>
              <a:t>Actividades de </a:t>
            </a:r>
            <a:r>
              <a:rPr lang="es-ES" sz="3200" b="1" dirty="0" smtClean="0">
                <a:solidFill>
                  <a:schemeClr val="tx1"/>
                </a:solidFill>
              </a:rPr>
              <a:t>Evaluación</a:t>
            </a:r>
            <a:r>
              <a:rPr lang="es-ES" sz="4000" dirty="0" smtClean="0">
                <a:solidFill>
                  <a:schemeClr val="tx1"/>
                </a:solidFill>
              </a:rPr>
              <a:t/>
            </a:r>
            <a:br>
              <a:rPr lang="es-ES" sz="4000" dirty="0" smtClean="0">
                <a:solidFill>
                  <a:schemeClr val="tx1"/>
                </a:solidFill>
              </a:rPr>
            </a:br>
            <a:endParaRPr lang="es-ES" sz="2000" b="1" dirty="0" smtClean="0">
              <a:solidFill>
                <a:schemeClr val="tx1"/>
              </a:solidFill>
              <a:latin typeface="Dosis ExtraLight" charset="0"/>
              <a:cs typeface="Arial" charset="0"/>
              <a:sym typeface="Dosis ExtraLight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23851" y="1305634"/>
            <a:ext cx="6534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419" dirty="0"/>
              <a:t/>
            </a:r>
            <a:br>
              <a:rPr lang="es-419" dirty="0"/>
            </a:br>
            <a:endParaRPr lang="es-419" dirty="0"/>
          </a:p>
        </p:txBody>
      </p:sp>
      <p:sp>
        <p:nvSpPr>
          <p:cNvPr id="4" name="CuadroTexto 3"/>
          <p:cNvSpPr txBox="1"/>
          <p:nvPr/>
        </p:nvSpPr>
        <p:spPr>
          <a:xfrm>
            <a:off x="323851" y="1156102"/>
            <a:ext cx="640838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419" dirty="0" smtClean="0"/>
              <a:t>Resolver problema y pregunta teórica orientados por el profesor para cada estudiante.</a:t>
            </a:r>
          </a:p>
          <a:p>
            <a:pPr marL="342900" indent="-342900">
              <a:buFontTx/>
              <a:buAutoNum type="arabicPeriod"/>
            </a:pPr>
            <a:r>
              <a:rPr lang="es-ES" dirty="0" smtClean="0"/>
              <a:t>Preguntas generales:</a:t>
            </a:r>
          </a:p>
          <a:p>
            <a:r>
              <a:rPr lang="es-ES" dirty="0" smtClean="0"/>
              <a:t>       ¿Cuáles son las </a:t>
            </a:r>
            <a:r>
              <a:rPr lang="es-419" dirty="0" smtClean="0"/>
              <a:t>Pérdidas </a:t>
            </a:r>
            <a:r>
              <a:rPr lang="es-419" dirty="0"/>
              <a:t>exergéticas en los </a:t>
            </a:r>
            <a:r>
              <a:rPr lang="es-419" dirty="0" smtClean="0"/>
              <a:t>intercambiadores</a:t>
            </a:r>
          </a:p>
          <a:p>
            <a:r>
              <a:rPr lang="es-419" dirty="0"/>
              <a:t> </a:t>
            </a:r>
            <a:r>
              <a:rPr lang="es-419" dirty="0" smtClean="0"/>
              <a:t>      de calor </a:t>
            </a:r>
            <a:r>
              <a:rPr lang="es-419" dirty="0"/>
              <a:t>y </a:t>
            </a:r>
            <a:r>
              <a:rPr lang="es-419" dirty="0" smtClean="0"/>
              <a:t> formas </a:t>
            </a:r>
            <a:r>
              <a:rPr lang="es-419" dirty="0"/>
              <a:t>de </a:t>
            </a:r>
            <a:r>
              <a:rPr lang="es-419" dirty="0" smtClean="0"/>
              <a:t>reducirlas.</a:t>
            </a:r>
          </a:p>
          <a:p>
            <a:r>
              <a:rPr lang="es-ES" dirty="0" smtClean="0"/>
              <a:t>      ¿Puede convertirse el carbono en Diamante según la variación </a:t>
            </a:r>
          </a:p>
          <a:p>
            <a:r>
              <a:rPr lang="es-ES" dirty="0"/>
              <a:t> </a:t>
            </a:r>
            <a:r>
              <a:rPr lang="es-ES" dirty="0" smtClean="0"/>
              <a:t>     de energía libre de </a:t>
            </a:r>
            <a:r>
              <a:rPr lang="es-ES" dirty="0" err="1" smtClean="0"/>
              <a:t>Gibbs</a:t>
            </a:r>
            <a:r>
              <a:rPr lang="es-ES" dirty="0" smtClean="0"/>
              <a:t> (G)?</a:t>
            </a:r>
            <a:endParaRPr lang="es-419" dirty="0"/>
          </a:p>
          <a:p>
            <a:endParaRPr lang="es-419" dirty="0" smtClean="0"/>
          </a:p>
          <a:p>
            <a:r>
              <a:rPr lang="es-ES" dirty="0" smtClean="0"/>
              <a:t>		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192591976"/>
      </p:ext>
    </p:extLst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3658</TotalTime>
  <Words>659</Words>
  <Application>Microsoft Office PowerPoint</Application>
  <PresentationFormat>Presentación en pantalla (4:3)</PresentationFormat>
  <Paragraphs>77</Paragraphs>
  <Slides>12</Slides>
  <Notes>12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Dosis ExtraLight</vt:lpstr>
      <vt:lpstr>Tema de Office</vt:lpstr>
      <vt:lpstr>Equation</vt:lpstr>
      <vt:lpstr>Hola!  La presente guía fue diseñada para auto-gestionar el aprendizaje de la cuarta lección de la asignatura de Termodinámica Técnica I  En la misma se orientarán los materiales que deben utilizarse y las actividades para evaluar la comprensión y desarrollo de habilidades en el Tema IV “Sistemas termodinámicos de dos fases Líquido-vapor  y estado termodinámico del sólido”</vt:lpstr>
      <vt:lpstr>Guía didáctica para Termodinámica Técnica I. Tema IV (Clase 6)</vt:lpstr>
      <vt:lpstr>   Sexta Lección Tema 4:  “Sistemas termodinámicos de dos fases Líquido-vapor y estado del sólido” - Análisis termodinámico de los Intercambiadores de calor  - Termodinámica del estado sólido  </vt:lpstr>
      <vt:lpstr>  Objetivos - Realizar cálculos de balances de energía y exergía en procesos termodinámicos de los intercambiadores de calor -Identificar: los potenciales, funciones y propiedades del estado termodinámico sólido. Energía libre de Gibbs. (G)</vt:lpstr>
      <vt:lpstr>  Microcontenidos -Procesos y ciclos termodinámicos en los intercambiadores de calor - Rendimiento energético y exergético,  pérdidas exergéticas en los intercambiadores de calor - Termodinámica del estado sólido. Coeficiente de expansión volumétrica ẞ y módulo isotérmico KT (ẞ por analogía con R para los gases). Importancia de energía libre de Gibbs (G) en ocurrencia de transformaciones de fases en microestructuras del sólido.  </vt:lpstr>
      <vt:lpstr>Secuencia de Aprendizaje (1)  </vt:lpstr>
      <vt:lpstr>Secuencia de Aprendizaje (2)  </vt:lpstr>
      <vt:lpstr>Actividades de auto-aprendizaje Después de haber realizado la secuencia de aprendizaje antes orientada te proponemos las siguientes actividades de auto-aprendizaje:  1- Consultar notas de clase del profesor   2- Realizar los procedimientos y cálculos de: - Seleccionar valores de funciones de estado (H, S, U) de las tablas o de aplicaciones informáticas - Calcular la calidad del vapor en las mezclas L+V en función de entropías, entalpías o energía interna de los estados termodinámicos - Funciones termodinámicas de recorrido (W, Q) en dependencia del tipo de transformación termodinámica y sustancia de trabajo (L-V-S)  3- Se realizarán un problema de IC y otro problema de estado termodinámico del sólido para cada estudiante.  4. Las tarea será enviada por email (roberto.vizcon@umcc.cu, rovizto@gmail.com) o por los chats (WhatsApp-No. de celular del Profesor Vizcón es 56878053; o el Moodle). El Telef. de la casa del prof. Vizcón es 45245906.       </vt:lpstr>
      <vt:lpstr>Actividades de Evaluación </vt:lpstr>
      <vt:lpstr>Cronograma    </vt:lpstr>
      <vt:lpstr>Actividad Evaluativa    </vt:lpstr>
      <vt:lpstr>Muchas Gracias   Me pueden contactar a través del - chat de whatsapp del grupo M31,  - la sala debate de internet: https://meet.jit.si/termotec1  - o escribiendo a mi correo electrónico roberto.vizcon@umcc.cu rovizto@gmail.com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Guía didáctica para Termodinámica Técnica I</dc:title>
  <dc:creator>Vizcon</dc:creator>
  <cp:lastModifiedBy>Vizcon</cp:lastModifiedBy>
  <cp:revision>274</cp:revision>
  <dcterms:created xsi:type="dcterms:W3CDTF">2021-02-03T18:28:14Z</dcterms:created>
  <dcterms:modified xsi:type="dcterms:W3CDTF">2021-04-03T16:48:00Z</dcterms:modified>
</cp:coreProperties>
</file>