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9" r:id="rId2"/>
    <p:sldId id="257" r:id="rId3"/>
    <p:sldId id="267" r:id="rId4"/>
    <p:sldId id="260" r:id="rId5"/>
    <p:sldId id="271" r:id="rId6"/>
    <p:sldId id="273" r:id="rId7"/>
    <p:sldId id="274" r:id="rId8"/>
    <p:sldId id="262" r:id="rId9"/>
    <p:sldId id="275" r:id="rId10"/>
    <p:sldId id="264" r:id="rId11"/>
    <p:sldId id="265" r:id="rId12"/>
    <p:sldId id="266"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p:cViewPr varScale="1">
        <p:scale>
          <a:sx n="84" d="100"/>
          <a:sy n="84" d="100"/>
        </p:scale>
        <p:origin x="732"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47B66B-95F2-4311-9C50-50D10988B3BF}" type="datetimeFigureOut">
              <a:rPr lang="es-ES" smtClean="0"/>
              <a:t>08/04/2021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2C4A33-A0BC-45E9-85B4-2C4504EEF378}" type="slidenum">
              <a:rPr lang="es-ES" smtClean="0"/>
              <a:t>‹Nº›</a:t>
            </a:fld>
            <a:endParaRPr lang="es-ES"/>
          </a:p>
        </p:txBody>
      </p:sp>
    </p:spTree>
    <p:extLst>
      <p:ext uri="{BB962C8B-B14F-4D97-AF65-F5344CB8AC3E}">
        <p14:creationId xmlns:p14="http://schemas.microsoft.com/office/powerpoint/2010/main" val="25146004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Google Shape;3833;g35f391192_00:notes"/>
          <p:cNvSpPr>
            <a:spLocks noGrp="1" noRot="1" noChangeAspect="1" noTextEdit="1"/>
          </p:cNvSpPr>
          <p:nvPr>
            <p:ph type="sldImg" idx="2"/>
          </p:nvPr>
        </p:nvSpPr>
        <p:spPr>
          <a:noFill/>
          <a:ln>
            <a:headEnd/>
            <a:tailEnd/>
          </a:ln>
        </p:spPr>
      </p:sp>
      <p:sp>
        <p:nvSpPr>
          <p:cNvPr id="23555" name="Google Shape;3834;g35f391192_00:notes"/>
          <p:cNvSpPr txBox="1">
            <a:spLocks noGrp="1"/>
          </p:cNvSpPr>
          <p:nvPr>
            <p:ph type="body" idx="1"/>
          </p:nvPr>
        </p:nvSpPr>
        <p:spPr>
          <a:ln/>
        </p:spPr>
        <p:txBody>
          <a:bodyPr/>
          <a:lstStyle>
            <a:lvl1pPr>
              <a:defRPr sz="1400">
                <a:solidFill>
                  <a:srgbClr val="000000"/>
                </a:solidFill>
                <a:latin typeface="Arial" charset="0"/>
                <a:cs typeface="Arial" charset="0"/>
                <a:sym typeface="Arial" charset="0"/>
              </a:defRPr>
            </a:lvl1pPr>
            <a:lvl2pPr>
              <a:defRPr sz="1400">
                <a:solidFill>
                  <a:srgbClr val="000000"/>
                </a:solidFill>
                <a:latin typeface="Arial" charset="0"/>
                <a:cs typeface="Arial" charset="0"/>
                <a:sym typeface="Arial" charset="0"/>
              </a:defRPr>
            </a:lvl2pPr>
            <a:lvl3pPr>
              <a:defRPr sz="1400">
                <a:solidFill>
                  <a:srgbClr val="000000"/>
                </a:solidFill>
                <a:latin typeface="Arial" charset="0"/>
                <a:cs typeface="Arial" charset="0"/>
                <a:sym typeface="Arial" charset="0"/>
              </a:defRPr>
            </a:lvl3pPr>
            <a:lvl4pPr>
              <a:defRPr sz="1400">
                <a:solidFill>
                  <a:srgbClr val="000000"/>
                </a:solidFill>
                <a:latin typeface="Arial" charset="0"/>
                <a:cs typeface="Arial" charset="0"/>
                <a:sym typeface="Arial" charset="0"/>
              </a:defRPr>
            </a:lvl4pPr>
            <a:lvl5pPr>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9pPr>
          </a:lstStyle>
          <a:p>
            <a:pPr marL="0" indent="0" eaLnBrk="1" hangingPunct="1">
              <a:buSzPts val="1400"/>
            </a:pPr>
            <a:endParaRPr lang="es-ES" sz="1100" smtClean="0"/>
          </a:p>
        </p:txBody>
      </p:sp>
    </p:spTree>
    <p:extLst>
      <p:ext uri="{BB962C8B-B14F-4D97-AF65-F5344CB8AC3E}">
        <p14:creationId xmlns:p14="http://schemas.microsoft.com/office/powerpoint/2010/main" val="128794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Google Shape;3833;g35f391192_00:notes"/>
          <p:cNvSpPr>
            <a:spLocks noGrp="1" noRot="1" noChangeAspect="1" noTextEdit="1"/>
          </p:cNvSpPr>
          <p:nvPr>
            <p:ph type="sldImg" idx="2"/>
          </p:nvPr>
        </p:nvSpPr>
        <p:spPr>
          <a:noFill/>
          <a:ln>
            <a:headEnd/>
            <a:tailEnd/>
          </a:ln>
        </p:spPr>
      </p:sp>
      <p:sp>
        <p:nvSpPr>
          <p:cNvPr id="23555" name="Google Shape;3834;g35f391192_00:notes"/>
          <p:cNvSpPr txBox="1">
            <a:spLocks noGrp="1"/>
          </p:cNvSpPr>
          <p:nvPr>
            <p:ph type="body" idx="1"/>
          </p:nvPr>
        </p:nvSpPr>
        <p:spPr>
          <a:ln/>
        </p:spPr>
        <p:txBody>
          <a:bodyPr/>
          <a:lstStyle>
            <a:lvl1pPr>
              <a:defRPr sz="1400">
                <a:solidFill>
                  <a:srgbClr val="000000"/>
                </a:solidFill>
                <a:latin typeface="Arial" charset="0"/>
                <a:cs typeface="Arial" charset="0"/>
                <a:sym typeface="Arial" charset="0"/>
              </a:defRPr>
            </a:lvl1pPr>
            <a:lvl2pPr>
              <a:defRPr sz="1400">
                <a:solidFill>
                  <a:srgbClr val="000000"/>
                </a:solidFill>
                <a:latin typeface="Arial" charset="0"/>
                <a:cs typeface="Arial" charset="0"/>
                <a:sym typeface="Arial" charset="0"/>
              </a:defRPr>
            </a:lvl2pPr>
            <a:lvl3pPr>
              <a:defRPr sz="1400">
                <a:solidFill>
                  <a:srgbClr val="000000"/>
                </a:solidFill>
                <a:latin typeface="Arial" charset="0"/>
                <a:cs typeface="Arial" charset="0"/>
                <a:sym typeface="Arial" charset="0"/>
              </a:defRPr>
            </a:lvl3pPr>
            <a:lvl4pPr>
              <a:defRPr sz="1400">
                <a:solidFill>
                  <a:srgbClr val="000000"/>
                </a:solidFill>
                <a:latin typeface="Arial" charset="0"/>
                <a:cs typeface="Arial" charset="0"/>
                <a:sym typeface="Arial" charset="0"/>
              </a:defRPr>
            </a:lvl4pPr>
            <a:lvl5pPr>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9pPr>
          </a:lstStyle>
          <a:p>
            <a:pPr marL="0" indent="0" eaLnBrk="1" hangingPunct="1">
              <a:buSzPts val="1400"/>
            </a:pPr>
            <a:endParaRPr lang="es-ES" sz="1100" smtClean="0"/>
          </a:p>
        </p:txBody>
      </p:sp>
    </p:spTree>
    <p:extLst>
      <p:ext uri="{BB962C8B-B14F-4D97-AF65-F5344CB8AC3E}">
        <p14:creationId xmlns:p14="http://schemas.microsoft.com/office/powerpoint/2010/main" val="1163708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Google Shape;3833;g35f391192_00:notes"/>
          <p:cNvSpPr>
            <a:spLocks noGrp="1" noRot="1" noChangeAspect="1" noTextEdit="1"/>
          </p:cNvSpPr>
          <p:nvPr>
            <p:ph type="sldImg" idx="2"/>
          </p:nvPr>
        </p:nvSpPr>
        <p:spPr>
          <a:noFill/>
          <a:ln>
            <a:headEnd/>
            <a:tailEnd/>
          </a:ln>
        </p:spPr>
      </p:sp>
      <p:sp>
        <p:nvSpPr>
          <p:cNvPr id="23555" name="Google Shape;3834;g35f391192_00:notes"/>
          <p:cNvSpPr txBox="1">
            <a:spLocks noGrp="1"/>
          </p:cNvSpPr>
          <p:nvPr>
            <p:ph type="body" idx="1"/>
          </p:nvPr>
        </p:nvSpPr>
        <p:spPr>
          <a:ln/>
        </p:spPr>
        <p:txBody>
          <a:bodyPr/>
          <a:lstStyle>
            <a:lvl1pPr>
              <a:defRPr sz="1400">
                <a:solidFill>
                  <a:srgbClr val="000000"/>
                </a:solidFill>
                <a:latin typeface="Arial" charset="0"/>
                <a:cs typeface="Arial" charset="0"/>
                <a:sym typeface="Arial" charset="0"/>
              </a:defRPr>
            </a:lvl1pPr>
            <a:lvl2pPr>
              <a:defRPr sz="1400">
                <a:solidFill>
                  <a:srgbClr val="000000"/>
                </a:solidFill>
                <a:latin typeface="Arial" charset="0"/>
                <a:cs typeface="Arial" charset="0"/>
                <a:sym typeface="Arial" charset="0"/>
              </a:defRPr>
            </a:lvl2pPr>
            <a:lvl3pPr>
              <a:defRPr sz="1400">
                <a:solidFill>
                  <a:srgbClr val="000000"/>
                </a:solidFill>
                <a:latin typeface="Arial" charset="0"/>
                <a:cs typeface="Arial" charset="0"/>
                <a:sym typeface="Arial" charset="0"/>
              </a:defRPr>
            </a:lvl3pPr>
            <a:lvl4pPr>
              <a:defRPr sz="1400">
                <a:solidFill>
                  <a:srgbClr val="000000"/>
                </a:solidFill>
                <a:latin typeface="Arial" charset="0"/>
                <a:cs typeface="Arial" charset="0"/>
                <a:sym typeface="Arial" charset="0"/>
              </a:defRPr>
            </a:lvl4pPr>
            <a:lvl5pPr>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9pPr>
          </a:lstStyle>
          <a:p>
            <a:pPr marL="0" indent="0" eaLnBrk="1" hangingPunct="1">
              <a:buSzPts val="1400"/>
            </a:pPr>
            <a:endParaRPr lang="es-ES" sz="1100" smtClean="0"/>
          </a:p>
        </p:txBody>
      </p:sp>
    </p:spTree>
    <p:extLst>
      <p:ext uri="{BB962C8B-B14F-4D97-AF65-F5344CB8AC3E}">
        <p14:creationId xmlns:p14="http://schemas.microsoft.com/office/powerpoint/2010/main" val="589352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Google Shape;3833;g35f391192_00:notes"/>
          <p:cNvSpPr>
            <a:spLocks noGrp="1" noRot="1" noChangeAspect="1" noTextEdit="1"/>
          </p:cNvSpPr>
          <p:nvPr>
            <p:ph type="sldImg" idx="2"/>
          </p:nvPr>
        </p:nvSpPr>
        <p:spPr>
          <a:noFill/>
          <a:ln>
            <a:headEnd/>
            <a:tailEnd/>
          </a:ln>
        </p:spPr>
      </p:sp>
      <p:sp>
        <p:nvSpPr>
          <p:cNvPr id="23555" name="Google Shape;3834;g35f391192_00:notes"/>
          <p:cNvSpPr txBox="1">
            <a:spLocks noGrp="1"/>
          </p:cNvSpPr>
          <p:nvPr>
            <p:ph type="body" idx="1"/>
          </p:nvPr>
        </p:nvSpPr>
        <p:spPr>
          <a:ln/>
        </p:spPr>
        <p:txBody>
          <a:bodyPr/>
          <a:lstStyle>
            <a:lvl1pPr>
              <a:defRPr sz="1400">
                <a:solidFill>
                  <a:srgbClr val="000000"/>
                </a:solidFill>
                <a:latin typeface="Arial" charset="0"/>
                <a:cs typeface="Arial" charset="0"/>
                <a:sym typeface="Arial" charset="0"/>
              </a:defRPr>
            </a:lvl1pPr>
            <a:lvl2pPr>
              <a:defRPr sz="1400">
                <a:solidFill>
                  <a:srgbClr val="000000"/>
                </a:solidFill>
                <a:latin typeface="Arial" charset="0"/>
                <a:cs typeface="Arial" charset="0"/>
                <a:sym typeface="Arial" charset="0"/>
              </a:defRPr>
            </a:lvl2pPr>
            <a:lvl3pPr>
              <a:defRPr sz="1400">
                <a:solidFill>
                  <a:srgbClr val="000000"/>
                </a:solidFill>
                <a:latin typeface="Arial" charset="0"/>
                <a:cs typeface="Arial" charset="0"/>
                <a:sym typeface="Arial" charset="0"/>
              </a:defRPr>
            </a:lvl3pPr>
            <a:lvl4pPr>
              <a:defRPr sz="1400">
                <a:solidFill>
                  <a:srgbClr val="000000"/>
                </a:solidFill>
                <a:latin typeface="Arial" charset="0"/>
                <a:cs typeface="Arial" charset="0"/>
                <a:sym typeface="Arial" charset="0"/>
              </a:defRPr>
            </a:lvl4pPr>
            <a:lvl5pPr>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9pPr>
          </a:lstStyle>
          <a:p>
            <a:pPr marL="0" indent="0" eaLnBrk="1" hangingPunct="1">
              <a:buSzPts val="1400"/>
            </a:pPr>
            <a:endParaRPr lang="es-ES" sz="1100" smtClean="0"/>
          </a:p>
        </p:txBody>
      </p:sp>
    </p:spTree>
    <p:extLst>
      <p:ext uri="{BB962C8B-B14F-4D97-AF65-F5344CB8AC3E}">
        <p14:creationId xmlns:p14="http://schemas.microsoft.com/office/powerpoint/2010/main" val="3765843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Google Shape;3833;g35f391192_00:notes"/>
          <p:cNvSpPr>
            <a:spLocks noGrp="1" noRot="1" noChangeAspect="1" noTextEdit="1"/>
          </p:cNvSpPr>
          <p:nvPr>
            <p:ph type="sldImg" idx="2"/>
          </p:nvPr>
        </p:nvSpPr>
        <p:spPr>
          <a:noFill/>
          <a:ln>
            <a:headEnd/>
            <a:tailEnd/>
          </a:ln>
        </p:spPr>
      </p:sp>
      <p:sp>
        <p:nvSpPr>
          <p:cNvPr id="23555" name="Google Shape;3834;g35f391192_00:notes"/>
          <p:cNvSpPr txBox="1">
            <a:spLocks noGrp="1"/>
          </p:cNvSpPr>
          <p:nvPr>
            <p:ph type="body" idx="1"/>
          </p:nvPr>
        </p:nvSpPr>
        <p:spPr>
          <a:ln/>
        </p:spPr>
        <p:txBody>
          <a:bodyPr/>
          <a:lstStyle>
            <a:lvl1pPr>
              <a:defRPr sz="1400">
                <a:solidFill>
                  <a:srgbClr val="000000"/>
                </a:solidFill>
                <a:latin typeface="Arial" charset="0"/>
                <a:cs typeface="Arial" charset="0"/>
                <a:sym typeface="Arial" charset="0"/>
              </a:defRPr>
            </a:lvl1pPr>
            <a:lvl2pPr>
              <a:defRPr sz="1400">
                <a:solidFill>
                  <a:srgbClr val="000000"/>
                </a:solidFill>
                <a:latin typeface="Arial" charset="0"/>
                <a:cs typeface="Arial" charset="0"/>
                <a:sym typeface="Arial" charset="0"/>
              </a:defRPr>
            </a:lvl2pPr>
            <a:lvl3pPr>
              <a:defRPr sz="1400">
                <a:solidFill>
                  <a:srgbClr val="000000"/>
                </a:solidFill>
                <a:latin typeface="Arial" charset="0"/>
                <a:cs typeface="Arial" charset="0"/>
                <a:sym typeface="Arial" charset="0"/>
              </a:defRPr>
            </a:lvl3pPr>
            <a:lvl4pPr>
              <a:defRPr sz="1400">
                <a:solidFill>
                  <a:srgbClr val="000000"/>
                </a:solidFill>
                <a:latin typeface="Arial" charset="0"/>
                <a:cs typeface="Arial" charset="0"/>
                <a:sym typeface="Arial" charset="0"/>
              </a:defRPr>
            </a:lvl4pPr>
            <a:lvl5pPr>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9pPr>
          </a:lstStyle>
          <a:p>
            <a:pPr marL="0" indent="0" eaLnBrk="1" hangingPunct="1">
              <a:buSzPts val="1400"/>
            </a:pPr>
            <a:endParaRPr lang="es-ES" sz="1100" smtClean="0"/>
          </a:p>
        </p:txBody>
      </p:sp>
    </p:spTree>
    <p:extLst>
      <p:ext uri="{BB962C8B-B14F-4D97-AF65-F5344CB8AC3E}">
        <p14:creationId xmlns:p14="http://schemas.microsoft.com/office/powerpoint/2010/main" val="584929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Google Shape;3833;g35f391192_00:notes"/>
          <p:cNvSpPr>
            <a:spLocks noGrp="1" noRot="1" noChangeAspect="1" noTextEdit="1"/>
          </p:cNvSpPr>
          <p:nvPr>
            <p:ph type="sldImg" idx="2"/>
          </p:nvPr>
        </p:nvSpPr>
        <p:spPr>
          <a:noFill/>
          <a:ln>
            <a:headEnd/>
            <a:tailEnd/>
          </a:ln>
        </p:spPr>
      </p:sp>
      <p:sp>
        <p:nvSpPr>
          <p:cNvPr id="23555" name="Google Shape;3834;g35f391192_00:notes"/>
          <p:cNvSpPr txBox="1">
            <a:spLocks noGrp="1"/>
          </p:cNvSpPr>
          <p:nvPr>
            <p:ph type="body" idx="1"/>
          </p:nvPr>
        </p:nvSpPr>
        <p:spPr>
          <a:ln/>
        </p:spPr>
        <p:txBody>
          <a:bodyPr/>
          <a:lstStyle>
            <a:lvl1pPr>
              <a:defRPr sz="1400">
                <a:solidFill>
                  <a:srgbClr val="000000"/>
                </a:solidFill>
                <a:latin typeface="Arial" charset="0"/>
                <a:cs typeface="Arial" charset="0"/>
                <a:sym typeface="Arial" charset="0"/>
              </a:defRPr>
            </a:lvl1pPr>
            <a:lvl2pPr>
              <a:defRPr sz="1400">
                <a:solidFill>
                  <a:srgbClr val="000000"/>
                </a:solidFill>
                <a:latin typeface="Arial" charset="0"/>
                <a:cs typeface="Arial" charset="0"/>
                <a:sym typeface="Arial" charset="0"/>
              </a:defRPr>
            </a:lvl2pPr>
            <a:lvl3pPr>
              <a:defRPr sz="1400">
                <a:solidFill>
                  <a:srgbClr val="000000"/>
                </a:solidFill>
                <a:latin typeface="Arial" charset="0"/>
                <a:cs typeface="Arial" charset="0"/>
                <a:sym typeface="Arial" charset="0"/>
              </a:defRPr>
            </a:lvl3pPr>
            <a:lvl4pPr>
              <a:defRPr sz="1400">
                <a:solidFill>
                  <a:srgbClr val="000000"/>
                </a:solidFill>
                <a:latin typeface="Arial" charset="0"/>
                <a:cs typeface="Arial" charset="0"/>
                <a:sym typeface="Arial" charset="0"/>
              </a:defRPr>
            </a:lvl4pPr>
            <a:lvl5pPr>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9pPr>
          </a:lstStyle>
          <a:p>
            <a:pPr marL="0" indent="0" eaLnBrk="1" hangingPunct="1">
              <a:buSzPts val="1400"/>
            </a:pPr>
            <a:endParaRPr lang="es-ES" sz="1100" smtClean="0"/>
          </a:p>
        </p:txBody>
      </p:sp>
    </p:spTree>
    <p:extLst>
      <p:ext uri="{BB962C8B-B14F-4D97-AF65-F5344CB8AC3E}">
        <p14:creationId xmlns:p14="http://schemas.microsoft.com/office/powerpoint/2010/main" val="1981498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Google Shape;3833;g35f391192_00:notes"/>
          <p:cNvSpPr>
            <a:spLocks noGrp="1" noRot="1" noChangeAspect="1" noTextEdit="1"/>
          </p:cNvSpPr>
          <p:nvPr>
            <p:ph type="sldImg" idx="2"/>
          </p:nvPr>
        </p:nvSpPr>
        <p:spPr>
          <a:noFill/>
          <a:ln>
            <a:headEnd/>
            <a:tailEnd/>
          </a:ln>
        </p:spPr>
      </p:sp>
      <p:sp>
        <p:nvSpPr>
          <p:cNvPr id="23555" name="Google Shape;3834;g35f391192_00:notes"/>
          <p:cNvSpPr txBox="1">
            <a:spLocks noGrp="1"/>
          </p:cNvSpPr>
          <p:nvPr>
            <p:ph type="body" idx="1"/>
          </p:nvPr>
        </p:nvSpPr>
        <p:spPr>
          <a:ln/>
        </p:spPr>
        <p:txBody>
          <a:bodyPr/>
          <a:lstStyle>
            <a:lvl1pPr>
              <a:defRPr sz="1400">
                <a:solidFill>
                  <a:srgbClr val="000000"/>
                </a:solidFill>
                <a:latin typeface="Arial" charset="0"/>
                <a:cs typeface="Arial" charset="0"/>
                <a:sym typeface="Arial" charset="0"/>
              </a:defRPr>
            </a:lvl1pPr>
            <a:lvl2pPr>
              <a:defRPr sz="1400">
                <a:solidFill>
                  <a:srgbClr val="000000"/>
                </a:solidFill>
                <a:latin typeface="Arial" charset="0"/>
                <a:cs typeface="Arial" charset="0"/>
                <a:sym typeface="Arial" charset="0"/>
              </a:defRPr>
            </a:lvl2pPr>
            <a:lvl3pPr>
              <a:defRPr sz="1400">
                <a:solidFill>
                  <a:srgbClr val="000000"/>
                </a:solidFill>
                <a:latin typeface="Arial" charset="0"/>
                <a:cs typeface="Arial" charset="0"/>
                <a:sym typeface="Arial" charset="0"/>
              </a:defRPr>
            </a:lvl3pPr>
            <a:lvl4pPr>
              <a:defRPr sz="1400">
                <a:solidFill>
                  <a:srgbClr val="000000"/>
                </a:solidFill>
                <a:latin typeface="Arial" charset="0"/>
                <a:cs typeface="Arial" charset="0"/>
                <a:sym typeface="Arial" charset="0"/>
              </a:defRPr>
            </a:lvl4pPr>
            <a:lvl5pPr>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9pPr>
          </a:lstStyle>
          <a:p>
            <a:pPr marL="0" indent="0" eaLnBrk="1" hangingPunct="1">
              <a:buSzPts val="1400"/>
            </a:pPr>
            <a:endParaRPr lang="es-ES" sz="1100" smtClean="0"/>
          </a:p>
        </p:txBody>
      </p:sp>
    </p:spTree>
    <p:extLst>
      <p:ext uri="{BB962C8B-B14F-4D97-AF65-F5344CB8AC3E}">
        <p14:creationId xmlns:p14="http://schemas.microsoft.com/office/powerpoint/2010/main" val="39519627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Google Shape;3833;g35f391192_00:notes"/>
          <p:cNvSpPr>
            <a:spLocks noGrp="1" noRot="1" noChangeAspect="1" noTextEdit="1"/>
          </p:cNvSpPr>
          <p:nvPr>
            <p:ph type="sldImg" idx="2"/>
          </p:nvPr>
        </p:nvSpPr>
        <p:spPr>
          <a:noFill/>
          <a:ln>
            <a:headEnd/>
            <a:tailEnd/>
          </a:ln>
        </p:spPr>
      </p:sp>
      <p:sp>
        <p:nvSpPr>
          <p:cNvPr id="23555" name="Google Shape;3834;g35f391192_00:notes"/>
          <p:cNvSpPr txBox="1">
            <a:spLocks noGrp="1"/>
          </p:cNvSpPr>
          <p:nvPr>
            <p:ph type="body" idx="1"/>
          </p:nvPr>
        </p:nvSpPr>
        <p:spPr>
          <a:ln/>
        </p:spPr>
        <p:txBody>
          <a:bodyPr/>
          <a:lstStyle>
            <a:lvl1pPr>
              <a:defRPr sz="1400">
                <a:solidFill>
                  <a:srgbClr val="000000"/>
                </a:solidFill>
                <a:latin typeface="Arial" charset="0"/>
                <a:cs typeface="Arial" charset="0"/>
                <a:sym typeface="Arial" charset="0"/>
              </a:defRPr>
            </a:lvl1pPr>
            <a:lvl2pPr>
              <a:defRPr sz="1400">
                <a:solidFill>
                  <a:srgbClr val="000000"/>
                </a:solidFill>
                <a:latin typeface="Arial" charset="0"/>
                <a:cs typeface="Arial" charset="0"/>
                <a:sym typeface="Arial" charset="0"/>
              </a:defRPr>
            </a:lvl2pPr>
            <a:lvl3pPr>
              <a:defRPr sz="1400">
                <a:solidFill>
                  <a:srgbClr val="000000"/>
                </a:solidFill>
                <a:latin typeface="Arial" charset="0"/>
                <a:cs typeface="Arial" charset="0"/>
                <a:sym typeface="Arial" charset="0"/>
              </a:defRPr>
            </a:lvl3pPr>
            <a:lvl4pPr>
              <a:defRPr sz="1400">
                <a:solidFill>
                  <a:srgbClr val="000000"/>
                </a:solidFill>
                <a:latin typeface="Arial" charset="0"/>
                <a:cs typeface="Arial" charset="0"/>
                <a:sym typeface="Arial" charset="0"/>
              </a:defRPr>
            </a:lvl4pPr>
            <a:lvl5pPr>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9pPr>
          </a:lstStyle>
          <a:p>
            <a:pPr marL="0" indent="0" eaLnBrk="1" hangingPunct="1">
              <a:buSzPts val="1400"/>
            </a:pPr>
            <a:endParaRPr lang="es-ES" sz="1100" smtClean="0"/>
          </a:p>
        </p:txBody>
      </p:sp>
    </p:spTree>
    <p:extLst>
      <p:ext uri="{BB962C8B-B14F-4D97-AF65-F5344CB8AC3E}">
        <p14:creationId xmlns:p14="http://schemas.microsoft.com/office/powerpoint/2010/main" val="3832959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Google Shape;3833;g35f391192_00:notes"/>
          <p:cNvSpPr>
            <a:spLocks noGrp="1" noRot="1" noChangeAspect="1" noTextEdit="1"/>
          </p:cNvSpPr>
          <p:nvPr>
            <p:ph type="sldImg" idx="2"/>
          </p:nvPr>
        </p:nvSpPr>
        <p:spPr>
          <a:noFill/>
          <a:ln>
            <a:headEnd/>
            <a:tailEnd/>
          </a:ln>
        </p:spPr>
      </p:sp>
      <p:sp>
        <p:nvSpPr>
          <p:cNvPr id="23555" name="Google Shape;3834;g35f391192_00:notes"/>
          <p:cNvSpPr txBox="1">
            <a:spLocks noGrp="1"/>
          </p:cNvSpPr>
          <p:nvPr>
            <p:ph type="body" idx="1"/>
          </p:nvPr>
        </p:nvSpPr>
        <p:spPr>
          <a:ln/>
        </p:spPr>
        <p:txBody>
          <a:bodyPr/>
          <a:lstStyle>
            <a:lvl1pPr>
              <a:defRPr sz="1400">
                <a:solidFill>
                  <a:srgbClr val="000000"/>
                </a:solidFill>
                <a:latin typeface="Arial" charset="0"/>
                <a:cs typeface="Arial" charset="0"/>
                <a:sym typeface="Arial" charset="0"/>
              </a:defRPr>
            </a:lvl1pPr>
            <a:lvl2pPr>
              <a:defRPr sz="1400">
                <a:solidFill>
                  <a:srgbClr val="000000"/>
                </a:solidFill>
                <a:latin typeface="Arial" charset="0"/>
                <a:cs typeface="Arial" charset="0"/>
                <a:sym typeface="Arial" charset="0"/>
              </a:defRPr>
            </a:lvl2pPr>
            <a:lvl3pPr>
              <a:defRPr sz="1400">
                <a:solidFill>
                  <a:srgbClr val="000000"/>
                </a:solidFill>
                <a:latin typeface="Arial" charset="0"/>
                <a:cs typeface="Arial" charset="0"/>
                <a:sym typeface="Arial" charset="0"/>
              </a:defRPr>
            </a:lvl3pPr>
            <a:lvl4pPr>
              <a:defRPr sz="1400">
                <a:solidFill>
                  <a:srgbClr val="000000"/>
                </a:solidFill>
                <a:latin typeface="Arial" charset="0"/>
                <a:cs typeface="Arial" charset="0"/>
                <a:sym typeface="Arial" charset="0"/>
              </a:defRPr>
            </a:lvl4pPr>
            <a:lvl5pPr>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9pPr>
          </a:lstStyle>
          <a:p>
            <a:pPr marL="0" indent="0" eaLnBrk="1" hangingPunct="1">
              <a:buSzPts val="1400"/>
            </a:pPr>
            <a:endParaRPr lang="es-ES" sz="1100" smtClean="0"/>
          </a:p>
        </p:txBody>
      </p:sp>
    </p:spTree>
    <p:extLst>
      <p:ext uri="{BB962C8B-B14F-4D97-AF65-F5344CB8AC3E}">
        <p14:creationId xmlns:p14="http://schemas.microsoft.com/office/powerpoint/2010/main" val="3948206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Google Shape;3833;g35f391192_00:notes"/>
          <p:cNvSpPr>
            <a:spLocks noGrp="1" noRot="1" noChangeAspect="1" noTextEdit="1"/>
          </p:cNvSpPr>
          <p:nvPr>
            <p:ph type="sldImg" idx="2"/>
          </p:nvPr>
        </p:nvSpPr>
        <p:spPr>
          <a:noFill/>
          <a:ln>
            <a:headEnd/>
            <a:tailEnd/>
          </a:ln>
        </p:spPr>
      </p:sp>
      <p:sp>
        <p:nvSpPr>
          <p:cNvPr id="23555" name="Google Shape;3834;g35f391192_00:notes"/>
          <p:cNvSpPr txBox="1">
            <a:spLocks noGrp="1"/>
          </p:cNvSpPr>
          <p:nvPr>
            <p:ph type="body" idx="1"/>
          </p:nvPr>
        </p:nvSpPr>
        <p:spPr>
          <a:ln/>
        </p:spPr>
        <p:txBody>
          <a:bodyPr/>
          <a:lstStyle>
            <a:lvl1pPr>
              <a:defRPr sz="1400">
                <a:solidFill>
                  <a:srgbClr val="000000"/>
                </a:solidFill>
                <a:latin typeface="Arial" charset="0"/>
                <a:cs typeface="Arial" charset="0"/>
                <a:sym typeface="Arial" charset="0"/>
              </a:defRPr>
            </a:lvl1pPr>
            <a:lvl2pPr>
              <a:defRPr sz="1400">
                <a:solidFill>
                  <a:srgbClr val="000000"/>
                </a:solidFill>
                <a:latin typeface="Arial" charset="0"/>
                <a:cs typeface="Arial" charset="0"/>
                <a:sym typeface="Arial" charset="0"/>
              </a:defRPr>
            </a:lvl2pPr>
            <a:lvl3pPr>
              <a:defRPr sz="1400">
                <a:solidFill>
                  <a:srgbClr val="000000"/>
                </a:solidFill>
                <a:latin typeface="Arial" charset="0"/>
                <a:cs typeface="Arial" charset="0"/>
                <a:sym typeface="Arial" charset="0"/>
              </a:defRPr>
            </a:lvl3pPr>
            <a:lvl4pPr>
              <a:defRPr sz="1400">
                <a:solidFill>
                  <a:srgbClr val="000000"/>
                </a:solidFill>
                <a:latin typeface="Arial" charset="0"/>
                <a:cs typeface="Arial" charset="0"/>
                <a:sym typeface="Arial" charset="0"/>
              </a:defRPr>
            </a:lvl4pPr>
            <a:lvl5pPr>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9pPr>
          </a:lstStyle>
          <a:p>
            <a:pPr marL="0" indent="0" eaLnBrk="1" hangingPunct="1">
              <a:buSzPts val="1400"/>
            </a:pPr>
            <a:endParaRPr lang="es-ES" sz="1100" smtClean="0"/>
          </a:p>
        </p:txBody>
      </p:sp>
    </p:spTree>
    <p:extLst>
      <p:ext uri="{BB962C8B-B14F-4D97-AF65-F5344CB8AC3E}">
        <p14:creationId xmlns:p14="http://schemas.microsoft.com/office/powerpoint/2010/main" val="31960828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Google Shape;3833;g35f391192_00:notes"/>
          <p:cNvSpPr>
            <a:spLocks noGrp="1" noRot="1" noChangeAspect="1" noTextEdit="1"/>
          </p:cNvSpPr>
          <p:nvPr>
            <p:ph type="sldImg" idx="2"/>
          </p:nvPr>
        </p:nvSpPr>
        <p:spPr>
          <a:noFill/>
          <a:ln>
            <a:headEnd/>
            <a:tailEnd/>
          </a:ln>
        </p:spPr>
      </p:sp>
      <p:sp>
        <p:nvSpPr>
          <p:cNvPr id="23555" name="Google Shape;3834;g35f391192_00:notes"/>
          <p:cNvSpPr txBox="1">
            <a:spLocks noGrp="1"/>
          </p:cNvSpPr>
          <p:nvPr>
            <p:ph type="body" idx="1"/>
          </p:nvPr>
        </p:nvSpPr>
        <p:spPr>
          <a:ln/>
        </p:spPr>
        <p:txBody>
          <a:bodyPr/>
          <a:lstStyle>
            <a:lvl1pPr>
              <a:defRPr sz="1400">
                <a:solidFill>
                  <a:srgbClr val="000000"/>
                </a:solidFill>
                <a:latin typeface="Arial" charset="0"/>
                <a:cs typeface="Arial" charset="0"/>
                <a:sym typeface="Arial" charset="0"/>
              </a:defRPr>
            </a:lvl1pPr>
            <a:lvl2pPr>
              <a:defRPr sz="1400">
                <a:solidFill>
                  <a:srgbClr val="000000"/>
                </a:solidFill>
                <a:latin typeface="Arial" charset="0"/>
                <a:cs typeface="Arial" charset="0"/>
                <a:sym typeface="Arial" charset="0"/>
              </a:defRPr>
            </a:lvl2pPr>
            <a:lvl3pPr>
              <a:defRPr sz="1400">
                <a:solidFill>
                  <a:srgbClr val="000000"/>
                </a:solidFill>
                <a:latin typeface="Arial" charset="0"/>
                <a:cs typeface="Arial" charset="0"/>
                <a:sym typeface="Arial" charset="0"/>
              </a:defRPr>
            </a:lvl3pPr>
            <a:lvl4pPr>
              <a:defRPr sz="1400">
                <a:solidFill>
                  <a:srgbClr val="000000"/>
                </a:solidFill>
                <a:latin typeface="Arial" charset="0"/>
                <a:cs typeface="Arial" charset="0"/>
                <a:sym typeface="Arial" charset="0"/>
              </a:defRPr>
            </a:lvl4pPr>
            <a:lvl5pPr>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9pPr>
          </a:lstStyle>
          <a:p>
            <a:pPr marL="0" indent="0" eaLnBrk="1" hangingPunct="1">
              <a:buSzPts val="1400"/>
            </a:pPr>
            <a:endParaRPr lang="es-ES" sz="1100" smtClean="0"/>
          </a:p>
        </p:txBody>
      </p:sp>
    </p:spTree>
    <p:extLst>
      <p:ext uri="{BB962C8B-B14F-4D97-AF65-F5344CB8AC3E}">
        <p14:creationId xmlns:p14="http://schemas.microsoft.com/office/powerpoint/2010/main" val="15337832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Google Shape;3833;g35f391192_00:notes"/>
          <p:cNvSpPr>
            <a:spLocks noGrp="1" noRot="1" noChangeAspect="1" noTextEdit="1"/>
          </p:cNvSpPr>
          <p:nvPr>
            <p:ph type="sldImg" idx="2"/>
          </p:nvPr>
        </p:nvSpPr>
        <p:spPr>
          <a:noFill/>
          <a:ln>
            <a:headEnd/>
            <a:tailEnd/>
          </a:ln>
        </p:spPr>
      </p:sp>
      <p:sp>
        <p:nvSpPr>
          <p:cNvPr id="23555" name="Google Shape;3834;g35f391192_00:notes"/>
          <p:cNvSpPr txBox="1">
            <a:spLocks noGrp="1"/>
          </p:cNvSpPr>
          <p:nvPr>
            <p:ph type="body" idx="1"/>
          </p:nvPr>
        </p:nvSpPr>
        <p:spPr>
          <a:ln/>
        </p:spPr>
        <p:txBody>
          <a:bodyPr/>
          <a:lstStyle>
            <a:lvl1pPr>
              <a:defRPr sz="1400">
                <a:solidFill>
                  <a:srgbClr val="000000"/>
                </a:solidFill>
                <a:latin typeface="Arial" charset="0"/>
                <a:cs typeface="Arial" charset="0"/>
                <a:sym typeface="Arial" charset="0"/>
              </a:defRPr>
            </a:lvl1pPr>
            <a:lvl2pPr>
              <a:defRPr sz="1400">
                <a:solidFill>
                  <a:srgbClr val="000000"/>
                </a:solidFill>
                <a:latin typeface="Arial" charset="0"/>
                <a:cs typeface="Arial" charset="0"/>
                <a:sym typeface="Arial" charset="0"/>
              </a:defRPr>
            </a:lvl2pPr>
            <a:lvl3pPr>
              <a:defRPr sz="1400">
                <a:solidFill>
                  <a:srgbClr val="000000"/>
                </a:solidFill>
                <a:latin typeface="Arial" charset="0"/>
                <a:cs typeface="Arial" charset="0"/>
                <a:sym typeface="Arial" charset="0"/>
              </a:defRPr>
            </a:lvl3pPr>
            <a:lvl4pPr>
              <a:defRPr sz="1400">
                <a:solidFill>
                  <a:srgbClr val="000000"/>
                </a:solidFill>
                <a:latin typeface="Arial" charset="0"/>
                <a:cs typeface="Arial" charset="0"/>
                <a:sym typeface="Arial" charset="0"/>
              </a:defRPr>
            </a:lvl4pPr>
            <a:lvl5pPr>
              <a:defRPr sz="1400">
                <a:solidFill>
                  <a:srgbClr val="000000"/>
                </a:solidFill>
                <a:latin typeface="Arial" charset="0"/>
                <a:cs typeface="Arial" charset="0"/>
                <a:sym typeface="Arial" charset="0"/>
              </a:defRPr>
            </a:lvl5pPr>
            <a:lvl6pPr marL="25146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6pPr>
            <a:lvl7pPr marL="29718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7pPr>
            <a:lvl8pPr marL="34290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8pPr>
            <a:lvl9pPr marL="3886200" indent="-228600" eaLnBrk="0" fontAlgn="base" hangingPunct="0">
              <a:spcBef>
                <a:spcPct val="0"/>
              </a:spcBef>
              <a:spcAft>
                <a:spcPct val="0"/>
              </a:spcAft>
              <a:buFont typeface="Arial" charset="0"/>
              <a:defRPr sz="1400">
                <a:solidFill>
                  <a:srgbClr val="000000"/>
                </a:solidFill>
                <a:latin typeface="Arial" charset="0"/>
                <a:cs typeface="Arial" charset="0"/>
                <a:sym typeface="Arial" charset="0"/>
              </a:defRPr>
            </a:lvl9pPr>
          </a:lstStyle>
          <a:p>
            <a:pPr marL="0" indent="0" eaLnBrk="1" hangingPunct="1">
              <a:buSzPts val="1400"/>
            </a:pPr>
            <a:endParaRPr lang="es-ES" sz="1100" smtClean="0"/>
          </a:p>
        </p:txBody>
      </p:sp>
    </p:spTree>
    <p:extLst>
      <p:ext uri="{BB962C8B-B14F-4D97-AF65-F5344CB8AC3E}">
        <p14:creationId xmlns:p14="http://schemas.microsoft.com/office/powerpoint/2010/main" val="2600381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1E413C59-49C8-4175-B388-E082F82EC091}" type="datetimeFigureOut">
              <a:rPr lang="es-ES" smtClean="0"/>
              <a:t>08/04/2021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315D7BC-1C04-4EFC-B27B-F1AA8C140E9B}" type="slidenum">
              <a:rPr lang="es-ES" smtClean="0"/>
              <a:t>‹Nº›</a:t>
            </a:fld>
            <a:endParaRPr lang="es-ES"/>
          </a:p>
        </p:txBody>
      </p:sp>
    </p:spTree>
    <p:extLst>
      <p:ext uri="{BB962C8B-B14F-4D97-AF65-F5344CB8AC3E}">
        <p14:creationId xmlns:p14="http://schemas.microsoft.com/office/powerpoint/2010/main" val="4143248880"/>
      </p:ext>
    </p:extLst>
  </p:cSld>
  <p:clrMapOvr>
    <a:masterClrMapping/>
  </p:clrMapOvr>
  <p:transition spd="slow" advClick="0" advTm="10000">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E413C59-49C8-4175-B388-E082F82EC091}" type="datetimeFigureOut">
              <a:rPr lang="es-ES" smtClean="0"/>
              <a:t>08/04/2021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315D7BC-1C04-4EFC-B27B-F1AA8C140E9B}" type="slidenum">
              <a:rPr lang="es-ES" smtClean="0"/>
              <a:t>‹Nº›</a:t>
            </a:fld>
            <a:endParaRPr lang="es-ES"/>
          </a:p>
        </p:txBody>
      </p:sp>
    </p:spTree>
    <p:extLst>
      <p:ext uri="{BB962C8B-B14F-4D97-AF65-F5344CB8AC3E}">
        <p14:creationId xmlns:p14="http://schemas.microsoft.com/office/powerpoint/2010/main" val="2481994561"/>
      </p:ext>
    </p:extLst>
  </p:cSld>
  <p:clrMapOvr>
    <a:masterClrMapping/>
  </p:clrMapOvr>
  <p:transition spd="slow" advClick="0" advTm="10000">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E413C59-49C8-4175-B388-E082F82EC091}" type="datetimeFigureOut">
              <a:rPr lang="es-ES" smtClean="0"/>
              <a:t>08/04/2021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315D7BC-1C04-4EFC-B27B-F1AA8C140E9B}" type="slidenum">
              <a:rPr lang="es-ES" smtClean="0"/>
              <a:t>‹Nº›</a:t>
            </a:fld>
            <a:endParaRPr lang="es-ES"/>
          </a:p>
        </p:txBody>
      </p:sp>
    </p:spTree>
    <p:extLst>
      <p:ext uri="{BB962C8B-B14F-4D97-AF65-F5344CB8AC3E}">
        <p14:creationId xmlns:p14="http://schemas.microsoft.com/office/powerpoint/2010/main" val="3154298800"/>
      </p:ext>
    </p:extLst>
  </p:cSld>
  <p:clrMapOvr>
    <a:masterClrMapping/>
  </p:clrMapOvr>
  <p:transition spd="slow" advClick="0" advTm="10000">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accent5"/>
        </a:solidFill>
        <a:effectLst/>
      </p:bgPr>
    </p:bg>
    <p:spTree>
      <p:nvGrpSpPr>
        <p:cNvPr id="1" name="Shape 9"/>
        <p:cNvGrpSpPr/>
        <p:nvPr/>
      </p:nvGrpSpPr>
      <p:grpSpPr>
        <a:xfrm>
          <a:off x="0" y="0"/>
          <a:ext cx="0" cy="0"/>
          <a:chOff x="0" y="0"/>
          <a:chExt cx="0" cy="0"/>
        </a:xfrm>
      </p:grpSpPr>
      <p:grpSp>
        <p:nvGrpSpPr>
          <p:cNvPr id="3" name="Google Shape;11;p2"/>
          <p:cNvGrpSpPr>
            <a:grpSpLocks/>
          </p:cNvGrpSpPr>
          <p:nvPr/>
        </p:nvGrpSpPr>
        <p:grpSpPr bwMode="auto">
          <a:xfrm rot="10800000">
            <a:off x="8705851" y="38100"/>
            <a:ext cx="409575" cy="6781800"/>
            <a:chOff x="836200" y="238125"/>
            <a:chExt cx="422425" cy="5238750"/>
          </a:xfrm>
        </p:grpSpPr>
        <p:sp>
          <p:nvSpPr>
            <p:cNvPr id="4" name="Google Shape;12;p2"/>
            <p:cNvSpPr>
              <a:spLocks/>
            </p:cNvSpPr>
            <p:nvPr/>
          </p:nvSpPr>
          <p:spPr bwMode="auto">
            <a:xfrm>
              <a:off x="836200" y="23812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5" name="Google Shape;13;p2"/>
            <p:cNvSpPr>
              <a:spLocks/>
            </p:cNvSpPr>
            <p:nvPr/>
          </p:nvSpPr>
          <p:spPr bwMode="auto">
            <a:xfrm>
              <a:off x="836200" y="388625"/>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6" name="Google Shape;14;p2"/>
            <p:cNvSpPr>
              <a:spLocks/>
            </p:cNvSpPr>
            <p:nvPr/>
          </p:nvSpPr>
          <p:spPr bwMode="auto">
            <a:xfrm>
              <a:off x="836200" y="539125"/>
              <a:ext cx="121400" cy="121425"/>
            </a:xfrm>
            <a:custGeom>
              <a:avLst/>
              <a:gdLst>
                <a:gd name="T0" fmla="*/ 0 w 4856"/>
                <a:gd name="T1" fmla="*/ 1 h 4857"/>
                <a:gd name="T2" fmla="*/ 0 w 4856"/>
                <a:gd name="T3" fmla="*/ 4856 h 4857"/>
                <a:gd name="T4" fmla="*/ 4855 w 4856"/>
                <a:gd name="T5" fmla="*/ 4856 h 4857"/>
                <a:gd name="T6" fmla="*/ 4855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7" name="Google Shape;15;p2"/>
            <p:cNvSpPr>
              <a:spLocks/>
            </p:cNvSpPr>
            <p:nvPr/>
          </p:nvSpPr>
          <p:spPr bwMode="auto">
            <a:xfrm>
              <a:off x="836200" y="689650"/>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8" name="Google Shape;16;p2"/>
            <p:cNvSpPr>
              <a:spLocks/>
            </p:cNvSpPr>
            <p:nvPr/>
          </p:nvSpPr>
          <p:spPr bwMode="auto">
            <a:xfrm>
              <a:off x="836200" y="84015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9" name="Google Shape;17;p2"/>
            <p:cNvSpPr>
              <a:spLocks/>
            </p:cNvSpPr>
            <p:nvPr/>
          </p:nvSpPr>
          <p:spPr bwMode="auto">
            <a:xfrm>
              <a:off x="836200" y="99067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1" name="Google Shape;18;p2"/>
            <p:cNvSpPr>
              <a:spLocks/>
            </p:cNvSpPr>
            <p:nvPr/>
          </p:nvSpPr>
          <p:spPr bwMode="auto">
            <a:xfrm>
              <a:off x="836200" y="114117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2" name="Google Shape;19;p2"/>
            <p:cNvSpPr>
              <a:spLocks/>
            </p:cNvSpPr>
            <p:nvPr/>
          </p:nvSpPr>
          <p:spPr bwMode="auto">
            <a:xfrm>
              <a:off x="836200" y="1291700"/>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3" name="Google Shape;20;p2"/>
            <p:cNvSpPr>
              <a:spLocks/>
            </p:cNvSpPr>
            <p:nvPr/>
          </p:nvSpPr>
          <p:spPr bwMode="auto">
            <a:xfrm>
              <a:off x="836200" y="1442200"/>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4" name="Google Shape;21;p2"/>
            <p:cNvSpPr>
              <a:spLocks/>
            </p:cNvSpPr>
            <p:nvPr/>
          </p:nvSpPr>
          <p:spPr bwMode="auto">
            <a:xfrm>
              <a:off x="836200" y="1592700"/>
              <a:ext cx="121400" cy="121425"/>
            </a:xfrm>
            <a:custGeom>
              <a:avLst/>
              <a:gdLst>
                <a:gd name="T0" fmla="*/ 0 w 4856"/>
                <a:gd name="T1" fmla="*/ 1 h 4857"/>
                <a:gd name="T2" fmla="*/ 0 w 4856"/>
                <a:gd name="T3" fmla="*/ 4856 h 4857"/>
                <a:gd name="T4" fmla="*/ 4855 w 4856"/>
                <a:gd name="T5" fmla="*/ 4856 h 4857"/>
                <a:gd name="T6" fmla="*/ 4855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5" name="Google Shape;22;p2"/>
            <p:cNvSpPr>
              <a:spLocks/>
            </p:cNvSpPr>
            <p:nvPr/>
          </p:nvSpPr>
          <p:spPr bwMode="auto">
            <a:xfrm>
              <a:off x="836200" y="1743225"/>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6" name="Google Shape;23;p2"/>
            <p:cNvSpPr>
              <a:spLocks/>
            </p:cNvSpPr>
            <p:nvPr/>
          </p:nvSpPr>
          <p:spPr bwMode="auto">
            <a:xfrm>
              <a:off x="836200" y="189372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7" name="Google Shape;24;p2"/>
            <p:cNvSpPr>
              <a:spLocks/>
            </p:cNvSpPr>
            <p:nvPr/>
          </p:nvSpPr>
          <p:spPr bwMode="auto">
            <a:xfrm>
              <a:off x="836200" y="2044250"/>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8" name="Google Shape;25;p2"/>
            <p:cNvSpPr>
              <a:spLocks/>
            </p:cNvSpPr>
            <p:nvPr/>
          </p:nvSpPr>
          <p:spPr bwMode="auto">
            <a:xfrm>
              <a:off x="836200" y="219475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9" name="Google Shape;26;p2"/>
            <p:cNvSpPr>
              <a:spLocks/>
            </p:cNvSpPr>
            <p:nvPr/>
          </p:nvSpPr>
          <p:spPr bwMode="auto">
            <a:xfrm>
              <a:off x="836200" y="234527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0" name="Google Shape;27;p2"/>
            <p:cNvSpPr>
              <a:spLocks/>
            </p:cNvSpPr>
            <p:nvPr/>
          </p:nvSpPr>
          <p:spPr bwMode="auto">
            <a:xfrm>
              <a:off x="836200" y="249577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1" name="Google Shape;28;p2"/>
            <p:cNvSpPr>
              <a:spLocks/>
            </p:cNvSpPr>
            <p:nvPr/>
          </p:nvSpPr>
          <p:spPr bwMode="auto">
            <a:xfrm>
              <a:off x="836200" y="2646275"/>
              <a:ext cx="121400" cy="121425"/>
            </a:xfrm>
            <a:custGeom>
              <a:avLst/>
              <a:gdLst>
                <a:gd name="T0" fmla="*/ 0 w 4856"/>
                <a:gd name="T1" fmla="*/ 1 h 4857"/>
                <a:gd name="T2" fmla="*/ 0 w 4856"/>
                <a:gd name="T3" fmla="*/ 4856 h 4857"/>
                <a:gd name="T4" fmla="*/ 4855 w 4856"/>
                <a:gd name="T5" fmla="*/ 4856 h 4857"/>
                <a:gd name="T6" fmla="*/ 4855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2" name="Google Shape;29;p2"/>
            <p:cNvSpPr>
              <a:spLocks/>
            </p:cNvSpPr>
            <p:nvPr/>
          </p:nvSpPr>
          <p:spPr bwMode="auto">
            <a:xfrm>
              <a:off x="836200" y="2796800"/>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3" name="Google Shape;30;p2"/>
            <p:cNvSpPr>
              <a:spLocks/>
            </p:cNvSpPr>
            <p:nvPr/>
          </p:nvSpPr>
          <p:spPr bwMode="auto">
            <a:xfrm>
              <a:off x="836200" y="2947300"/>
              <a:ext cx="121400" cy="121425"/>
            </a:xfrm>
            <a:custGeom>
              <a:avLst/>
              <a:gdLst>
                <a:gd name="T0" fmla="*/ 0 w 4856"/>
                <a:gd name="T1" fmla="*/ 1 h 4857"/>
                <a:gd name="T2" fmla="*/ 0 w 4856"/>
                <a:gd name="T3" fmla="*/ 4856 h 4857"/>
                <a:gd name="T4" fmla="*/ 4855 w 4856"/>
                <a:gd name="T5" fmla="*/ 4856 h 4857"/>
                <a:gd name="T6" fmla="*/ 4855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4" name="Google Shape;31;p2"/>
            <p:cNvSpPr>
              <a:spLocks/>
            </p:cNvSpPr>
            <p:nvPr/>
          </p:nvSpPr>
          <p:spPr bwMode="auto">
            <a:xfrm>
              <a:off x="836200" y="309782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5" name="Google Shape;32;p2"/>
            <p:cNvSpPr>
              <a:spLocks/>
            </p:cNvSpPr>
            <p:nvPr/>
          </p:nvSpPr>
          <p:spPr bwMode="auto">
            <a:xfrm>
              <a:off x="836200" y="324832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6" name="Google Shape;33;p2"/>
            <p:cNvSpPr>
              <a:spLocks/>
            </p:cNvSpPr>
            <p:nvPr/>
          </p:nvSpPr>
          <p:spPr bwMode="auto">
            <a:xfrm>
              <a:off x="836200" y="3398850"/>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7" name="Google Shape;34;p2"/>
            <p:cNvSpPr>
              <a:spLocks/>
            </p:cNvSpPr>
            <p:nvPr/>
          </p:nvSpPr>
          <p:spPr bwMode="auto">
            <a:xfrm>
              <a:off x="836200" y="354935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8" name="Google Shape;35;p2"/>
            <p:cNvSpPr>
              <a:spLocks/>
            </p:cNvSpPr>
            <p:nvPr/>
          </p:nvSpPr>
          <p:spPr bwMode="auto">
            <a:xfrm>
              <a:off x="836200" y="369987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9" name="Google Shape;36;p2"/>
            <p:cNvSpPr>
              <a:spLocks/>
            </p:cNvSpPr>
            <p:nvPr/>
          </p:nvSpPr>
          <p:spPr bwMode="auto">
            <a:xfrm>
              <a:off x="836200" y="3850375"/>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30" name="Google Shape;37;p2"/>
            <p:cNvSpPr>
              <a:spLocks/>
            </p:cNvSpPr>
            <p:nvPr/>
          </p:nvSpPr>
          <p:spPr bwMode="auto">
            <a:xfrm>
              <a:off x="836200" y="4000875"/>
              <a:ext cx="121400" cy="121425"/>
            </a:xfrm>
            <a:custGeom>
              <a:avLst/>
              <a:gdLst>
                <a:gd name="T0" fmla="*/ 0 w 4856"/>
                <a:gd name="T1" fmla="*/ 1 h 4857"/>
                <a:gd name="T2" fmla="*/ 0 w 4856"/>
                <a:gd name="T3" fmla="*/ 4856 h 4857"/>
                <a:gd name="T4" fmla="*/ 4855 w 4856"/>
                <a:gd name="T5" fmla="*/ 4856 h 4857"/>
                <a:gd name="T6" fmla="*/ 4855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31" name="Google Shape;38;p2"/>
            <p:cNvSpPr>
              <a:spLocks/>
            </p:cNvSpPr>
            <p:nvPr/>
          </p:nvSpPr>
          <p:spPr bwMode="auto">
            <a:xfrm>
              <a:off x="836200" y="4151400"/>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32" name="Google Shape;39;p2"/>
            <p:cNvSpPr>
              <a:spLocks/>
            </p:cNvSpPr>
            <p:nvPr/>
          </p:nvSpPr>
          <p:spPr bwMode="auto">
            <a:xfrm>
              <a:off x="836200" y="430190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33" name="Google Shape;40;p2"/>
            <p:cNvSpPr>
              <a:spLocks/>
            </p:cNvSpPr>
            <p:nvPr/>
          </p:nvSpPr>
          <p:spPr bwMode="auto">
            <a:xfrm>
              <a:off x="836200" y="445242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34" name="Google Shape;41;p2"/>
            <p:cNvSpPr>
              <a:spLocks/>
            </p:cNvSpPr>
            <p:nvPr/>
          </p:nvSpPr>
          <p:spPr bwMode="auto">
            <a:xfrm>
              <a:off x="836200" y="460292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35" name="Google Shape;42;p2"/>
            <p:cNvSpPr>
              <a:spLocks/>
            </p:cNvSpPr>
            <p:nvPr/>
          </p:nvSpPr>
          <p:spPr bwMode="auto">
            <a:xfrm>
              <a:off x="836200" y="4753450"/>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36" name="Google Shape;43;p2"/>
            <p:cNvSpPr>
              <a:spLocks/>
            </p:cNvSpPr>
            <p:nvPr/>
          </p:nvSpPr>
          <p:spPr bwMode="auto">
            <a:xfrm>
              <a:off x="836200" y="490395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37" name="Google Shape;44;p2"/>
            <p:cNvSpPr>
              <a:spLocks/>
            </p:cNvSpPr>
            <p:nvPr/>
          </p:nvSpPr>
          <p:spPr bwMode="auto">
            <a:xfrm>
              <a:off x="836200" y="5054450"/>
              <a:ext cx="121400" cy="121425"/>
            </a:xfrm>
            <a:custGeom>
              <a:avLst/>
              <a:gdLst>
                <a:gd name="T0" fmla="*/ 0 w 4856"/>
                <a:gd name="T1" fmla="*/ 1 h 4857"/>
                <a:gd name="T2" fmla="*/ 0 w 4856"/>
                <a:gd name="T3" fmla="*/ 4856 h 4857"/>
                <a:gd name="T4" fmla="*/ 4855 w 4856"/>
                <a:gd name="T5" fmla="*/ 4856 h 4857"/>
                <a:gd name="T6" fmla="*/ 4855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38" name="Google Shape;45;p2"/>
            <p:cNvSpPr>
              <a:spLocks/>
            </p:cNvSpPr>
            <p:nvPr/>
          </p:nvSpPr>
          <p:spPr bwMode="auto">
            <a:xfrm>
              <a:off x="836200" y="5204975"/>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39" name="Google Shape;46;p2"/>
            <p:cNvSpPr>
              <a:spLocks/>
            </p:cNvSpPr>
            <p:nvPr/>
          </p:nvSpPr>
          <p:spPr bwMode="auto">
            <a:xfrm>
              <a:off x="836200" y="535547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40" name="Google Shape;47;p2"/>
            <p:cNvSpPr>
              <a:spLocks/>
            </p:cNvSpPr>
            <p:nvPr/>
          </p:nvSpPr>
          <p:spPr bwMode="auto">
            <a:xfrm>
              <a:off x="986700" y="388625"/>
              <a:ext cx="121400" cy="121400"/>
            </a:xfrm>
            <a:custGeom>
              <a:avLst/>
              <a:gdLst>
                <a:gd name="T0" fmla="*/ 0 w 4856"/>
                <a:gd name="T1" fmla="*/ 0 h 4856"/>
                <a:gd name="T2" fmla="*/ 0 w 4856"/>
                <a:gd name="T3" fmla="*/ 4856 h 4856"/>
                <a:gd name="T4" fmla="*/ 4856 w 4856"/>
                <a:gd name="T5" fmla="*/ 4856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6" y="4856"/>
                  </a:lnTo>
                  <a:lnTo>
                    <a:pt x="4856"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41" name="Google Shape;48;p2"/>
            <p:cNvSpPr>
              <a:spLocks/>
            </p:cNvSpPr>
            <p:nvPr/>
          </p:nvSpPr>
          <p:spPr bwMode="auto">
            <a:xfrm>
              <a:off x="986700" y="539125"/>
              <a:ext cx="121400" cy="121425"/>
            </a:xfrm>
            <a:custGeom>
              <a:avLst/>
              <a:gdLst>
                <a:gd name="T0" fmla="*/ 0 w 4856"/>
                <a:gd name="T1" fmla="*/ 1 h 4857"/>
                <a:gd name="T2" fmla="*/ 0 w 4856"/>
                <a:gd name="T3" fmla="*/ 4856 h 4857"/>
                <a:gd name="T4" fmla="*/ 4856 w 4856"/>
                <a:gd name="T5" fmla="*/ 4856 h 4857"/>
                <a:gd name="T6" fmla="*/ 4856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42" name="Google Shape;49;p2"/>
            <p:cNvSpPr>
              <a:spLocks/>
            </p:cNvSpPr>
            <p:nvPr/>
          </p:nvSpPr>
          <p:spPr bwMode="auto">
            <a:xfrm>
              <a:off x="986700" y="840150"/>
              <a:ext cx="121400" cy="121400"/>
            </a:xfrm>
            <a:custGeom>
              <a:avLst/>
              <a:gdLst>
                <a:gd name="T0" fmla="*/ 0 w 4856"/>
                <a:gd name="T1" fmla="*/ 1 h 4856"/>
                <a:gd name="T2" fmla="*/ 0 w 4856"/>
                <a:gd name="T3" fmla="*/ 4856 h 4856"/>
                <a:gd name="T4" fmla="*/ 4856 w 4856"/>
                <a:gd name="T5" fmla="*/ 4856 h 4856"/>
                <a:gd name="T6" fmla="*/ 4856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43" name="Google Shape;50;p2"/>
            <p:cNvSpPr>
              <a:spLocks/>
            </p:cNvSpPr>
            <p:nvPr/>
          </p:nvSpPr>
          <p:spPr bwMode="auto">
            <a:xfrm>
              <a:off x="986700" y="1141175"/>
              <a:ext cx="121400" cy="121400"/>
            </a:xfrm>
            <a:custGeom>
              <a:avLst/>
              <a:gdLst>
                <a:gd name="T0" fmla="*/ 0 w 4856"/>
                <a:gd name="T1" fmla="*/ 1 h 4856"/>
                <a:gd name="T2" fmla="*/ 0 w 4856"/>
                <a:gd name="T3" fmla="*/ 4856 h 4856"/>
                <a:gd name="T4" fmla="*/ 4856 w 4856"/>
                <a:gd name="T5" fmla="*/ 4856 h 4856"/>
                <a:gd name="T6" fmla="*/ 4856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44" name="Google Shape;51;p2"/>
            <p:cNvSpPr>
              <a:spLocks/>
            </p:cNvSpPr>
            <p:nvPr/>
          </p:nvSpPr>
          <p:spPr bwMode="auto">
            <a:xfrm>
              <a:off x="986700" y="1291700"/>
              <a:ext cx="121400" cy="121400"/>
            </a:xfrm>
            <a:custGeom>
              <a:avLst/>
              <a:gdLst>
                <a:gd name="T0" fmla="*/ 0 w 4856"/>
                <a:gd name="T1" fmla="*/ 0 h 4856"/>
                <a:gd name="T2" fmla="*/ 0 w 4856"/>
                <a:gd name="T3" fmla="*/ 4855 h 4856"/>
                <a:gd name="T4" fmla="*/ 4856 w 4856"/>
                <a:gd name="T5" fmla="*/ 4855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6" y="4855"/>
                  </a:lnTo>
                  <a:lnTo>
                    <a:pt x="4856"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45" name="Google Shape;52;p2"/>
            <p:cNvSpPr>
              <a:spLocks/>
            </p:cNvSpPr>
            <p:nvPr/>
          </p:nvSpPr>
          <p:spPr bwMode="auto">
            <a:xfrm>
              <a:off x="986700" y="1743225"/>
              <a:ext cx="121400" cy="121400"/>
            </a:xfrm>
            <a:custGeom>
              <a:avLst/>
              <a:gdLst>
                <a:gd name="T0" fmla="*/ 0 w 4856"/>
                <a:gd name="T1" fmla="*/ 0 h 4856"/>
                <a:gd name="T2" fmla="*/ 0 w 4856"/>
                <a:gd name="T3" fmla="*/ 4856 h 4856"/>
                <a:gd name="T4" fmla="*/ 4856 w 4856"/>
                <a:gd name="T5" fmla="*/ 4856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6" y="4856"/>
                  </a:lnTo>
                  <a:lnTo>
                    <a:pt x="4856"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46" name="Google Shape;53;p2"/>
            <p:cNvSpPr>
              <a:spLocks/>
            </p:cNvSpPr>
            <p:nvPr/>
          </p:nvSpPr>
          <p:spPr bwMode="auto">
            <a:xfrm>
              <a:off x="986700" y="1893725"/>
              <a:ext cx="121400" cy="121400"/>
            </a:xfrm>
            <a:custGeom>
              <a:avLst/>
              <a:gdLst>
                <a:gd name="T0" fmla="*/ 0 w 4856"/>
                <a:gd name="T1" fmla="*/ 1 h 4856"/>
                <a:gd name="T2" fmla="*/ 0 w 4856"/>
                <a:gd name="T3" fmla="*/ 4856 h 4856"/>
                <a:gd name="T4" fmla="*/ 4856 w 4856"/>
                <a:gd name="T5" fmla="*/ 4856 h 4856"/>
                <a:gd name="T6" fmla="*/ 4856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47" name="Google Shape;54;p2"/>
            <p:cNvSpPr>
              <a:spLocks/>
            </p:cNvSpPr>
            <p:nvPr/>
          </p:nvSpPr>
          <p:spPr bwMode="auto">
            <a:xfrm>
              <a:off x="986700" y="2194750"/>
              <a:ext cx="121400" cy="121400"/>
            </a:xfrm>
            <a:custGeom>
              <a:avLst/>
              <a:gdLst>
                <a:gd name="T0" fmla="*/ 0 w 4856"/>
                <a:gd name="T1" fmla="*/ 1 h 4856"/>
                <a:gd name="T2" fmla="*/ 0 w 4856"/>
                <a:gd name="T3" fmla="*/ 4856 h 4856"/>
                <a:gd name="T4" fmla="*/ 4856 w 4856"/>
                <a:gd name="T5" fmla="*/ 4856 h 4856"/>
                <a:gd name="T6" fmla="*/ 4856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48" name="Google Shape;55;p2"/>
            <p:cNvSpPr>
              <a:spLocks/>
            </p:cNvSpPr>
            <p:nvPr/>
          </p:nvSpPr>
          <p:spPr bwMode="auto">
            <a:xfrm>
              <a:off x="986700" y="2345275"/>
              <a:ext cx="121400" cy="121400"/>
            </a:xfrm>
            <a:custGeom>
              <a:avLst/>
              <a:gdLst>
                <a:gd name="T0" fmla="*/ 0 w 4856"/>
                <a:gd name="T1" fmla="*/ 0 h 4856"/>
                <a:gd name="T2" fmla="*/ 0 w 4856"/>
                <a:gd name="T3" fmla="*/ 4855 h 4856"/>
                <a:gd name="T4" fmla="*/ 4856 w 4856"/>
                <a:gd name="T5" fmla="*/ 4855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6" y="4855"/>
                  </a:lnTo>
                  <a:lnTo>
                    <a:pt x="4856"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49" name="Google Shape;56;p2"/>
            <p:cNvSpPr>
              <a:spLocks/>
            </p:cNvSpPr>
            <p:nvPr/>
          </p:nvSpPr>
          <p:spPr bwMode="auto">
            <a:xfrm>
              <a:off x="986700" y="2495775"/>
              <a:ext cx="121400" cy="121400"/>
            </a:xfrm>
            <a:custGeom>
              <a:avLst/>
              <a:gdLst>
                <a:gd name="T0" fmla="*/ 0 w 4856"/>
                <a:gd name="T1" fmla="*/ 1 h 4856"/>
                <a:gd name="T2" fmla="*/ 0 w 4856"/>
                <a:gd name="T3" fmla="*/ 4856 h 4856"/>
                <a:gd name="T4" fmla="*/ 4856 w 4856"/>
                <a:gd name="T5" fmla="*/ 4856 h 4856"/>
                <a:gd name="T6" fmla="*/ 4856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50" name="Google Shape;57;p2"/>
            <p:cNvSpPr>
              <a:spLocks/>
            </p:cNvSpPr>
            <p:nvPr/>
          </p:nvSpPr>
          <p:spPr bwMode="auto">
            <a:xfrm>
              <a:off x="986700" y="2796800"/>
              <a:ext cx="121400" cy="121400"/>
            </a:xfrm>
            <a:custGeom>
              <a:avLst/>
              <a:gdLst>
                <a:gd name="T0" fmla="*/ 0 w 4856"/>
                <a:gd name="T1" fmla="*/ 0 h 4856"/>
                <a:gd name="T2" fmla="*/ 0 w 4856"/>
                <a:gd name="T3" fmla="*/ 4856 h 4856"/>
                <a:gd name="T4" fmla="*/ 4856 w 4856"/>
                <a:gd name="T5" fmla="*/ 4856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6" y="4856"/>
                  </a:lnTo>
                  <a:lnTo>
                    <a:pt x="4856"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51" name="Google Shape;58;p2"/>
            <p:cNvSpPr>
              <a:spLocks/>
            </p:cNvSpPr>
            <p:nvPr/>
          </p:nvSpPr>
          <p:spPr bwMode="auto">
            <a:xfrm>
              <a:off x="986700" y="2947300"/>
              <a:ext cx="121400" cy="121425"/>
            </a:xfrm>
            <a:custGeom>
              <a:avLst/>
              <a:gdLst>
                <a:gd name="T0" fmla="*/ 0 w 4856"/>
                <a:gd name="T1" fmla="*/ 1 h 4857"/>
                <a:gd name="T2" fmla="*/ 0 w 4856"/>
                <a:gd name="T3" fmla="*/ 4856 h 4857"/>
                <a:gd name="T4" fmla="*/ 4856 w 4856"/>
                <a:gd name="T5" fmla="*/ 4856 h 4857"/>
                <a:gd name="T6" fmla="*/ 4856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52" name="Google Shape;59;p2"/>
            <p:cNvSpPr>
              <a:spLocks/>
            </p:cNvSpPr>
            <p:nvPr/>
          </p:nvSpPr>
          <p:spPr bwMode="auto">
            <a:xfrm>
              <a:off x="986700" y="3097825"/>
              <a:ext cx="121400" cy="121400"/>
            </a:xfrm>
            <a:custGeom>
              <a:avLst/>
              <a:gdLst>
                <a:gd name="T0" fmla="*/ 0 w 4856"/>
                <a:gd name="T1" fmla="*/ 0 h 4856"/>
                <a:gd name="T2" fmla="*/ 0 w 4856"/>
                <a:gd name="T3" fmla="*/ 4855 h 4856"/>
                <a:gd name="T4" fmla="*/ 4856 w 4856"/>
                <a:gd name="T5" fmla="*/ 4855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6" y="4855"/>
                  </a:lnTo>
                  <a:lnTo>
                    <a:pt x="4856"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53" name="Google Shape;60;p2"/>
            <p:cNvSpPr>
              <a:spLocks/>
            </p:cNvSpPr>
            <p:nvPr/>
          </p:nvSpPr>
          <p:spPr bwMode="auto">
            <a:xfrm>
              <a:off x="986700" y="3549350"/>
              <a:ext cx="121400" cy="121400"/>
            </a:xfrm>
            <a:custGeom>
              <a:avLst/>
              <a:gdLst>
                <a:gd name="T0" fmla="*/ 0 w 4856"/>
                <a:gd name="T1" fmla="*/ 1 h 4856"/>
                <a:gd name="T2" fmla="*/ 0 w 4856"/>
                <a:gd name="T3" fmla="*/ 4856 h 4856"/>
                <a:gd name="T4" fmla="*/ 4856 w 4856"/>
                <a:gd name="T5" fmla="*/ 4856 h 4856"/>
                <a:gd name="T6" fmla="*/ 4856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54" name="Google Shape;61;p2"/>
            <p:cNvSpPr>
              <a:spLocks/>
            </p:cNvSpPr>
            <p:nvPr/>
          </p:nvSpPr>
          <p:spPr bwMode="auto">
            <a:xfrm>
              <a:off x="986700" y="3699875"/>
              <a:ext cx="121400" cy="121400"/>
            </a:xfrm>
            <a:custGeom>
              <a:avLst/>
              <a:gdLst>
                <a:gd name="T0" fmla="*/ 0 w 4856"/>
                <a:gd name="T1" fmla="*/ 0 h 4856"/>
                <a:gd name="T2" fmla="*/ 0 w 4856"/>
                <a:gd name="T3" fmla="*/ 4855 h 4856"/>
                <a:gd name="T4" fmla="*/ 4856 w 4856"/>
                <a:gd name="T5" fmla="*/ 4855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6" y="4855"/>
                  </a:lnTo>
                  <a:lnTo>
                    <a:pt x="4856"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55" name="Google Shape;62;p2"/>
            <p:cNvSpPr>
              <a:spLocks/>
            </p:cNvSpPr>
            <p:nvPr/>
          </p:nvSpPr>
          <p:spPr bwMode="auto">
            <a:xfrm>
              <a:off x="986700" y="3850375"/>
              <a:ext cx="121400" cy="121400"/>
            </a:xfrm>
            <a:custGeom>
              <a:avLst/>
              <a:gdLst>
                <a:gd name="T0" fmla="*/ 0 w 4856"/>
                <a:gd name="T1" fmla="*/ 0 h 4856"/>
                <a:gd name="T2" fmla="*/ 0 w 4856"/>
                <a:gd name="T3" fmla="*/ 4856 h 4856"/>
                <a:gd name="T4" fmla="*/ 4856 w 4856"/>
                <a:gd name="T5" fmla="*/ 4856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6" y="4856"/>
                  </a:lnTo>
                  <a:lnTo>
                    <a:pt x="4856"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56" name="Google Shape;63;p2"/>
            <p:cNvSpPr>
              <a:spLocks/>
            </p:cNvSpPr>
            <p:nvPr/>
          </p:nvSpPr>
          <p:spPr bwMode="auto">
            <a:xfrm>
              <a:off x="986700" y="4151400"/>
              <a:ext cx="121400" cy="121400"/>
            </a:xfrm>
            <a:custGeom>
              <a:avLst/>
              <a:gdLst>
                <a:gd name="T0" fmla="*/ 0 w 4856"/>
                <a:gd name="T1" fmla="*/ 0 h 4856"/>
                <a:gd name="T2" fmla="*/ 0 w 4856"/>
                <a:gd name="T3" fmla="*/ 4856 h 4856"/>
                <a:gd name="T4" fmla="*/ 4856 w 4856"/>
                <a:gd name="T5" fmla="*/ 4856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6" y="4856"/>
                  </a:lnTo>
                  <a:lnTo>
                    <a:pt x="4856"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57" name="Google Shape;64;p2"/>
            <p:cNvSpPr>
              <a:spLocks/>
            </p:cNvSpPr>
            <p:nvPr/>
          </p:nvSpPr>
          <p:spPr bwMode="auto">
            <a:xfrm>
              <a:off x="986700" y="4301900"/>
              <a:ext cx="121400" cy="121400"/>
            </a:xfrm>
            <a:custGeom>
              <a:avLst/>
              <a:gdLst>
                <a:gd name="T0" fmla="*/ 0 w 4856"/>
                <a:gd name="T1" fmla="*/ 1 h 4856"/>
                <a:gd name="T2" fmla="*/ 0 w 4856"/>
                <a:gd name="T3" fmla="*/ 4856 h 4856"/>
                <a:gd name="T4" fmla="*/ 4856 w 4856"/>
                <a:gd name="T5" fmla="*/ 4856 h 4856"/>
                <a:gd name="T6" fmla="*/ 4856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58" name="Google Shape;65;p2"/>
            <p:cNvSpPr>
              <a:spLocks/>
            </p:cNvSpPr>
            <p:nvPr/>
          </p:nvSpPr>
          <p:spPr bwMode="auto">
            <a:xfrm>
              <a:off x="986700" y="4452425"/>
              <a:ext cx="121400" cy="121400"/>
            </a:xfrm>
            <a:custGeom>
              <a:avLst/>
              <a:gdLst>
                <a:gd name="T0" fmla="*/ 0 w 4856"/>
                <a:gd name="T1" fmla="*/ 0 h 4856"/>
                <a:gd name="T2" fmla="*/ 0 w 4856"/>
                <a:gd name="T3" fmla="*/ 4855 h 4856"/>
                <a:gd name="T4" fmla="*/ 4856 w 4856"/>
                <a:gd name="T5" fmla="*/ 4855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6" y="4855"/>
                  </a:lnTo>
                  <a:lnTo>
                    <a:pt x="4856"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59" name="Google Shape;66;p2"/>
            <p:cNvSpPr>
              <a:spLocks/>
            </p:cNvSpPr>
            <p:nvPr/>
          </p:nvSpPr>
          <p:spPr bwMode="auto">
            <a:xfrm>
              <a:off x="986700" y="4602925"/>
              <a:ext cx="121400" cy="121400"/>
            </a:xfrm>
            <a:custGeom>
              <a:avLst/>
              <a:gdLst>
                <a:gd name="T0" fmla="*/ 0 w 4856"/>
                <a:gd name="T1" fmla="*/ 1 h 4856"/>
                <a:gd name="T2" fmla="*/ 0 w 4856"/>
                <a:gd name="T3" fmla="*/ 4856 h 4856"/>
                <a:gd name="T4" fmla="*/ 4856 w 4856"/>
                <a:gd name="T5" fmla="*/ 4856 h 4856"/>
                <a:gd name="T6" fmla="*/ 4856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60" name="Google Shape;67;p2"/>
            <p:cNvSpPr>
              <a:spLocks/>
            </p:cNvSpPr>
            <p:nvPr/>
          </p:nvSpPr>
          <p:spPr bwMode="auto">
            <a:xfrm>
              <a:off x="986700" y="4903950"/>
              <a:ext cx="121400" cy="121400"/>
            </a:xfrm>
            <a:custGeom>
              <a:avLst/>
              <a:gdLst>
                <a:gd name="T0" fmla="*/ 0 w 4856"/>
                <a:gd name="T1" fmla="*/ 1 h 4856"/>
                <a:gd name="T2" fmla="*/ 0 w 4856"/>
                <a:gd name="T3" fmla="*/ 4856 h 4856"/>
                <a:gd name="T4" fmla="*/ 4856 w 4856"/>
                <a:gd name="T5" fmla="*/ 4856 h 4856"/>
                <a:gd name="T6" fmla="*/ 4856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61" name="Google Shape;68;p2"/>
            <p:cNvSpPr>
              <a:spLocks/>
            </p:cNvSpPr>
            <p:nvPr/>
          </p:nvSpPr>
          <p:spPr bwMode="auto">
            <a:xfrm>
              <a:off x="986700" y="5054450"/>
              <a:ext cx="121400" cy="121425"/>
            </a:xfrm>
            <a:custGeom>
              <a:avLst/>
              <a:gdLst>
                <a:gd name="T0" fmla="*/ 0 w 4856"/>
                <a:gd name="T1" fmla="*/ 1 h 4857"/>
                <a:gd name="T2" fmla="*/ 0 w 4856"/>
                <a:gd name="T3" fmla="*/ 4856 h 4857"/>
                <a:gd name="T4" fmla="*/ 4856 w 4856"/>
                <a:gd name="T5" fmla="*/ 4856 h 4857"/>
                <a:gd name="T6" fmla="*/ 4856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62" name="Google Shape;69;p2"/>
            <p:cNvSpPr>
              <a:spLocks/>
            </p:cNvSpPr>
            <p:nvPr/>
          </p:nvSpPr>
          <p:spPr bwMode="auto">
            <a:xfrm>
              <a:off x="986700" y="5355475"/>
              <a:ext cx="121400" cy="121400"/>
            </a:xfrm>
            <a:custGeom>
              <a:avLst/>
              <a:gdLst>
                <a:gd name="T0" fmla="*/ 0 w 4856"/>
                <a:gd name="T1" fmla="*/ 1 h 4856"/>
                <a:gd name="T2" fmla="*/ 0 w 4856"/>
                <a:gd name="T3" fmla="*/ 4856 h 4856"/>
                <a:gd name="T4" fmla="*/ 4856 w 4856"/>
                <a:gd name="T5" fmla="*/ 4856 h 4856"/>
                <a:gd name="T6" fmla="*/ 4856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6" y="4856"/>
                  </a:lnTo>
                  <a:lnTo>
                    <a:pt x="4856" y="1"/>
                  </a:ln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63" name="Google Shape;70;p2"/>
            <p:cNvSpPr>
              <a:spLocks/>
            </p:cNvSpPr>
            <p:nvPr/>
          </p:nvSpPr>
          <p:spPr bwMode="auto">
            <a:xfrm>
              <a:off x="1137200" y="238125"/>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64" name="Google Shape;71;p2"/>
            <p:cNvSpPr>
              <a:spLocks/>
            </p:cNvSpPr>
            <p:nvPr/>
          </p:nvSpPr>
          <p:spPr bwMode="auto">
            <a:xfrm>
              <a:off x="1137200" y="539125"/>
              <a:ext cx="121425" cy="121425"/>
            </a:xfrm>
            <a:custGeom>
              <a:avLst/>
              <a:gdLst>
                <a:gd name="T0" fmla="*/ 1 w 4857"/>
                <a:gd name="T1" fmla="*/ 1 h 4857"/>
                <a:gd name="T2" fmla="*/ 1 w 4857"/>
                <a:gd name="T3" fmla="*/ 4856 h 4857"/>
                <a:gd name="T4" fmla="*/ 4856 w 4857"/>
                <a:gd name="T5" fmla="*/ 4856 h 4857"/>
                <a:gd name="T6" fmla="*/ 4856 w 4857"/>
                <a:gd name="T7" fmla="*/ 1 h 4857"/>
                <a:gd name="T8" fmla="*/ 1 w 4857"/>
                <a:gd name="T9" fmla="*/ 1 h 4857"/>
              </a:gdLst>
              <a:ahLst/>
              <a:cxnLst>
                <a:cxn ang="0">
                  <a:pos x="T0" y="T1"/>
                </a:cxn>
                <a:cxn ang="0">
                  <a:pos x="T2" y="T3"/>
                </a:cxn>
                <a:cxn ang="0">
                  <a:pos x="T4" y="T5"/>
                </a:cxn>
                <a:cxn ang="0">
                  <a:pos x="T6" y="T7"/>
                </a:cxn>
                <a:cxn ang="0">
                  <a:pos x="T8" y="T9"/>
                </a:cxn>
              </a:cxnLst>
              <a:rect l="0" t="0" r="r" b="b"/>
              <a:pathLst>
                <a:path w="4857" h="4857" extrusionOk="0">
                  <a:moveTo>
                    <a:pt x="1" y="1"/>
                  </a:moveTo>
                  <a:lnTo>
                    <a:pt x="1" y="4856"/>
                  </a:lnTo>
                  <a:lnTo>
                    <a:pt x="4856" y="4856"/>
                  </a:lnTo>
                  <a:lnTo>
                    <a:pt x="4856" y="1"/>
                  </a:lnTo>
                  <a:lnTo>
                    <a:pt x="1"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65" name="Google Shape;72;p2"/>
            <p:cNvSpPr>
              <a:spLocks/>
            </p:cNvSpPr>
            <p:nvPr/>
          </p:nvSpPr>
          <p:spPr bwMode="auto">
            <a:xfrm>
              <a:off x="1137200" y="990675"/>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66" name="Google Shape;73;p2"/>
            <p:cNvSpPr>
              <a:spLocks/>
            </p:cNvSpPr>
            <p:nvPr/>
          </p:nvSpPr>
          <p:spPr bwMode="auto">
            <a:xfrm>
              <a:off x="1137200" y="1141175"/>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67" name="Google Shape;74;p2"/>
            <p:cNvSpPr>
              <a:spLocks/>
            </p:cNvSpPr>
            <p:nvPr/>
          </p:nvSpPr>
          <p:spPr bwMode="auto">
            <a:xfrm>
              <a:off x="1137200" y="1442200"/>
              <a:ext cx="121425" cy="121400"/>
            </a:xfrm>
            <a:custGeom>
              <a:avLst/>
              <a:gdLst>
                <a:gd name="T0" fmla="*/ 1 w 4857"/>
                <a:gd name="T1" fmla="*/ 0 h 4856"/>
                <a:gd name="T2" fmla="*/ 1 w 4857"/>
                <a:gd name="T3" fmla="*/ 4856 h 4856"/>
                <a:gd name="T4" fmla="*/ 4856 w 4857"/>
                <a:gd name="T5" fmla="*/ 4856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6"/>
                  </a:lnTo>
                  <a:lnTo>
                    <a:pt x="4856" y="4856"/>
                  </a:lnTo>
                  <a:lnTo>
                    <a:pt x="4856" y="0"/>
                  </a:ln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68" name="Google Shape;75;p2"/>
            <p:cNvSpPr>
              <a:spLocks/>
            </p:cNvSpPr>
            <p:nvPr/>
          </p:nvSpPr>
          <p:spPr bwMode="auto">
            <a:xfrm>
              <a:off x="1137200" y="1592700"/>
              <a:ext cx="121425" cy="121425"/>
            </a:xfrm>
            <a:custGeom>
              <a:avLst/>
              <a:gdLst>
                <a:gd name="T0" fmla="*/ 1 w 4857"/>
                <a:gd name="T1" fmla="*/ 1 h 4857"/>
                <a:gd name="T2" fmla="*/ 1 w 4857"/>
                <a:gd name="T3" fmla="*/ 4856 h 4857"/>
                <a:gd name="T4" fmla="*/ 4856 w 4857"/>
                <a:gd name="T5" fmla="*/ 4856 h 4857"/>
                <a:gd name="T6" fmla="*/ 4856 w 4857"/>
                <a:gd name="T7" fmla="*/ 1 h 4857"/>
                <a:gd name="T8" fmla="*/ 1 w 4857"/>
                <a:gd name="T9" fmla="*/ 1 h 4857"/>
              </a:gdLst>
              <a:ahLst/>
              <a:cxnLst>
                <a:cxn ang="0">
                  <a:pos x="T0" y="T1"/>
                </a:cxn>
                <a:cxn ang="0">
                  <a:pos x="T2" y="T3"/>
                </a:cxn>
                <a:cxn ang="0">
                  <a:pos x="T4" y="T5"/>
                </a:cxn>
                <a:cxn ang="0">
                  <a:pos x="T6" y="T7"/>
                </a:cxn>
                <a:cxn ang="0">
                  <a:pos x="T8" y="T9"/>
                </a:cxn>
              </a:cxnLst>
              <a:rect l="0" t="0" r="r" b="b"/>
              <a:pathLst>
                <a:path w="4857" h="4857" extrusionOk="0">
                  <a:moveTo>
                    <a:pt x="1" y="1"/>
                  </a:moveTo>
                  <a:lnTo>
                    <a:pt x="1" y="4856"/>
                  </a:lnTo>
                  <a:lnTo>
                    <a:pt x="4856" y="4856"/>
                  </a:lnTo>
                  <a:lnTo>
                    <a:pt x="4856" y="1"/>
                  </a:lnTo>
                  <a:lnTo>
                    <a:pt x="1"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69" name="Google Shape;76;p2"/>
            <p:cNvSpPr>
              <a:spLocks/>
            </p:cNvSpPr>
            <p:nvPr/>
          </p:nvSpPr>
          <p:spPr bwMode="auto">
            <a:xfrm>
              <a:off x="1137200" y="2194750"/>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70" name="Google Shape;77;p2"/>
            <p:cNvSpPr>
              <a:spLocks/>
            </p:cNvSpPr>
            <p:nvPr/>
          </p:nvSpPr>
          <p:spPr bwMode="auto">
            <a:xfrm>
              <a:off x="1137200" y="2345275"/>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71" name="Google Shape;78;p2"/>
            <p:cNvSpPr>
              <a:spLocks/>
            </p:cNvSpPr>
            <p:nvPr/>
          </p:nvSpPr>
          <p:spPr bwMode="auto">
            <a:xfrm>
              <a:off x="1137200" y="2495775"/>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72" name="Google Shape;79;p2"/>
            <p:cNvSpPr>
              <a:spLocks/>
            </p:cNvSpPr>
            <p:nvPr/>
          </p:nvSpPr>
          <p:spPr bwMode="auto">
            <a:xfrm>
              <a:off x="1137200" y="2646275"/>
              <a:ext cx="121425" cy="121425"/>
            </a:xfrm>
            <a:custGeom>
              <a:avLst/>
              <a:gdLst>
                <a:gd name="T0" fmla="*/ 1 w 4857"/>
                <a:gd name="T1" fmla="*/ 1 h 4857"/>
                <a:gd name="T2" fmla="*/ 1 w 4857"/>
                <a:gd name="T3" fmla="*/ 4856 h 4857"/>
                <a:gd name="T4" fmla="*/ 4856 w 4857"/>
                <a:gd name="T5" fmla="*/ 4856 h 4857"/>
                <a:gd name="T6" fmla="*/ 4856 w 4857"/>
                <a:gd name="T7" fmla="*/ 1 h 4857"/>
                <a:gd name="T8" fmla="*/ 1 w 4857"/>
                <a:gd name="T9" fmla="*/ 1 h 4857"/>
              </a:gdLst>
              <a:ahLst/>
              <a:cxnLst>
                <a:cxn ang="0">
                  <a:pos x="T0" y="T1"/>
                </a:cxn>
                <a:cxn ang="0">
                  <a:pos x="T2" y="T3"/>
                </a:cxn>
                <a:cxn ang="0">
                  <a:pos x="T4" y="T5"/>
                </a:cxn>
                <a:cxn ang="0">
                  <a:pos x="T6" y="T7"/>
                </a:cxn>
                <a:cxn ang="0">
                  <a:pos x="T8" y="T9"/>
                </a:cxn>
              </a:cxnLst>
              <a:rect l="0" t="0" r="r" b="b"/>
              <a:pathLst>
                <a:path w="4857" h="4857" extrusionOk="0">
                  <a:moveTo>
                    <a:pt x="1" y="1"/>
                  </a:moveTo>
                  <a:lnTo>
                    <a:pt x="1" y="4856"/>
                  </a:lnTo>
                  <a:lnTo>
                    <a:pt x="4856" y="4856"/>
                  </a:lnTo>
                  <a:lnTo>
                    <a:pt x="4856" y="1"/>
                  </a:lnTo>
                  <a:lnTo>
                    <a:pt x="1"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73" name="Google Shape;80;p2"/>
            <p:cNvSpPr>
              <a:spLocks/>
            </p:cNvSpPr>
            <p:nvPr/>
          </p:nvSpPr>
          <p:spPr bwMode="auto">
            <a:xfrm>
              <a:off x="1137200" y="2947300"/>
              <a:ext cx="121425" cy="121425"/>
            </a:xfrm>
            <a:custGeom>
              <a:avLst/>
              <a:gdLst>
                <a:gd name="T0" fmla="*/ 1 w 4857"/>
                <a:gd name="T1" fmla="*/ 1 h 4857"/>
                <a:gd name="T2" fmla="*/ 1 w 4857"/>
                <a:gd name="T3" fmla="*/ 4856 h 4857"/>
                <a:gd name="T4" fmla="*/ 4856 w 4857"/>
                <a:gd name="T5" fmla="*/ 4856 h 4857"/>
                <a:gd name="T6" fmla="*/ 4856 w 4857"/>
                <a:gd name="T7" fmla="*/ 1 h 4857"/>
                <a:gd name="T8" fmla="*/ 1 w 4857"/>
                <a:gd name="T9" fmla="*/ 1 h 4857"/>
              </a:gdLst>
              <a:ahLst/>
              <a:cxnLst>
                <a:cxn ang="0">
                  <a:pos x="T0" y="T1"/>
                </a:cxn>
                <a:cxn ang="0">
                  <a:pos x="T2" y="T3"/>
                </a:cxn>
                <a:cxn ang="0">
                  <a:pos x="T4" y="T5"/>
                </a:cxn>
                <a:cxn ang="0">
                  <a:pos x="T6" y="T7"/>
                </a:cxn>
                <a:cxn ang="0">
                  <a:pos x="T8" y="T9"/>
                </a:cxn>
              </a:cxnLst>
              <a:rect l="0" t="0" r="r" b="b"/>
              <a:pathLst>
                <a:path w="4857" h="4857" extrusionOk="0">
                  <a:moveTo>
                    <a:pt x="1" y="1"/>
                  </a:moveTo>
                  <a:lnTo>
                    <a:pt x="1" y="4856"/>
                  </a:lnTo>
                  <a:lnTo>
                    <a:pt x="4856" y="4856"/>
                  </a:lnTo>
                  <a:lnTo>
                    <a:pt x="4856" y="1"/>
                  </a:lnTo>
                  <a:lnTo>
                    <a:pt x="1"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74" name="Google Shape;81;p2"/>
            <p:cNvSpPr>
              <a:spLocks/>
            </p:cNvSpPr>
            <p:nvPr/>
          </p:nvSpPr>
          <p:spPr bwMode="auto">
            <a:xfrm>
              <a:off x="1137200" y="3248325"/>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75" name="Google Shape;82;p2"/>
            <p:cNvSpPr>
              <a:spLocks/>
            </p:cNvSpPr>
            <p:nvPr/>
          </p:nvSpPr>
          <p:spPr bwMode="auto">
            <a:xfrm>
              <a:off x="1137200" y="3398850"/>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76" name="Google Shape;83;p2"/>
            <p:cNvSpPr>
              <a:spLocks/>
            </p:cNvSpPr>
            <p:nvPr/>
          </p:nvSpPr>
          <p:spPr bwMode="auto">
            <a:xfrm>
              <a:off x="1137200" y="3699875"/>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77" name="Google Shape;84;p2"/>
            <p:cNvSpPr>
              <a:spLocks/>
            </p:cNvSpPr>
            <p:nvPr/>
          </p:nvSpPr>
          <p:spPr bwMode="auto">
            <a:xfrm>
              <a:off x="1137200" y="3850375"/>
              <a:ext cx="121425" cy="121400"/>
            </a:xfrm>
            <a:custGeom>
              <a:avLst/>
              <a:gdLst>
                <a:gd name="T0" fmla="*/ 1 w 4857"/>
                <a:gd name="T1" fmla="*/ 0 h 4856"/>
                <a:gd name="T2" fmla="*/ 1 w 4857"/>
                <a:gd name="T3" fmla="*/ 4856 h 4856"/>
                <a:gd name="T4" fmla="*/ 4856 w 4857"/>
                <a:gd name="T5" fmla="*/ 4856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6"/>
                  </a:lnTo>
                  <a:lnTo>
                    <a:pt x="4856" y="4856"/>
                  </a:lnTo>
                  <a:lnTo>
                    <a:pt x="4856" y="0"/>
                  </a:ln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78" name="Google Shape;85;p2"/>
            <p:cNvSpPr>
              <a:spLocks/>
            </p:cNvSpPr>
            <p:nvPr/>
          </p:nvSpPr>
          <p:spPr bwMode="auto">
            <a:xfrm>
              <a:off x="1137200" y="4000875"/>
              <a:ext cx="121425" cy="121425"/>
            </a:xfrm>
            <a:custGeom>
              <a:avLst/>
              <a:gdLst>
                <a:gd name="T0" fmla="*/ 1 w 4857"/>
                <a:gd name="T1" fmla="*/ 1 h 4857"/>
                <a:gd name="T2" fmla="*/ 1 w 4857"/>
                <a:gd name="T3" fmla="*/ 4856 h 4857"/>
                <a:gd name="T4" fmla="*/ 4856 w 4857"/>
                <a:gd name="T5" fmla="*/ 4856 h 4857"/>
                <a:gd name="T6" fmla="*/ 4856 w 4857"/>
                <a:gd name="T7" fmla="*/ 1 h 4857"/>
                <a:gd name="T8" fmla="*/ 1 w 4857"/>
                <a:gd name="T9" fmla="*/ 1 h 4857"/>
              </a:gdLst>
              <a:ahLst/>
              <a:cxnLst>
                <a:cxn ang="0">
                  <a:pos x="T0" y="T1"/>
                </a:cxn>
                <a:cxn ang="0">
                  <a:pos x="T2" y="T3"/>
                </a:cxn>
                <a:cxn ang="0">
                  <a:pos x="T4" y="T5"/>
                </a:cxn>
                <a:cxn ang="0">
                  <a:pos x="T6" y="T7"/>
                </a:cxn>
                <a:cxn ang="0">
                  <a:pos x="T8" y="T9"/>
                </a:cxn>
              </a:cxnLst>
              <a:rect l="0" t="0" r="r" b="b"/>
              <a:pathLst>
                <a:path w="4857" h="4857" extrusionOk="0">
                  <a:moveTo>
                    <a:pt x="1" y="1"/>
                  </a:moveTo>
                  <a:lnTo>
                    <a:pt x="1" y="4856"/>
                  </a:lnTo>
                  <a:lnTo>
                    <a:pt x="4856" y="4856"/>
                  </a:lnTo>
                  <a:lnTo>
                    <a:pt x="4856" y="1"/>
                  </a:lnTo>
                  <a:lnTo>
                    <a:pt x="1"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79" name="Google Shape;86;p2"/>
            <p:cNvSpPr>
              <a:spLocks/>
            </p:cNvSpPr>
            <p:nvPr/>
          </p:nvSpPr>
          <p:spPr bwMode="auto">
            <a:xfrm>
              <a:off x="1137200" y="4151400"/>
              <a:ext cx="121425" cy="121400"/>
            </a:xfrm>
            <a:custGeom>
              <a:avLst/>
              <a:gdLst>
                <a:gd name="T0" fmla="*/ 1 w 4857"/>
                <a:gd name="T1" fmla="*/ 0 h 4856"/>
                <a:gd name="T2" fmla="*/ 1 w 4857"/>
                <a:gd name="T3" fmla="*/ 4856 h 4856"/>
                <a:gd name="T4" fmla="*/ 4856 w 4857"/>
                <a:gd name="T5" fmla="*/ 4856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6"/>
                  </a:lnTo>
                  <a:lnTo>
                    <a:pt x="4856" y="4856"/>
                  </a:lnTo>
                  <a:lnTo>
                    <a:pt x="4856" y="0"/>
                  </a:ln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80" name="Google Shape;87;p2"/>
            <p:cNvSpPr>
              <a:spLocks/>
            </p:cNvSpPr>
            <p:nvPr/>
          </p:nvSpPr>
          <p:spPr bwMode="auto">
            <a:xfrm>
              <a:off x="1137200" y="4602925"/>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81" name="Google Shape;88;p2"/>
            <p:cNvSpPr>
              <a:spLocks/>
            </p:cNvSpPr>
            <p:nvPr/>
          </p:nvSpPr>
          <p:spPr bwMode="auto">
            <a:xfrm>
              <a:off x="1137200" y="4753450"/>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82" name="Google Shape;89;p2"/>
            <p:cNvSpPr>
              <a:spLocks/>
            </p:cNvSpPr>
            <p:nvPr/>
          </p:nvSpPr>
          <p:spPr bwMode="auto">
            <a:xfrm>
              <a:off x="1137200" y="5054450"/>
              <a:ext cx="121425" cy="121425"/>
            </a:xfrm>
            <a:custGeom>
              <a:avLst/>
              <a:gdLst>
                <a:gd name="T0" fmla="*/ 1 w 4857"/>
                <a:gd name="T1" fmla="*/ 1 h 4857"/>
                <a:gd name="T2" fmla="*/ 1 w 4857"/>
                <a:gd name="T3" fmla="*/ 4856 h 4857"/>
                <a:gd name="T4" fmla="*/ 4856 w 4857"/>
                <a:gd name="T5" fmla="*/ 4856 h 4857"/>
                <a:gd name="T6" fmla="*/ 4856 w 4857"/>
                <a:gd name="T7" fmla="*/ 1 h 4857"/>
                <a:gd name="T8" fmla="*/ 1 w 4857"/>
                <a:gd name="T9" fmla="*/ 1 h 4857"/>
              </a:gdLst>
              <a:ahLst/>
              <a:cxnLst>
                <a:cxn ang="0">
                  <a:pos x="T0" y="T1"/>
                </a:cxn>
                <a:cxn ang="0">
                  <a:pos x="T2" y="T3"/>
                </a:cxn>
                <a:cxn ang="0">
                  <a:pos x="T4" y="T5"/>
                </a:cxn>
                <a:cxn ang="0">
                  <a:pos x="T6" y="T7"/>
                </a:cxn>
                <a:cxn ang="0">
                  <a:pos x="T8" y="T9"/>
                </a:cxn>
              </a:cxnLst>
              <a:rect l="0" t="0" r="r" b="b"/>
              <a:pathLst>
                <a:path w="4857" h="4857" extrusionOk="0">
                  <a:moveTo>
                    <a:pt x="1" y="1"/>
                  </a:moveTo>
                  <a:lnTo>
                    <a:pt x="1" y="4856"/>
                  </a:lnTo>
                  <a:lnTo>
                    <a:pt x="4856" y="4856"/>
                  </a:lnTo>
                  <a:lnTo>
                    <a:pt x="4856" y="1"/>
                  </a:lnTo>
                  <a:lnTo>
                    <a:pt x="1"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83" name="Google Shape;90;p2"/>
            <p:cNvSpPr>
              <a:spLocks/>
            </p:cNvSpPr>
            <p:nvPr/>
          </p:nvSpPr>
          <p:spPr bwMode="auto">
            <a:xfrm>
              <a:off x="1137200" y="5204975"/>
              <a:ext cx="121425" cy="121400"/>
            </a:xfrm>
            <a:custGeom>
              <a:avLst/>
              <a:gdLst>
                <a:gd name="T0" fmla="*/ 1 w 4857"/>
                <a:gd name="T1" fmla="*/ 0 h 4856"/>
                <a:gd name="T2" fmla="*/ 1 w 4857"/>
                <a:gd name="T3" fmla="*/ 4856 h 4856"/>
                <a:gd name="T4" fmla="*/ 4856 w 4857"/>
                <a:gd name="T5" fmla="*/ 4856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6"/>
                  </a:lnTo>
                  <a:lnTo>
                    <a:pt x="4856" y="4856"/>
                  </a:lnTo>
                  <a:lnTo>
                    <a:pt x="4856" y="0"/>
                  </a:ln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84" name="Google Shape;91;p2"/>
            <p:cNvSpPr>
              <a:spLocks/>
            </p:cNvSpPr>
            <p:nvPr/>
          </p:nvSpPr>
          <p:spPr bwMode="auto">
            <a:xfrm>
              <a:off x="1137200" y="5355475"/>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grpSp>
      <p:grpSp>
        <p:nvGrpSpPr>
          <p:cNvPr id="85" name="Google Shape;92;p2"/>
          <p:cNvGrpSpPr>
            <a:grpSpLocks/>
          </p:cNvGrpSpPr>
          <p:nvPr/>
        </p:nvGrpSpPr>
        <p:grpSpPr bwMode="auto">
          <a:xfrm rot="10800000">
            <a:off x="6659563" y="38100"/>
            <a:ext cx="2309812" cy="6781800"/>
            <a:chOff x="986700" y="238125"/>
            <a:chExt cx="2379075" cy="5238750"/>
          </a:xfrm>
        </p:grpSpPr>
        <p:sp>
          <p:nvSpPr>
            <p:cNvPr id="86" name="Google Shape;93;p2"/>
            <p:cNvSpPr>
              <a:spLocks/>
            </p:cNvSpPr>
            <p:nvPr/>
          </p:nvSpPr>
          <p:spPr bwMode="auto">
            <a:xfrm>
              <a:off x="986700" y="238125"/>
              <a:ext cx="121400" cy="121400"/>
            </a:xfrm>
            <a:custGeom>
              <a:avLst/>
              <a:gdLst>
                <a:gd name="T0" fmla="*/ 0 w 4856"/>
                <a:gd name="T1" fmla="*/ 0 h 4856"/>
                <a:gd name="T2" fmla="*/ 0 w 4856"/>
                <a:gd name="T3" fmla="*/ 4855 h 4856"/>
                <a:gd name="T4" fmla="*/ 4856 w 4856"/>
                <a:gd name="T5" fmla="*/ 4855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6" y="4855"/>
                  </a:lnTo>
                  <a:lnTo>
                    <a:pt x="4856"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87" name="Google Shape;94;p2"/>
            <p:cNvSpPr>
              <a:spLocks/>
            </p:cNvSpPr>
            <p:nvPr/>
          </p:nvSpPr>
          <p:spPr bwMode="auto">
            <a:xfrm>
              <a:off x="986700" y="689650"/>
              <a:ext cx="121400" cy="121400"/>
            </a:xfrm>
            <a:custGeom>
              <a:avLst/>
              <a:gdLst>
                <a:gd name="T0" fmla="*/ 0 w 4856"/>
                <a:gd name="T1" fmla="*/ 0 h 4856"/>
                <a:gd name="T2" fmla="*/ 0 w 4856"/>
                <a:gd name="T3" fmla="*/ 4855 h 4856"/>
                <a:gd name="T4" fmla="*/ 4856 w 4856"/>
                <a:gd name="T5" fmla="*/ 4855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6" y="4855"/>
                  </a:lnTo>
                  <a:lnTo>
                    <a:pt x="4856"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88" name="Google Shape;95;p2"/>
            <p:cNvSpPr>
              <a:spLocks/>
            </p:cNvSpPr>
            <p:nvPr/>
          </p:nvSpPr>
          <p:spPr bwMode="auto">
            <a:xfrm>
              <a:off x="986700" y="990675"/>
              <a:ext cx="121400" cy="121400"/>
            </a:xfrm>
            <a:custGeom>
              <a:avLst/>
              <a:gdLst>
                <a:gd name="T0" fmla="*/ 0 w 4856"/>
                <a:gd name="T1" fmla="*/ 0 h 4856"/>
                <a:gd name="T2" fmla="*/ 0 w 4856"/>
                <a:gd name="T3" fmla="*/ 4855 h 4856"/>
                <a:gd name="T4" fmla="*/ 4856 w 4856"/>
                <a:gd name="T5" fmla="*/ 4855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6" y="4855"/>
                  </a:lnTo>
                  <a:lnTo>
                    <a:pt x="4856"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89" name="Google Shape;96;p2"/>
            <p:cNvSpPr>
              <a:spLocks/>
            </p:cNvSpPr>
            <p:nvPr/>
          </p:nvSpPr>
          <p:spPr bwMode="auto">
            <a:xfrm>
              <a:off x="986700" y="1442200"/>
              <a:ext cx="121400" cy="121400"/>
            </a:xfrm>
            <a:custGeom>
              <a:avLst/>
              <a:gdLst>
                <a:gd name="T0" fmla="*/ 0 w 4856"/>
                <a:gd name="T1" fmla="*/ 0 h 4856"/>
                <a:gd name="T2" fmla="*/ 0 w 4856"/>
                <a:gd name="T3" fmla="*/ 4856 h 4856"/>
                <a:gd name="T4" fmla="*/ 4856 w 4856"/>
                <a:gd name="T5" fmla="*/ 4856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6" y="4856"/>
                  </a:lnTo>
                  <a:lnTo>
                    <a:pt x="4856"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90" name="Google Shape;97;p2"/>
            <p:cNvSpPr>
              <a:spLocks/>
            </p:cNvSpPr>
            <p:nvPr/>
          </p:nvSpPr>
          <p:spPr bwMode="auto">
            <a:xfrm>
              <a:off x="986700" y="1592700"/>
              <a:ext cx="121400" cy="121425"/>
            </a:xfrm>
            <a:custGeom>
              <a:avLst/>
              <a:gdLst>
                <a:gd name="T0" fmla="*/ 0 w 4856"/>
                <a:gd name="T1" fmla="*/ 1 h 4857"/>
                <a:gd name="T2" fmla="*/ 0 w 4856"/>
                <a:gd name="T3" fmla="*/ 4856 h 4857"/>
                <a:gd name="T4" fmla="*/ 4856 w 4856"/>
                <a:gd name="T5" fmla="*/ 4856 h 4857"/>
                <a:gd name="T6" fmla="*/ 4856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6" y="4856"/>
                  </a:lnTo>
                  <a:lnTo>
                    <a:pt x="4856"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91" name="Google Shape;98;p2"/>
            <p:cNvSpPr>
              <a:spLocks/>
            </p:cNvSpPr>
            <p:nvPr/>
          </p:nvSpPr>
          <p:spPr bwMode="auto">
            <a:xfrm>
              <a:off x="986700" y="2044250"/>
              <a:ext cx="121400" cy="121400"/>
            </a:xfrm>
            <a:custGeom>
              <a:avLst/>
              <a:gdLst>
                <a:gd name="T0" fmla="*/ 0 w 4856"/>
                <a:gd name="T1" fmla="*/ 0 h 4856"/>
                <a:gd name="T2" fmla="*/ 0 w 4856"/>
                <a:gd name="T3" fmla="*/ 4855 h 4856"/>
                <a:gd name="T4" fmla="*/ 4856 w 4856"/>
                <a:gd name="T5" fmla="*/ 4855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6" y="4855"/>
                  </a:lnTo>
                  <a:lnTo>
                    <a:pt x="4856"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92" name="Google Shape;99;p2"/>
            <p:cNvSpPr>
              <a:spLocks/>
            </p:cNvSpPr>
            <p:nvPr/>
          </p:nvSpPr>
          <p:spPr bwMode="auto">
            <a:xfrm>
              <a:off x="986700" y="2646275"/>
              <a:ext cx="121400" cy="121425"/>
            </a:xfrm>
            <a:custGeom>
              <a:avLst/>
              <a:gdLst>
                <a:gd name="T0" fmla="*/ 0 w 4856"/>
                <a:gd name="T1" fmla="*/ 1 h 4857"/>
                <a:gd name="T2" fmla="*/ 0 w 4856"/>
                <a:gd name="T3" fmla="*/ 4856 h 4857"/>
                <a:gd name="T4" fmla="*/ 4856 w 4856"/>
                <a:gd name="T5" fmla="*/ 4856 h 4857"/>
                <a:gd name="T6" fmla="*/ 4856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6" y="4856"/>
                  </a:lnTo>
                  <a:lnTo>
                    <a:pt x="4856"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93" name="Google Shape;100;p2"/>
            <p:cNvSpPr>
              <a:spLocks/>
            </p:cNvSpPr>
            <p:nvPr/>
          </p:nvSpPr>
          <p:spPr bwMode="auto">
            <a:xfrm>
              <a:off x="986700" y="3248325"/>
              <a:ext cx="121400" cy="121400"/>
            </a:xfrm>
            <a:custGeom>
              <a:avLst/>
              <a:gdLst>
                <a:gd name="T0" fmla="*/ 0 w 4856"/>
                <a:gd name="T1" fmla="*/ 1 h 4856"/>
                <a:gd name="T2" fmla="*/ 0 w 4856"/>
                <a:gd name="T3" fmla="*/ 4856 h 4856"/>
                <a:gd name="T4" fmla="*/ 4856 w 4856"/>
                <a:gd name="T5" fmla="*/ 4856 h 4856"/>
                <a:gd name="T6" fmla="*/ 4856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6" y="4856"/>
                  </a:lnTo>
                  <a:lnTo>
                    <a:pt x="4856"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94" name="Google Shape;101;p2"/>
            <p:cNvSpPr>
              <a:spLocks/>
            </p:cNvSpPr>
            <p:nvPr/>
          </p:nvSpPr>
          <p:spPr bwMode="auto">
            <a:xfrm>
              <a:off x="986700" y="3398850"/>
              <a:ext cx="121400" cy="121400"/>
            </a:xfrm>
            <a:custGeom>
              <a:avLst/>
              <a:gdLst>
                <a:gd name="T0" fmla="*/ 0 w 4856"/>
                <a:gd name="T1" fmla="*/ 0 h 4856"/>
                <a:gd name="T2" fmla="*/ 0 w 4856"/>
                <a:gd name="T3" fmla="*/ 4855 h 4856"/>
                <a:gd name="T4" fmla="*/ 4856 w 4856"/>
                <a:gd name="T5" fmla="*/ 4855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6" y="4855"/>
                  </a:lnTo>
                  <a:lnTo>
                    <a:pt x="4856"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95" name="Google Shape;102;p2"/>
            <p:cNvSpPr>
              <a:spLocks/>
            </p:cNvSpPr>
            <p:nvPr/>
          </p:nvSpPr>
          <p:spPr bwMode="auto">
            <a:xfrm>
              <a:off x="986700" y="4000875"/>
              <a:ext cx="121400" cy="121425"/>
            </a:xfrm>
            <a:custGeom>
              <a:avLst/>
              <a:gdLst>
                <a:gd name="T0" fmla="*/ 0 w 4856"/>
                <a:gd name="T1" fmla="*/ 1 h 4857"/>
                <a:gd name="T2" fmla="*/ 0 w 4856"/>
                <a:gd name="T3" fmla="*/ 4856 h 4857"/>
                <a:gd name="T4" fmla="*/ 4856 w 4856"/>
                <a:gd name="T5" fmla="*/ 4856 h 4857"/>
                <a:gd name="T6" fmla="*/ 4856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6" y="4856"/>
                  </a:lnTo>
                  <a:lnTo>
                    <a:pt x="4856"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96" name="Google Shape;103;p2"/>
            <p:cNvSpPr>
              <a:spLocks/>
            </p:cNvSpPr>
            <p:nvPr/>
          </p:nvSpPr>
          <p:spPr bwMode="auto">
            <a:xfrm>
              <a:off x="986700" y="4753450"/>
              <a:ext cx="121400" cy="121400"/>
            </a:xfrm>
            <a:custGeom>
              <a:avLst/>
              <a:gdLst>
                <a:gd name="T0" fmla="*/ 0 w 4856"/>
                <a:gd name="T1" fmla="*/ 0 h 4856"/>
                <a:gd name="T2" fmla="*/ 0 w 4856"/>
                <a:gd name="T3" fmla="*/ 4855 h 4856"/>
                <a:gd name="T4" fmla="*/ 4856 w 4856"/>
                <a:gd name="T5" fmla="*/ 4855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6" y="4855"/>
                  </a:lnTo>
                  <a:lnTo>
                    <a:pt x="4856"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97" name="Google Shape;104;p2"/>
            <p:cNvSpPr>
              <a:spLocks/>
            </p:cNvSpPr>
            <p:nvPr/>
          </p:nvSpPr>
          <p:spPr bwMode="auto">
            <a:xfrm>
              <a:off x="986700" y="5204975"/>
              <a:ext cx="121400" cy="121400"/>
            </a:xfrm>
            <a:custGeom>
              <a:avLst/>
              <a:gdLst>
                <a:gd name="T0" fmla="*/ 0 w 4856"/>
                <a:gd name="T1" fmla="*/ 0 h 4856"/>
                <a:gd name="T2" fmla="*/ 0 w 4856"/>
                <a:gd name="T3" fmla="*/ 4856 h 4856"/>
                <a:gd name="T4" fmla="*/ 4856 w 4856"/>
                <a:gd name="T5" fmla="*/ 4856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6" y="4856"/>
                  </a:lnTo>
                  <a:lnTo>
                    <a:pt x="4856"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98" name="Google Shape;105;p2"/>
            <p:cNvSpPr>
              <a:spLocks/>
            </p:cNvSpPr>
            <p:nvPr/>
          </p:nvSpPr>
          <p:spPr bwMode="auto">
            <a:xfrm>
              <a:off x="1137200" y="388625"/>
              <a:ext cx="121425" cy="121400"/>
            </a:xfrm>
            <a:custGeom>
              <a:avLst/>
              <a:gdLst>
                <a:gd name="T0" fmla="*/ 1 w 4857"/>
                <a:gd name="T1" fmla="*/ 0 h 4856"/>
                <a:gd name="T2" fmla="*/ 1 w 4857"/>
                <a:gd name="T3" fmla="*/ 4856 h 4856"/>
                <a:gd name="T4" fmla="*/ 4856 w 4857"/>
                <a:gd name="T5" fmla="*/ 4856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6"/>
                  </a:lnTo>
                  <a:lnTo>
                    <a:pt x="4856" y="4856"/>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99" name="Google Shape;106;p2"/>
            <p:cNvSpPr>
              <a:spLocks/>
            </p:cNvSpPr>
            <p:nvPr/>
          </p:nvSpPr>
          <p:spPr bwMode="auto">
            <a:xfrm>
              <a:off x="1137200" y="689650"/>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00" name="Google Shape;107;p2"/>
            <p:cNvSpPr>
              <a:spLocks/>
            </p:cNvSpPr>
            <p:nvPr/>
          </p:nvSpPr>
          <p:spPr bwMode="auto">
            <a:xfrm>
              <a:off x="1137200" y="840150"/>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01" name="Google Shape;108;p2"/>
            <p:cNvSpPr>
              <a:spLocks/>
            </p:cNvSpPr>
            <p:nvPr/>
          </p:nvSpPr>
          <p:spPr bwMode="auto">
            <a:xfrm>
              <a:off x="1137200" y="1291700"/>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02" name="Google Shape;109;p2"/>
            <p:cNvSpPr>
              <a:spLocks/>
            </p:cNvSpPr>
            <p:nvPr/>
          </p:nvSpPr>
          <p:spPr bwMode="auto">
            <a:xfrm>
              <a:off x="1137200" y="1743225"/>
              <a:ext cx="121425" cy="121400"/>
            </a:xfrm>
            <a:custGeom>
              <a:avLst/>
              <a:gdLst>
                <a:gd name="T0" fmla="*/ 1 w 4857"/>
                <a:gd name="T1" fmla="*/ 0 h 4856"/>
                <a:gd name="T2" fmla="*/ 1 w 4857"/>
                <a:gd name="T3" fmla="*/ 4856 h 4856"/>
                <a:gd name="T4" fmla="*/ 4856 w 4857"/>
                <a:gd name="T5" fmla="*/ 4856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6"/>
                  </a:lnTo>
                  <a:lnTo>
                    <a:pt x="4856" y="4856"/>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03" name="Google Shape;110;p2"/>
            <p:cNvSpPr>
              <a:spLocks/>
            </p:cNvSpPr>
            <p:nvPr/>
          </p:nvSpPr>
          <p:spPr bwMode="auto">
            <a:xfrm>
              <a:off x="1137200" y="1893725"/>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04" name="Google Shape;111;p2"/>
            <p:cNvSpPr>
              <a:spLocks/>
            </p:cNvSpPr>
            <p:nvPr/>
          </p:nvSpPr>
          <p:spPr bwMode="auto">
            <a:xfrm>
              <a:off x="1137200" y="2044250"/>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05" name="Google Shape;112;p2"/>
            <p:cNvSpPr>
              <a:spLocks/>
            </p:cNvSpPr>
            <p:nvPr/>
          </p:nvSpPr>
          <p:spPr bwMode="auto">
            <a:xfrm>
              <a:off x="1137200" y="2796800"/>
              <a:ext cx="121425" cy="121400"/>
            </a:xfrm>
            <a:custGeom>
              <a:avLst/>
              <a:gdLst>
                <a:gd name="T0" fmla="*/ 1 w 4857"/>
                <a:gd name="T1" fmla="*/ 0 h 4856"/>
                <a:gd name="T2" fmla="*/ 1 w 4857"/>
                <a:gd name="T3" fmla="*/ 4856 h 4856"/>
                <a:gd name="T4" fmla="*/ 4856 w 4857"/>
                <a:gd name="T5" fmla="*/ 4856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6"/>
                  </a:lnTo>
                  <a:lnTo>
                    <a:pt x="4856" y="4856"/>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06" name="Google Shape;113;p2"/>
            <p:cNvSpPr>
              <a:spLocks/>
            </p:cNvSpPr>
            <p:nvPr/>
          </p:nvSpPr>
          <p:spPr bwMode="auto">
            <a:xfrm>
              <a:off x="1137200" y="3097825"/>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07" name="Google Shape;114;p2"/>
            <p:cNvSpPr>
              <a:spLocks/>
            </p:cNvSpPr>
            <p:nvPr/>
          </p:nvSpPr>
          <p:spPr bwMode="auto">
            <a:xfrm>
              <a:off x="1137200" y="3549350"/>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08" name="Google Shape;115;p2"/>
            <p:cNvSpPr>
              <a:spLocks/>
            </p:cNvSpPr>
            <p:nvPr/>
          </p:nvSpPr>
          <p:spPr bwMode="auto">
            <a:xfrm>
              <a:off x="1137200" y="4301900"/>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09" name="Google Shape;116;p2"/>
            <p:cNvSpPr>
              <a:spLocks/>
            </p:cNvSpPr>
            <p:nvPr/>
          </p:nvSpPr>
          <p:spPr bwMode="auto">
            <a:xfrm>
              <a:off x="1137200" y="4452425"/>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10" name="Google Shape;117;p2"/>
            <p:cNvSpPr>
              <a:spLocks/>
            </p:cNvSpPr>
            <p:nvPr/>
          </p:nvSpPr>
          <p:spPr bwMode="auto">
            <a:xfrm>
              <a:off x="1137200" y="4903950"/>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11" name="Google Shape;118;p2"/>
            <p:cNvSpPr>
              <a:spLocks/>
            </p:cNvSpPr>
            <p:nvPr/>
          </p:nvSpPr>
          <p:spPr bwMode="auto">
            <a:xfrm>
              <a:off x="1287725" y="23812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12" name="Google Shape;119;p2"/>
            <p:cNvSpPr>
              <a:spLocks/>
            </p:cNvSpPr>
            <p:nvPr/>
          </p:nvSpPr>
          <p:spPr bwMode="auto">
            <a:xfrm>
              <a:off x="1287725" y="539125"/>
              <a:ext cx="121400" cy="121425"/>
            </a:xfrm>
            <a:custGeom>
              <a:avLst/>
              <a:gdLst>
                <a:gd name="T0" fmla="*/ 0 w 4856"/>
                <a:gd name="T1" fmla="*/ 1 h 4857"/>
                <a:gd name="T2" fmla="*/ 0 w 4856"/>
                <a:gd name="T3" fmla="*/ 4856 h 4857"/>
                <a:gd name="T4" fmla="*/ 4855 w 4856"/>
                <a:gd name="T5" fmla="*/ 4856 h 4857"/>
                <a:gd name="T6" fmla="*/ 4855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13" name="Google Shape;120;p2"/>
            <p:cNvSpPr>
              <a:spLocks/>
            </p:cNvSpPr>
            <p:nvPr/>
          </p:nvSpPr>
          <p:spPr bwMode="auto">
            <a:xfrm>
              <a:off x="1287725" y="99067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14" name="Google Shape;121;p2"/>
            <p:cNvSpPr>
              <a:spLocks/>
            </p:cNvSpPr>
            <p:nvPr/>
          </p:nvSpPr>
          <p:spPr bwMode="auto">
            <a:xfrm>
              <a:off x="1287725" y="114117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15" name="Google Shape;122;p2"/>
            <p:cNvSpPr>
              <a:spLocks/>
            </p:cNvSpPr>
            <p:nvPr/>
          </p:nvSpPr>
          <p:spPr bwMode="auto">
            <a:xfrm>
              <a:off x="1287725" y="1442200"/>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16" name="Google Shape;123;p2"/>
            <p:cNvSpPr>
              <a:spLocks/>
            </p:cNvSpPr>
            <p:nvPr/>
          </p:nvSpPr>
          <p:spPr bwMode="auto">
            <a:xfrm>
              <a:off x="1287725" y="1592700"/>
              <a:ext cx="121400" cy="121425"/>
            </a:xfrm>
            <a:custGeom>
              <a:avLst/>
              <a:gdLst>
                <a:gd name="T0" fmla="*/ 0 w 4856"/>
                <a:gd name="T1" fmla="*/ 1 h 4857"/>
                <a:gd name="T2" fmla="*/ 0 w 4856"/>
                <a:gd name="T3" fmla="*/ 4856 h 4857"/>
                <a:gd name="T4" fmla="*/ 4855 w 4856"/>
                <a:gd name="T5" fmla="*/ 4856 h 4857"/>
                <a:gd name="T6" fmla="*/ 4855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17" name="Google Shape;124;p2"/>
            <p:cNvSpPr>
              <a:spLocks/>
            </p:cNvSpPr>
            <p:nvPr/>
          </p:nvSpPr>
          <p:spPr bwMode="auto">
            <a:xfrm>
              <a:off x="1287725" y="219475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18" name="Google Shape;125;p2"/>
            <p:cNvSpPr>
              <a:spLocks/>
            </p:cNvSpPr>
            <p:nvPr/>
          </p:nvSpPr>
          <p:spPr bwMode="auto">
            <a:xfrm>
              <a:off x="1287725" y="234527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19" name="Google Shape;126;p2"/>
            <p:cNvSpPr>
              <a:spLocks/>
            </p:cNvSpPr>
            <p:nvPr/>
          </p:nvSpPr>
          <p:spPr bwMode="auto">
            <a:xfrm>
              <a:off x="1287725" y="2646275"/>
              <a:ext cx="121400" cy="121425"/>
            </a:xfrm>
            <a:custGeom>
              <a:avLst/>
              <a:gdLst>
                <a:gd name="T0" fmla="*/ 0 w 4856"/>
                <a:gd name="T1" fmla="*/ 1 h 4857"/>
                <a:gd name="T2" fmla="*/ 0 w 4856"/>
                <a:gd name="T3" fmla="*/ 4856 h 4857"/>
                <a:gd name="T4" fmla="*/ 4855 w 4856"/>
                <a:gd name="T5" fmla="*/ 4856 h 4857"/>
                <a:gd name="T6" fmla="*/ 4855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20" name="Google Shape;127;p2"/>
            <p:cNvSpPr>
              <a:spLocks/>
            </p:cNvSpPr>
            <p:nvPr/>
          </p:nvSpPr>
          <p:spPr bwMode="auto">
            <a:xfrm>
              <a:off x="1287725" y="2796800"/>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21" name="Google Shape;128;p2"/>
            <p:cNvSpPr>
              <a:spLocks/>
            </p:cNvSpPr>
            <p:nvPr/>
          </p:nvSpPr>
          <p:spPr bwMode="auto">
            <a:xfrm>
              <a:off x="1287725" y="309782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22" name="Google Shape;129;p2"/>
            <p:cNvSpPr>
              <a:spLocks/>
            </p:cNvSpPr>
            <p:nvPr/>
          </p:nvSpPr>
          <p:spPr bwMode="auto">
            <a:xfrm>
              <a:off x="1287725" y="324832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23" name="Google Shape;130;p2"/>
            <p:cNvSpPr>
              <a:spLocks/>
            </p:cNvSpPr>
            <p:nvPr/>
          </p:nvSpPr>
          <p:spPr bwMode="auto">
            <a:xfrm>
              <a:off x="1287725" y="3398850"/>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24" name="Google Shape;131;p2"/>
            <p:cNvSpPr>
              <a:spLocks/>
            </p:cNvSpPr>
            <p:nvPr/>
          </p:nvSpPr>
          <p:spPr bwMode="auto">
            <a:xfrm>
              <a:off x="1287725" y="354935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25" name="Google Shape;132;p2"/>
            <p:cNvSpPr>
              <a:spLocks/>
            </p:cNvSpPr>
            <p:nvPr/>
          </p:nvSpPr>
          <p:spPr bwMode="auto">
            <a:xfrm>
              <a:off x="1287725" y="4000875"/>
              <a:ext cx="121400" cy="121425"/>
            </a:xfrm>
            <a:custGeom>
              <a:avLst/>
              <a:gdLst>
                <a:gd name="T0" fmla="*/ 0 w 4856"/>
                <a:gd name="T1" fmla="*/ 1 h 4857"/>
                <a:gd name="T2" fmla="*/ 0 w 4856"/>
                <a:gd name="T3" fmla="*/ 4856 h 4857"/>
                <a:gd name="T4" fmla="*/ 4855 w 4856"/>
                <a:gd name="T5" fmla="*/ 4856 h 4857"/>
                <a:gd name="T6" fmla="*/ 4855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26" name="Google Shape;133;p2"/>
            <p:cNvSpPr>
              <a:spLocks/>
            </p:cNvSpPr>
            <p:nvPr/>
          </p:nvSpPr>
          <p:spPr bwMode="auto">
            <a:xfrm>
              <a:off x="1287725" y="4151400"/>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27" name="Google Shape;134;p2"/>
            <p:cNvSpPr>
              <a:spLocks/>
            </p:cNvSpPr>
            <p:nvPr/>
          </p:nvSpPr>
          <p:spPr bwMode="auto">
            <a:xfrm>
              <a:off x="1287725" y="430190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28" name="Google Shape;135;p2"/>
            <p:cNvSpPr>
              <a:spLocks/>
            </p:cNvSpPr>
            <p:nvPr/>
          </p:nvSpPr>
          <p:spPr bwMode="auto">
            <a:xfrm>
              <a:off x="1287725" y="460292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29" name="Google Shape;136;p2"/>
            <p:cNvSpPr>
              <a:spLocks/>
            </p:cNvSpPr>
            <p:nvPr/>
          </p:nvSpPr>
          <p:spPr bwMode="auto">
            <a:xfrm>
              <a:off x="1287725" y="490395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30" name="Google Shape;137;p2"/>
            <p:cNvSpPr>
              <a:spLocks/>
            </p:cNvSpPr>
            <p:nvPr/>
          </p:nvSpPr>
          <p:spPr bwMode="auto">
            <a:xfrm>
              <a:off x="1287725" y="535547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31" name="Google Shape;138;p2"/>
            <p:cNvSpPr>
              <a:spLocks/>
            </p:cNvSpPr>
            <p:nvPr/>
          </p:nvSpPr>
          <p:spPr bwMode="auto">
            <a:xfrm>
              <a:off x="1438225" y="238125"/>
              <a:ext cx="121400" cy="121400"/>
            </a:xfrm>
            <a:custGeom>
              <a:avLst/>
              <a:gdLst>
                <a:gd name="T0" fmla="*/ 1 w 4856"/>
                <a:gd name="T1" fmla="*/ 0 h 4856"/>
                <a:gd name="T2" fmla="*/ 1 w 4856"/>
                <a:gd name="T3" fmla="*/ 4855 h 4856"/>
                <a:gd name="T4" fmla="*/ 4856 w 4856"/>
                <a:gd name="T5" fmla="*/ 4855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32" name="Google Shape;139;p2"/>
            <p:cNvSpPr>
              <a:spLocks/>
            </p:cNvSpPr>
            <p:nvPr/>
          </p:nvSpPr>
          <p:spPr bwMode="auto">
            <a:xfrm>
              <a:off x="1438225" y="539125"/>
              <a:ext cx="121400" cy="121425"/>
            </a:xfrm>
            <a:custGeom>
              <a:avLst/>
              <a:gdLst>
                <a:gd name="T0" fmla="*/ 1 w 4856"/>
                <a:gd name="T1" fmla="*/ 1 h 4857"/>
                <a:gd name="T2" fmla="*/ 1 w 4856"/>
                <a:gd name="T3" fmla="*/ 4856 h 4857"/>
                <a:gd name="T4" fmla="*/ 4856 w 4856"/>
                <a:gd name="T5" fmla="*/ 4856 h 4857"/>
                <a:gd name="T6" fmla="*/ 4856 w 4856"/>
                <a:gd name="T7" fmla="*/ 1 h 4857"/>
                <a:gd name="T8" fmla="*/ 1 w 4856"/>
                <a:gd name="T9" fmla="*/ 1 h 4857"/>
              </a:gdLst>
              <a:ahLst/>
              <a:cxnLst>
                <a:cxn ang="0">
                  <a:pos x="T0" y="T1"/>
                </a:cxn>
                <a:cxn ang="0">
                  <a:pos x="T2" y="T3"/>
                </a:cxn>
                <a:cxn ang="0">
                  <a:pos x="T4" y="T5"/>
                </a:cxn>
                <a:cxn ang="0">
                  <a:pos x="T6" y="T7"/>
                </a:cxn>
                <a:cxn ang="0">
                  <a:pos x="T8" y="T9"/>
                </a:cxn>
              </a:cxnLst>
              <a:rect l="0" t="0" r="r" b="b"/>
              <a:pathLst>
                <a:path w="4856" h="4857"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33" name="Google Shape;140;p2"/>
            <p:cNvSpPr>
              <a:spLocks/>
            </p:cNvSpPr>
            <p:nvPr/>
          </p:nvSpPr>
          <p:spPr bwMode="auto">
            <a:xfrm>
              <a:off x="1438225" y="689650"/>
              <a:ext cx="121400" cy="121400"/>
            </a:xfrm>
            <a:custGeom>
              <a:avLst/>
              <a:gdLst>
                <a:gd name="T0" fmla="*/ 1 w 4856"/>
                <a:gd name="T1" fmla="*/ 0 h 4856"/>
                <a:gd name="T2" fmla="*/ 1 w 4856"/>
                <a:gd name="T3" fmla="*/ 4855 h 4856"/>
                <a:gd name="T4" fmla="*/ 4856 w 4856"/>
                <a:gd name="T5" fmla="*/ 4855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34" name="Google Shape;141;p2"/>
            <p:cNvSpPr>
              <a:spLocks/>
            </p:cNvSpPr>
            <p:nvPr/>
          </p:nvSpPr>
          <p:spPr bwMode="auto">
            <a:xfrm>
              <a:off x="1438225" y="840150"/>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35" name="Google Shape;142;p2"/>
            <p:cNvSpPr>
              <a:spLocks/>
            </p:cNvSpPr>
            <p:nvPr/>
          </p:nvSpPr>
          <p:spPr bwMode="auto">
            <a:xfrm>
              <a:off x="1438225" y="990675"/>
              <a:ext cx="121400" cy="121400"/>
            </a:xfrm>
            <a:custGeom>
              <a:avLst/>
              <a:gdLst>
                <a:gd name="T0" fmla="*/ 1 w 4856"/>
                <a:gd name="T1" fmla="*/ 0 h 4856"/>
                <a:gd name="T2" fmla="*/ 1 w 4856"/>
                <a:gd name="T3" fmla="*/ 4855 h 4856"/>
                <a:gd name="T4" fmla="*/ 4856 w 4856"/>
                <a:gd name="T5" fmla="*/ 4855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36" name="Google Shape;143;p2"/>
            <p:cNvSpPr>
              <a:spLocks/>
            </p:cNvSpPr>
            <p:nvPr/>
          </p:nvSpPr>
          <p:spPr bwMode="auto">
            <a:xfrm>
              <a:off x="1438225" y="1141175"/>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37" name="Google Shape;144;p2"/>
            <p:cNvSpPr>
              <a:spLocks/>
            </p:cNvSpPr>
            <p:nvPr/>
          </p:nvSpPr>
          <p:spPr bwMode="auto">
            <a:xfrm>
              <a:off x="1438225" y="1291700"/>
              <a:ext cx="121400" cy="121400"/>
            </a:xfrm>
            <a:custGeom>
              <a:avLst/>
              <a:gdLst>
                <a:gd name="T0" fmla="*/ 1 w 4856"/>
                <a:gd name="T1" fmla="*/ 0 h 4856"/>
                <a:gd name="T2" fmla="*/ 1 w 4856"/>
                <a:gd name="T3" fmla="*/ 4855 h 4856"/>
                <a:gd name="T4" fmla="*/ 4856 w 4856"/>
                <a:gd name="T5" fmla="*/ 4855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38" name="Google Shape;145;p2"/>
            <p:cNvSpPr>
              <a:spLocks/>
            </p:cNvSpPr>
            <p:nvPr/>
          </p:nvSpPr>
          <p:spPr bwMode="auto">
            <a:xfrm>
              <a:off x="1438225" y="1442200"/>
              <a:ext cx="121400" cy="121400"/>
            </a:xfrm>
            <a:custGeom>
              <a:avLst/>
              <a:gdLst>
                <a:gd name="T0" fmla="*/ 1 w 4856"/>
                <a:gd name="T1" fmla="*/ 0 h 4856"/>
                <a:gd name="T2" fmla="*/ 1 w 4856"/>
                <a:gd name="T3" fmla="*/ 4856 h 4856"/>
                <a:gd name="T4" fmla="*/ 4856 w 4856"/>
                <a:gd name="T5" fmla="*/ 4856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6"/>
                  </a:lnTo>
                  <a:lnTo>
                    <a:pt x="4856" y="4856"/>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39" name="Google Shape;146;p2"/>
            <p:cNvSpPr>
              <a:spLocks/>
            </p:cNvSpPr>
            <p:nvPr/>
          </p:nvSpPr>
          <p:spPr bwMode="auto">
            <a:xfrm>
              <a:off x="1438225" y="1592700"/>
              <a:ext cx="121400" cy="121425"/>
            </a:xfrm>
            <a:custGeom>
              <a:avLst/>
              <a:gdLst>
                <a:gd name="T0" fmla="*/ 1 w 4856"/>
                <a:gd name="T1" fmla="*/ 1 h 4857"/>
                <a:gd name="T2" fmla="*/ 1 w 4856"/>
                <a:gd name="T3" fmla="*/ 4856 h 4857"/>
                <a:gd name="T4" fmla="*/ 4856 w 4856"/>
                <a:gd name="T5" fmla="*/ 4856 h 4857"/>
                <a:gd name="T6" fmla="*/ 4856 w 4856"/>
                <a:gd name="T7" fmla="*/ 1 h 4857"/>
                <a:gd name="T8" fmla="*/ 1 w 4856"/>
                <a:gd name="T9" fmla="*/ 1 h 4857"/>
              </a:gdLst>
              <a:ahLst/>
              <a:cxnLst>
                <a:cxn ang="0">
                  <a:pos x="T0" y="T1"/>
                </a:cxn>
                <a:cxn ang="0">
                  <a:pos x="T2" y="T3"/>
                </a:cxn>
                <a:cxn ang="0">
                  <a:pos x="T4" y="T5"/>
                </a:cxn>
                <a:cxn ang="0">
                  <a:pos x="T6" y="T7"/>
                </a:cxn>
                <a:cxn ang="0">
                  <a:pos x="T8" y="T9"/>
                </a:cxn>
              </a:cxnLst>
              <a:rect l="0" t="0" r="r" b="b"/>
              <a:pathLst>
                <a:path w="4856" h="4857"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40" name="Google Shape;147;p2"/>
            <p:cNvSpPr>
              <a:spLocks/>
            </p:cNvSpPr>
            <p:nvPr/>
          </p:nvSpPr>
          <p:spPr bwMode="auto">
            <a:xfrm>
              <a:off x="1438225" y="1743225"/>
              <a:ext cx="121400" cy="121400"/>
            </a:xfrm>
            <a:custGeom>
              <a:avLst/>
              <a:gdLst>
                <a:gd name="T0" fmla="*/ 1 w 4856"/>
                <a:gd name="T1" fmla="*/ 0 h 4856"/>
                <a:gd name="T2" fmla="*/ 1 w 4856"/>
                <a:gd name="T3" fmla="*/ 4856 h 4856"/>
                <a:gd name="T4" fmla="*/ 4856 w 4856"/>
                <a:gd name="T5" fmla="*/ 4856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6"/>
                  </a:lnTo>
                  <a:lnTo>
                    <a:pt x="4856" y="4856"/>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41" name="Google Shape;148;p2"/>
            <p:cNvSpPr>
              <a:spLocks/>
            </p:cNvSpPr>
            <p:nvPr/>
          </p:nvSpPr>
          <p:spPr bwMode="auto">
            <a:xfrm>
              <a:off x="1438225" y="1893725"/>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42" name="Google Shape;149;p2"/>
            <p:cNvSpPr>
              <a:spLocks/>
            </p:cNvSpPr>
            <p:nvPr/>
          </p:nvSpPr>
          <p:spPr bwMode="auto">
            <a:xfrm>
              <a:off x="1438225" y="2044250"/>
              <a:ext cx="121400" cy="121400"/>
            </a:xfrm>
            <a:custGeom>
              <a:avLst/>
              <a:gdLst>
                <a:gd name="T0" fmla="*/ 1 w 4856"/>
                <a:gd name="T1" fmla="*/ 0 h 4856"/>
                <a:gd name="T2" fmla="*/ 1 w 4856"/>
                <a:gd name="T3" fmla="*/ 4855 h 4856"/>
                <a:gd name="T4" fmla="*/ 4856 w 4856"/>
                <a:gd name="T5" fmla="*/ 4855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43" name="Google Shape;150;p2"/>
            <p:cNvSpPr>
              <a:spLocks/>
            </p:cNvSpPr>
            <p:nvPr/>
          </p:nvSpPr>
          <p:spPr bwMode="auto">
            <a:xfrm>
              <a:off x="1438225" y="2194750"/>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44" name="Google Shape;151;p2"/>
            <p:cNvSpPr>
              <a:spLocks/>
            </p:cNvSpPr>
            <p:nvPr/>
          </p:nvSpPr>
          <p:spPr bwMode="auto">
            <a:xfrm>
              <a:off x="1438225" y="2495775"/>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45" name="Google Shape;152;p2"/>
            <p:cNvSpPr>
              <a:spLocks/>
            </p:cNvSpPr>
            <p:nvPr/>
          </p:nvSpPr>
          <p:spPr bwMode="auto">
            <a:xfrm>
              <a:off x="1438225" y="2646275"/>
              <a:ext cx="121400" cy="121425"/>
            </a:xfrm>
            <a:custGeom>
              <a:avLst/>
              <a:gdLst>
                <a:gd name="T0" fmla="*/ 1 w 4856"/>
                <a:gd name="T1" fmla="*/ 1 h 4857"/>
                <a:gd name="T2" fmla="*/ 1 w 4856"/>
                <a:gd name="T3" fmla="*/ 4856 h 4857"/>
                <a:gd name="T4" fmla="*/ 4856 w 4856"/>
                <a:gd name="T5" fmla="*/ 4856 h 4857"/>
                <a:gd name="T6" fmla="*/ 4856 w 4856"/>
                <a:gd name="T7" fmla="*/ 1 h 4857"/>
                <a:gd name="T8" fmla="*/ 1 w 4856"/>
                <a:gd name="T9" fmla="*/ 1 h 4857"/>
              </a:gdLst>
              <a:ahLst/>
              <a:cxnLst>
                <a:cxn ang="0">
                  <a:pos x="T0" y="T1"/>
                </a:cxn>
                <a:cxn ang="0">
                  <a:pos x="T2" y="T3"/>
                </a:cxn>
                <a:cxn ang="0">
                  <a:pos x="T4" y="T5"/>
                </a:cxn>
                <a:cxn ang="0">
                  <a:pos x="T6" y="T7"/>
                </a:cxn>
                <a:cxn ang="0">
                  <a:pos x="T8" y="T9"/>
                </a:cxn>
              </a:cxnLst>
              <a:rect l="0" t="0" r="r" b="b"/>
              <a:pathLst>
                <a:path w="4856" h="4857"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46" name="Google Shape;153;p2"/>
            <p:cNvSpPr>
              <a:spLocks/>
            </p:cNvSpPr>
            <p:nvPr/>
          </p:nvSpPr>
          <p:spPr bwMode="auto">
            <a:xfrm>
              <a:off x="1438225" y="2947300"/>
              <a:ext cx="121400" cy="121425"/>
            </a:xfrm>
            <a:custGeom>
              <a:avLst/>
              <a:gdLst>
                <a:gd name="T0" fmla="*/ 1 w 4856"/>
                <a:gd name="T1" fmla="*/ 1 h 4857"/>
                <a:gd name="T2" fmla="*/ 1 w 4856"/>
                <a:gd name="T3" fmla="*/ 4856 h 4857"/>
                <a:gd name="T4" fmla="*/ 4856 w 4856"/>
                <a:gd name="T5" fmla="*/ 4856 h 4857"/>
                <a:gd name="T6" fmla="*/ 4856 w 4856"/>
                <a:gd name="T7" fmla="*/ 1 h 4857"/>
                <a:gd name="T8" fmla="*/ 1 w 4856"/>
                <a:gd name="T9" fmla="*/ 1 h 4857"/>
              </a:gdLst>
              <a:ahLst/>
              <a:cxnLst>
                <a:cxn ang="0">
                  <a:pos x="T0" y="T1"/>
                </a:cxn>
                <a:cxn ang="0">
                  <a:pos x="T2" y="T3"/>
                </a:cxn>
                <a:cxn ang="0">
                  <a:pos x="T4" y="T5"/>
                </a:cxn>
                <a:cxn ang="0">
                  <a:pos x="T6" y="T7"/>
                </a:cxn>
                <a:cxn ang="0">
                  <a:pos x="T8" y="T9"/>
                </a:cxn>
              </a:cxnLst>
              <a:rect l="0" t="0" r="r" b="b"/>
              <a:pathLst>
                <a:path w="4856" h="4857"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47" name="Google Shape;154;p2"/>
            <p:cNvSpPr>
              <a:spLocks/>
            </p:cNvSpPr>
            <p:nvPr/>
          </p:nvSpPr>
          <p:spPr bwMode="auto">
            <a:xfrm>
              <a:off x="1438225" y="3097825"/>
              <a:ext cx="121400" cy="121400"/>
            </a:xfrm>
            <a:custGeom>
              <a:avLst/>
              <a:gdLst>
                <a:gd name="T0" fmla="*/ 1 w 4856"/>
                <a:gd name="T1" fmla="*/ 0 h 4856"/>
                <a:gd name="T2" fmla="*/ 1 w 4856"/>
                <a:gd name="T3" fmla="*/ 4855 h 4856"/>
                <a:gd name="T4" fmla="*/ 4856 w 4856"/>
                <a:gd name="T5" fmla="*/ 4855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48" name="Google Shape;155;p2"/>
            <p:cNvSpPr>
              <a:spLocks/>
            </p:cNvSpPr>
            <p:nvPr/>
          </p:nvSpPr>
          <p:spPr bwMode="auto">
            <a:xfrm>
              <a:off x="1438225" y="3248325"/>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49" name="Google Shape;156;p2"/>
            <p:cNvSpPr>
              <a:spLocks/>
            </p:cNvSpPr>
            <p:nvPr/>
          </p:nvSpPr>
          <p:spPr bwMode="auto">
            <a:xfrm>
              <a:off x="1438225" y="3398850"/>
              <a:ext cx="121400" cy="121400"/>
            </a:xfrm>
            <a:custGeom>
              <a:avLst/>
              <a:gdLst>
                <a:gd name="T0" fmla="*/ 1 w 4856"/>
                <a:gd name="T1" fmla="*/ 0 h 4856"/>
                <a:gd name="T2" fmla="*/ 1 w 4856"/>
                <a:gd name="T3" fmla="*/ 4855 h 4856"/>
                <a:gd name="T4" fmla="*/ 4856 w 4856"/>
                <a:gd name="T5" fmla="*/ 4855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50" name="Google Shape;157;p2"/>
            <p:cNvSpPr>
              <a:spLocks/>
            </p:cNvSpPr>
            <p:nvPr/>
          </p:nvSpPr>
          <p:spPr bwMode="auto">
            <a:xfrm>
              <a:off x="1438225" y="3549350"/>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51" name="Google Shape;158;p2"/>
            <p:cNvSpPr>
              <a:spLocks/>
            </p:cNvSpPr>
            <p:nvPr/>
          </p:nvSpPr>
          <p:spPr bwMode="auto">
            <a:xfrm>
              <a:off x="1438225" y="3699875"/>
              <a:ext cx="121400" cy="121400"/>
            </a:xfrm>
            <a:custGeom>
              <a:avLst/>
              <a:gdLst>
                <a:gd name="T0" fmla="*/ 1 w 4856"/>
                <a:gd name="T1" fmla="*/ 0 h 4856"/>
                <a:gd name="T2" fmla="*/ 1 w 4856"/>
                <a:gd name="T3" fmla="*/ 4855 h 4856"/>
                <a:gd name="T4" fmla="*/ 4856 w 4856"/>
                <a:gd name="T5" fmla="*/ 4855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52" name="Google Shape;159;p2"/>
            <p:cNvSpPr>
              <a:spLocks/>
            </p:cNvSpPr>
            <p:nvPr/>
          </p:nvSpPr>
          <p:spPr bwMode="auto">
            <a:xfrm>
              <a:off x="1438225" y="3850375"/>
              <a:ext cx="121400" cy="121400"/>
            </a:xfrm>
            <a:custGeom>
              <a:avLst/>
              <a:gdLst>
                <a:gd name="T0" fmla="*/ 1 w 4856"/>
                <a:gd name="T1" fmla="*/ 0 h 4856"/>
                <a:gd name="T2" fmla="*/ 1 w 4856"/>
                <a:gd name="T3" fmla="*/ 4856 h 4856"/>
                <a:gd name="T4" fmla="*/ 4856 w 4856"/>
                <a:gd name="T5" fmla="*/ 4856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6"/>
                  </a:lnTo>
                  <a:lnTo>
                    <a:pt x="4856" y="4856"/>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53" name="Google Shape;160;p2"/>
            <p:cNvSpPr>
              <a:spLocks/>
            </p:cNvSpPr>
            <p:nvPr/>
          </p:nvSpPr>
          <p:spPr bwMode="auto">
            <a:xfrm>
              <a:off x="1438225" y="4000875"/>
              <a:ext cx="121400" cy="121425"/>
            </a:xfrm>
            <a:custGeom>
              <a:avLst/>
              <a:gdLst>
                <a:gd name="T0" fmla="*/ 1 w 4856"/>
                <a:gd name="T1" fmla="*/ 1 h 4857"/>
                <a:gd name="T2" fmla="*/ 1 w 4856"/>
                <a:gd name="T3" fmla="*/ 4856 h 4857"/>
                <a:gd name="T4" fmla="*/ 4856 w 4856"/>
                <a:gd name="T5" fmla="*/ 4856 h 4857"/>
                <a:gd name="T6" fmla="*/ 4856 w 4856"/>
                <a:gd name="T7" fmla="*/ 1 h 4857"/>
                <a:gd name="T8" fmla="*/ 1 w 4856"/>
                <a:gd name="T9" fmla="*/ 1 h 4857"/>
              </a:gdLst>
              <a:ahLst/>
              <a:cxnLst>
                <a:cxn ang="0">
                  <a:pos x="T0" y="T1"/>
                </a:cxn>
                <a:cxn ang="0">
                  <a:pos x="T2" y="T3"/>
                </a:cxn>
                <a:cxn ang="0">
                  <a:pos x="T4" y="T5"/>
                </a:cxn>
                <a:cxn ang="0">
                  <a:pos x="T6" y="T7"/>
                </a:cxn>
                <a:cxn ang="0">
                  <a:pos x="T8" y="T9"/>
                </a:cxn>
              </a:cxnLst>
              <a:rect l="0" t="0" r="r" b="b"/>
              <a:pathLst>
                <a:path w="4856" h="4857"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54" name="Google Shape;161;p2"/>
            <p:cNvSpPr>
              <a:spLocks/>
            </p:cNvSpPr>
            <p:nvPr/>
          </p:nvSpPr>
          <p:spPr bwMode="auto">
            <a:xfrm>
              <a:off x="1438225" y="4301900"/>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55" name="Google Shape;162;p2"/>
            <p:cNvSpPr>
              <a:spLocks/>
            </p:cNvSpPr>
            <p:nvPr/>
          </p:nvSpPr>
          <p:spPr bwMode="auto">
            <a:xfrm>
              <a:off x="1438225" y="4452425"/>
              <a:ext cx="121400" cy="121400"/>
            </a:xfrm>
            <a:custGeom>
              <a:avLst/>
              <a:gdLst>
                <a:gd name="T0" fmla="*/ 1 w 4856"/>
                <a:gd name="T1" fmla="*/ 0 h 4856"/>
                <a:gd name="T2" fmla="*/ 1 w 4856"/>
                <a:gd name="T3" fmla="*/ 4855 h 4856"/>
                <a:gd name="T4" fmla="*/ 4856 w 4856"/>
                <a:gd name="T5" fmla="*/ 4855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56" name="Google Shape;163;p2"/>
            <p:cNvSpPr>
              <a:spLocks/>
            </p:cNvSpPr>
            <p:nvPr/>
          </p:nvSpPr>
          <p:spPr bwMode="auto">
            <a:xfrm>
              <a:off x="1438225" y="4602925"/>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57" name="Google Shape;164;p2"/>
            <p:cNvSpPr>
              <a:spLocks/>
            </p:cNvSpPr>
            <p:nvPr/>
          </p:nvSpPr>
          <p:spPr bwMode="auto">
            <a:xfrm>
              <a:off x="1438225" y="4753450"/>
              <a:ext cx="121400" cy="121400"/>
            </a:xfrm>
            <a:custGeom>
              <a:avLst/>
              <a:gdLst>
                <a:gd name="T0" fmla="*/ 1 w 4856"/>
                <a:gd name="T1" fmla="*/ 0 h 4856"/>
                <a:gd name="T2" fmla="*/ 1 w 4856"/>
                <a:gd name="T3" fmla="*/ 4855 h 4856"/>
                <a:gd name="T4" fmla="*/ 4856 w 4856"/>
                <a:gd name="T5" fmla="*/ 4855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58" name="Google Shape;165;p2"/>
            <p:cNvSpPr>
              <a:spLocks/>
            </p:cNvSpPr>
            <p:nvPr/>
          </p:nvSpPr>
          <p:spPr bwMode="auto">
            <a:xfrm>
              <a:off x="1438225" y="4903950"/>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59" name="Google Shape;166;p2"/>
            <p:cNvSpPr>
              <a:spLocks/>
            </p:cNvSpPr>
            <p:nvPr/>
          </p:nvSpPr>
          <p:spPr bwMode="auto">
            <a:xfrm>
              <a:off x="1438225" y="5054450"/>
              <a:ext cx="121400" cy="121425"/>
            </a:xfrm>
            <a:custGeom>
              <a:avLst/>
              <a:gdLst>
                <a:gd name="T0" fmla="*/ 1 w 4856"/>
                <a:gd name="T1" fmla="*/ 1 h 4857"/>
                <a:gd name="T2" fmla="*/ 1 w 4856"/>
                <a:gd name="T3" fmla="*/ 4856 h 4857"/>
                <a:gd name="T4" fmla="*/ 4856 w 4856"/>
                <a:gd name="T5" fmla="*/ 4856 h 4857"/>
                <a:gd name="T6" fmla="*/ 4856 w 4856"/>
                <a:gd name="T7" fmla="*/ 1 h 4857"/>
                <a:gd name="T8" fmla="*/ 1 w 4856"/>
                <a:gd name="T9" fmla="*/ 1 h 4857"/>
              </a:gdLst>
              <a:ahLst/>
              <a:cxnLst>
                <a:cxn ang="0">
                  <a:pos x="T0" y="T1"/>
                </a:cxn>
                <a:cxn ang="0">
                  <a:pos x="T2" y="T3"/>
                </a:cxn>
                <a:cxn ang="0">
                  <a:pos x="T4" y="T5"/>
                </a:cxn>
                <a:cxn ang="0">
                  <a:pos x="T6" y="T7"/>
                </a:cxn>
                <a:cxn ang="0">
                  <a:pos x="T8" y="T9"/>
                </a:cxn>
              </a:cxnLst>
              <a:rect l="0" t="0" r="r" b="b"/>
              <a:pathLst>
                <a:path w="4856" h="4857"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60" name="Google Shape;167;p2"/>
            <p:cNvSpPr>
              <a:spLocks/>
            </p:cNvSpPr>
            <p:nvPr/>
          </p:nvSpPr>
          <p:spPr bwMode="auto">
            <a:xfrm>
              <a:off x="1438225" y="5204975"/>
              <a:ext cx="121400" cy="121400"/>
            </a:xfrm>
            <a:custGeom>
              <a:avLst/>
              <a:gdLst>
                <a:gd name="T0" fmla="*/ 1 w 4856"/>
                <a:gd name="T1" fmla="*/ 0 h 4856"/>
                <a:gd name="T2" fmla="*/ 1 w 4856"/>
                <a:gd name="T3" fmla="*/ 4856 h 4856"/>
                <a:gd name="T4" fmla="*/ 4856 w 4856"/>
                <a:gd name="T5" fmla="*/ 4856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6"/>
                  </a:lnTo>
                  <a:lnTo>
                    <a:pt x="4856" y="4856"/>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61" name="Google Shape;168;p2"/>
            <p:cNvSpPr>
              <a:spLocks/>
            </p:cNvSpPr>
            <p:nvPr/>
          </p:nvSpPr>
          <p:spPr bwMode="auto">
            <a:xfrm>
              <a:off x="1438225" y="5355475"/>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62" name="Google Shape;169;p2"/>
            <p:cNvSpPr>
              <a:spLocks/>
            </p:cNvSpPr>
            <p:nvPr/>
          </p:nvSpPr>
          <p:spPr bwMode="auto">
            <a:xfrm>
              <a:off x="1588750" y="23812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63" name="Google Shape;170;p2"/>
            <p:cNvSpPr>
              <a:spLocks/>
            </p:cNvSpPr>
            <p:nvPr/>
          </p:nvSpPr>
          <p:spPr bwMode="auto">
            <a:xfrm>
              <a:off x="1588750" y="84015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64" name="Google Shape;171;p2"/>
            <p:cNvSpPr>
              <a:spLocks/>
            </p:cNvSpPr>
            <p:nvPr/>
          </p:nvSpPr>
          <p:spPr bwMode="auto">
            <a:xfrm>
              <a:off x="1588750" y="99067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65" name="Google Shape;172;p2"/>
            <p:cNvSpPr>
              <a:spLocks/>
            </p:cNvSpPr>
            <p:nvPr/>
          </p:nvSpPr>
          <p:spPr bwMode="auto">
            <a:xfrm>
              <a:off x="1588750" y="1442200"/>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66" name="Google Shape;173;p2"/>
            <p:cNvSpPr>
              <a:spLocks/>
            </p:cNvSpPr>
            <p:nvPr/>
          </p:nvSpPr>
          <p:spPr bwMode="auto">
            <a:xfrm>
              <a:off x="1588750" y="1743225"/>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67" name="Google Shape;174;p2"/>
            <p:cNvSpPr>
              <a:spLocks/>
            </p:cNvSpPr>
            <p:nvPr/>
          </p:nvSpPr>
          <p:spPr bwMode="auto">
            <a:xfrm>
              <a:off x="1588750" y="219475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68" name="Google Shape;175;p2"/>
            <p:cNvSpPr>
              <a:spLocks/>
            </p:cNvSpPr>
            <p:nvPr/>
          </p:nvSpPr>
          <p:spPr bwMode="auto">
            <a:xfrm>
              <a:off x="1588750" y="249577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69" name="Google Shape;176;p2"/>
            <p:cNvSpPr>
              <a:spLocks/>
            </p:cNvSpPr>
            <p:nvPr/>
          </p:nvSpPr>
          <p:spPr bwMode="auto">
            <a:xfrm>
              <a:off x="1588750" y="2796800"/>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70" name="Google Shape;177;p2"/>
            <p:cNvSpPr>
              <a:spLocks/>
            </p:cNvSpPr>
            <p:nvPr/>
          </p:nvSpPr>
          <p:spPr bwMode="auto">
            <a:xfrm>
              <a:off x="1588750" y="2947300"/>
              <a:ext cx="121400" cy="121425"/>
            </a:xfrm>
            <a:custGeom>
              <a:avLst/>
              <a:gdLst>
                <a:gd name="T0" fmla="*/ 0 w 4856"/>
                <a:gd name="T1" fmla="*/ 1 h 4857"/>
                <a:gd name="T2" fmla="*/ 0 w 4856"/>
                <a:gd name="T3" fmla="*/ 4856 h 4857"/>
                <a:gd name="T4" fmla="*/ 4855 w 4856"/>
                <a:gd name="T5" fmla="*/ 4856 h 4857"/>
                <a:gd name="T6" fmla="*/ 4855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71" name="Google Shape;178;p2"/>
            <p:cNvSpPr>
              <a:spLocks/>
            </p:cNvSpPr>
            <p:nvPr/>
          </p:nvSpPr>
          <p:spPr bwMode="auto">
            <a:xfrm>
              <a:off x="1588750" y="324832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72" name="Google Shape;179;p2"/>
            <p:cNvSpPr>
              <a:spLocks/>
            </p:cNvSpPr>
            <p:nvPr/>
          </p:nvSpPr>
          <p:spPr bwMode="auto">
            <a:xfrm>
              <a:off x="1588750" y="3398850"/>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73" name="Google Shape;180;p2"/>
            <p:cNvSpPr>
              <a:spLocks/>
            </p:cNvSpPr>
            <p:nvPr/>
          </p:nvSpPr>
          <p:spPr bwMode="auto">
            <a:xfrm>
              <a:off x="1588750" y="369987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74" name="Google Shape;181;p2"/>
            <p:cNvSpPr>
              <a:spLocks/>
            </p:cNvSpPr>
            <p:nvPr/>
          </p:nvSpPr>
          <p:spPr bwMode="auto">
            <a:xfrm>
              <a:off x="1588750" y="3850375"/>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75" name="Google Shape;182;p2"/>
            <p:cNvSpPr>
              <a:spLocks/>
            </p:cNvSpPr>
            <p:nvPr/>
          </p:nvSpPr>
          <p:spPr bwMode="auto">
            <a:xfrm>
              <a:off x="1588750" y="4151400"/>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76" name="Google Shape;183;p2"/>
            <p:cNvSpPr>
              <a:spLocks/>
            </p:cNvSpPr>
            <p:nvPr/>
          </p:nvSpPr>
          <p:spPr bwMode="auto">
            <a:xfrm>
              <a:off x="1588750" y="430190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77" name="Google Shape;184;p2"/>
            <p:cNvSpPr>
              <a:spLocks/>
            </p:cNvSpPr>
            <p:nvPr/>
          </p:nvSpPr>
          <p:spPr bwMode="auto">
            <a:xfrm>
              <a:off x="1588750" y="4452425"/>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78" name="Google Shape;185;p2"/>
            <p:cNvSpPr>
              <a:spLocks/>
            </p:cNvSpPr>
            <p:nvPr/>
          </p:nvSpPr>
          <p:spPr bwMode="auto">
            <a:xfrm>
              <a:off x="1588750" y="4602925"/>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79" name="Google Shape;186;p2"/>
            <p:cNvSpPr>
              <a:spLocks/>
            </p:cNvSpPr>
            <p:nvPr/>
          </p:nvSpPr>
          <p:spPr bwMode="auto">
            <a:xfrm>
              <a:off x="1588750" y="4903950"/>
              <a:ext cx="121400" cy="121400"/>
            </a:xfrm>
            <a:custGeom>
              <a:avLst/>
              <a:gdLst>
                <a:gd name="T0" fmla="*/ 0 w 4856"/>
                <a:gd name="T1" fmla="*/ 1 h 4856"/>
                <a:gd name="T2" fmla="*/ 0 w 4856"/>
                <a:gd name="T3" fmla="*/ 4856 h 4856"/>
                <a:gd name="T4" fmla="*/ 4855 w 4856"/>
                <a:gd name="T5" fmla="*/ 4856 h 4856"/>
                <a:gd name="T6" fmla="*/ 4855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80" name="Google Shape;187;p2"/>
            <p:cNvSpPr>
              <a:spLocks/>
            </p:cNvSpPr>
            <p:nvPr/>
          </p:nvSpPr>
          <p:spPr bwMode="auto">
            <a:xfrm>
              <a:off x="1588750" y="5204975"/>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81" name="Google Shape;188;p2"/>
            <p:cNvSpPr>
              <a:spLocks/>
            </p:cNvSpPr>
            <p:nvPr/>
          </p:nvSpPr>
          <p:spPr bwMode="auto">
            <a:xfrm>
              <a:off x="1739250" y="238125"/>
              <a:ext cx="121400" cy="121400"/>
            </a:xfrm>
            <a:custGeom>
              <a:avLst/>
              <a:gdLst>
                <a:gd name="T0" fmla="*/ 1 w 4856"/>
                <a:gd name="T1" fmla="*/ 0 h 4856"/>
                <a:gd name="T2" fmla="*/ 1 w 4856"/>
                <a:gd name="T3" fmla="*/ 4855 h 4856"/>
                <a:gd name="T4" fmla="*/ 4856 w 4856"/>
                <a:gd name="T5" fmla="*/ 4855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82" name="Google Shape;189;p2"/>
            <p:cNvSpPr>
              <a:spLocks/>
            </p:cNvSpPr>
            <p:nvPr/>
          </p:nvSpPr>
          <p:spPr bwMode="auto">
            <a:xfrm>
              <a:off x="1739250" y="840150"/>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83" name="Google Shape;190;p2"/>
            <p:cNvSpPr>
              <a:spLocks/>
            </p:cNvSpPr>
            <p:nvPr/>
          </p:nvSpPr>
          <p:spPr bwMode="auto">
            <a:xfrm>
              <a:off x="1739250" y="1141175"/>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84" name="Google Shape;191;p2"/>
            <p:cNvSpPr>
              <a:spLocks/>
            </p:cNvSpPr>
            <p:nvPr/>
          </p:nvSpPr>
          <p:spPr bwMode="auto">
            <a:xfrm>
              <a:off x="1739250" y="1442200"/>
              <a:ext cx="121400" cy="121400"/>
            </a:xfrm>
            <a:custGeom>
              <a:avLst/>
              <a:gdLst>
                <a:gd name="T0" fmla="*/ 1 w 4856"/>
                <a:gd name="T1" fmla="*/ 0 h 4856"/>
                <a:gd name="T2" fmla="*/ 1 w 4856"/>
                <a:gd name="T3" fmla="*/ 4856 h 4856"/>
                <a:gd name="T4" fmla="*/ 4856 w 4856"/>
                <a:gd name="T5" fmla="*/ 4856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6"/>
                  </a:lnTo>
                  <a:lnTo>
                    <a:pt x="4856" y="4856"/>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85" name="Google Shape;192;p2"/>
            <p:cNvSpPr>
              <a:spLocks/>
            </p:cNvSpPr>
            <p:nvPr/>
          </p:nvSpPr>
          <p:spPr bwMode="auto">
            <a:xfrm>
              <a:off x="1739250" y="1893725"/>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86" name="Google Shape;193;p2"/>
            <p:cNvSpPr>
              <a:spLocks/>
            </p:cNvSpPr>
            <p:nvPr/>
          </p:nvSpPr>
          <p:spPr bwMode="auto">
            <a:xfrm>
              <a:off x="1739250" y="2495775"/>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87" name="Google Shape;194;p2"/>
            <p:cNvSpPr>
              <a:spLocks/>
            </p:cNvSpPr>
            <p:nvPr/>
          </p:nvSpPr>
          <p:spPr bwMode="auto">
            <a:xfrm>
              <a:off x="1739250" y="2646275"/>
              <a:ext cx="121400" cy="121425"/>
            </a:xfrm>
            <a:custGeom>
              <a:avLst/>
              <a:gdLst>
                <a:gd name="T0" fmla="*/ 1 w 4856"/>
                <a:gd name="T1" fmla="*/ 1 h 4857"/>
                <a:gd name="T2" fmla="*/ 1 w 4856"/>
                <a:gd name="T3" fmla="*/ 4856 h 4857"/>
                <a:gd name="T4" fmla="*/ 4856 w 4856"/>
                <a:gd name="T5" fmla="*/ 4856 h 4857"/>
                <a:gd name="T6" fmla="*/ 4856 w 4856"/>
                <a:gd name="T7" fmla="*/ 1 h 4857"/>
                <a:gd name="T8" fmla="*/ 1 w 4856"/>
                <a:gd name="T9" fmla="*/ 1 h 4857"/>
              </a:gdLst>
              <a:ahLst/>
              <a:cxnLst>
                <a:cxn ang="0">
                  <a:pos x="T0" y="T1"/>
                </a:cxn>
                <a:cxn ang="0">
                  <a:pos x="T2" y="T3"/>
                </a:cxn>
                <a:cxn ang="0">
                  <a:pos x="T4" y="T5"/>
                </a:cxn>
                <a:cxn ang="0">
                  <a:pos x="T6" y="T7"/>
                </a:cxn>
                <a:cxn ang="0">
                  <a:pos x="T8" y="T9"/>
                </a:cxn>
              </a:cxnLst>
              <a:rect l="0" t="0" r="r" b="b"/>
              <a:pathLst>
                <a:path w="4856" h="4857"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88" name="Google Shape;195;p2"/>
            <p:cNvSpPr>
              <a:spLocks/>
            </p:cNvSpPr>
            <p:nvPr/>
          </p:nvSpPr>
          <p:spPr bwMode="auto">
            <a:xfrm>
              <a:off x="1739250" y="3699875"/>
              <a:ext cx="121400" cy="121400"/>
            </a:xfrm>
            <a:custGeom>
              <a:avLst/>
              <a:gdLst>
                <a:gd name="T0" fmla="*/ 1 w 4856"/>
                <a:gd name="T1" fmla="*/ 0 h 4856"/>
                <a:gd name="T2" fmla="*/ 1 w 4856"/>
                <a:gd name="T3" fmla="*/ 4855 h 4856"/>
                <a:gd name="T4" fmla="*/ 4856 w 4856"/>
                <a:gd name="T5" fmla="*/ 4855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89" name="Google Shape;196;p2"/>
            <p:cNvSpPr>
              <a:spLocks/>
            </p:cNvSpPr>
            <p:nvPr/>
          </p:nvSpPr>
          <p:spPr bwMode="auto">
            <a:xfrm>
              <a:off x="1739250" y="4151400"/>
              <a:ext cx="121400" cy="121400"/>
            </a:xfrm>
            <a:custGeom>
              <a:avLst/>
              <a:gdLst>
                <a:gd name="T0" fmla="*/ 1 w 4856"/>
                <a:gd name="T1" fmla="*/ 0 h 4856"/>
                <a:gd name="T2" fmla="*/ 1 w 4856"/>
                <a:gd name="T3" fmla="*/ 4856 h 4856"/>
                <a:gd name="T4" fmla="*/ 4856 w 4856"/>
                <a:gd name="T5" fmla="*/ 4856 h 4856"/>
                <a:gd name="T6" fmla="*/ 4856 w 4856"/>
                <a:gd name="T7" fmla="*/ 0 h 4856"/>
                <a:gd name="T8" fmla="*/ 1 w 4856"/>
                <a:gd name="T9" fmla="*/ 0 h 4856"/>
              </a:gdLst>
              <a:ahLst/>
              <a:cxnLst>
                <a:cxn ang="0">
                  <a:pos x="T0" y="T1"/>
                </a:cxn>
                <a:cxn ang="0">
                  <a:pos x="T2" y="T3"/>
                </a:cxn>
                <a:cxn ang="0">
                  <a:pos x="T4" y="T5"/>
                </a:cxn>
                <a:cxn ang="0">
                  <a:pos x="T6" y="T7"/>
                </a:cxn>
                <a:cxn ang="0">
                  <a:pos x="T8" y="T9"/>
                </a:cxn>
              </a:cxnLst>
              <a:rect l="0" t="0" r="r" b="b"/>
              <a:pathLst>
                <a:path w="4856" h="4856" extrusionOk="0">
                  <a:moveTo>
                    <a:pt x="1" y="0"/>
                  </a:moveTo>
                  <a:lnTo>
                    <a:pt x="1" y="4856"/>
                  </a:lnTo>
                  <a:lnTo>
                    <a:pt x="4856" y="4856"/>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90" name="Google Shape;197;p2"/>
            <p:cNvSpPr>
              <a:spLocks/>
            </p:cNvSpPr>
            <p:nvPr/>
          </p:nvSpPr>
          <p:spPr bwMode="auto">
            <a:xfrm>
              <a:off x="1739250" y="4903950"/>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91" name="Google Shape;198;p2"/>
            <p:cNvSpPr>
              <a:spLocks/>
            </p:cNvSpPr>
            <p:nvPr/>
          </p:nvSpPr>
          <p:spPr bwMode="auto">
            <a:xfrm>
              <a:off x="1739250" y="5355475"/>
              <a:ext cx="121400" cy="121400"/>
            </a:xfrm>
            <a:custGeom>
              <a:avLst/>
              <a:gdLst>
                <a:gd name="T0" fmla="*/ 1 w 4856"/>
                <a:gd name="T1" fmla="*/ 1 h 4856"/>
                <a:gd name="T2" fmla="*/ 1 w 4856"/>
                <a:gd name="T3" fmla="*/ 4856 h 4856"/>
                <a:gd name="T4" fmla="*/ 4856 w 4856"/>
                <a:gd name="T5" fmla="*/ 4856 h 4856"/>
                <a:gd name="T6" fmla="*/ 4856 w 4856"/>
                <a:gd name="T7" fmla="*/ 1 h 4856"/>
                <a:gd name="T8" fmla="*/ 1 w 4856"/>
                <a:gd name="T9" fmla="*/ 1 h 4856"/>
              </a:gdLst>
              <a:ahLst/>
              <a:cxnLst>
                <a:cxn ang="0">
                  <a:pos x="T0" y="T1"/>
                </a:cxn>
                <a:cxn ang="0">
                  <a:pos x="T2" y="T3"/>
                </a:cxn>
                <a:cxn ang="0">
                  <a:pos x="T4" y="T5"/>
                </a:cxn>
                <a:cxn ang="0">
                  <a:pos x="T6" y="T7"/>
                </a:cxn>
                <a:cxn ang="0">
                  <a:pos x="T8" y="T9"/>
                </a:cxn>
              </a:cxnLst>
              <a:rect l="0" t="0" r="r" b="b"/>
              <a:pathLst>
                <a:path w="4856"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92" name="Google Shape;199;p2"/>
            <p:cNvSpPr>
              <a:spLocks/>
            </p:cNvSpPr>
            <p:nvPr/>
          </p:nvSpPr>
          <p:spPr bwMode="auto">
            <a:xfrm>
              <a:off x="1889750" y="388625"/>
              <a:ext cx="121425" cy="121400"/>
            </a:xfrm>
            <a:custGeom>
              <a:avLst/>
              <a:gdLst>
                <a:gd name="T0" fmla="*/ 1 w 4857"/>
                <a:gd name="T1" fmla="*/ 0 h 4856"/>
                <a:gd name="T2" fmla="*/ 1 w 4857"/>
                <a:gd name="T3" fmla="*/ 4856 h 4856"/>
                <a:gd name="T4" fmla="*/ 4856 w 4857"/>
                <a:gd name="T5" fmla="*/ 4856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6"/>
                  </a:lnTo>
                  <a:lnTo>
                    <a:pt x="4856" y="4856"/>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93" name="Google Shape;200;p2"/>
            <p:cNvSpPr>
              <a:spLocks/>
            </p:cNvSpPr>
            <p:nvPr/>
          </p:nvSpPr>
          <p:spPr bwMode="auto">
            <a:xfrm>
              <a:off x="1889750" y="840150"/>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94" name="Google Shape;201;p2"/>
            <p:cNvSpPr>
              <a:spLocks/>
            </p:cNvSpPr>
            <p:nvPr/>
          </p:nvSpPr>
          <p:spPr bwMode="auto">
            <a:xfrm>
              <a:off x="1889750" y="3398850"/>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95" name="Google Shape;202;p2"/>
            <p:cNvSpPr>
              <a:spLocks/>
            </p:cNvSpPr>
            <p:nvPr/>
          </p:nvSpPr>
          <p:spPr bwMode="auto">
            <a:xfrm>
              <a:off x="1889750" y="4602925"/>
              <a:ext cx="121425" cy="121400"/>
            </a:xfrm>
            <a:custGeom>
              <a:avLst/>
              <a:gdLst>
                <a:gd name="T0" fmla="*/ 1 w 4857"/>
                <a:gd name="T1" fmla="*/ 1 h 4856"/>
                <a:gd name="T2" fmla="*/ 1 w 4857"/>
                <a:gd name="T3" fmla="*/ 4856 h 4856"/>
                <a:gd name="T4" fmla="*/ 4856 w 4857"/>
                <a:gd name="T5" fmla="*/ 4856 h 4856"/>
                <a:gd name="T6" fmla="*/ 4856 w 4857"/>
                <a:gd name="T7" fmla="*/ 1 h 4856"/>
                <a:gd name="T8" fmla="*/ 1 w 4857"/>
                <a:gd name="T9" fmla="*/ 1 h 4856"/>
              </a:gdLst>
              <a:ahLst/>
              <a:cxnLst>
                <a:cxn ang="0">
                  <a:pos x="T0" y="T1"/>
                </a:cxn>
                <a:cxn ang="0">
                  <a:pos x="T2" y="T3"/>
                </a:cxn>
                <a:cxn ang="0">
                  <a:pos x="T4" y="T5"/>
                </a:cxn>
                <a:cxn ang="0">
                  <a:pos x="T6" y="T7"/>
                </a:cxn>
                <a:cxn ang="0">
                  <a:pos x="T8" y="T9"/>
                </a:cxn>
              </a:cxnLst>
              <a:rect l="0" t="0" r="r" b="b"/>
              <a:pathLst>
                <a:path w="4857" h="4856"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96" name="Google Shape;203;p2"/>
            <p:cNvSpPr>
              <a:spLocks/>
            </p:cNvSpPr>
            <p:nvPr/>
          </p:nvSpPr>
          <p:spPr bwMode="auto">
            <a:xfrm>
              <a:off x="1889750" y="5204975"/>
              <a:ext cx="121425" cy="121400"/>
            </a:xfrm>
            <a:custGeom>
              <a:avLst/>
              <a:gdLst>
                <a:gd name="T0" fmla="*/ 1 w 4857"/>
                <a:gd name="T1" fmla="*/ 0 h 4856"/>
                <a:gd name="T2" fmla="*/ 1 w 4857"/>
                <a:gd name="T3" fmla="*/ 4856 h 4856"/>
                <a:gd name="T4" fmla="*/ 4856 w 4857"/>
                <a:gd name="T5" fmla="*/ 4856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6"/>
                  </a:lnTo>
                  <a:lnTo>
                    <a:pt x="4856" y="4856"/>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97" name="Google Shape;204;p2"/>
            <p:cNvSpPr>
              <a:spLocks/>
            </p:cNvSpPr>
            <p:nvPr/>
          </p:nvSpPr>
          <p:spPr bwMode="auto">
            <a:xfrm>
              <a:off x="2040275" y="689650"/>
              <a:ext cx="121400" cy="121400"/>
            </a:xfrm>
            <a:custGeom>
              <a:avLst/>
              <a:gdLst>
                <a:gd name="T0" fmla="*/ 0 w 4856"/>
                <a:gd name="T1" fmla="*/ 0 h 4856"/>
                <a:gd name="T2" fmla="*/ 0 w 4856"/>
                <a:gd name="T3" fmla="*/ 4855 h 4856"/>
                <a:gd name="T4" fmla="*/ 4856 w 4856"/>
                <a:gd name="T5" fmla="*/ 4855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6" y="4855"/>
                  </a:lnTo>
                  <a:lnTo>
                    <a:pt x="4856"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98" name="Google Shape;205;p2"/>
            <p:cNvSpPr>
              <a:spLocks/>
            </p:cNvSpPr>
            <p:nvPr/>
          </p:nvSpPr>
          <p:spPr bwMode="auto">
            <a:xfrm>
              <a:off x="2040275" y="1893725"/>
              <a:ext cx="121400" cy="121400"/>
            </a:xfrm>
            <a:custGeom>
              <a:avLst/>
              <a:gdLst>
                <a:gd name="T0" fmla="*/ 0 w 4856"/>
                <a:gd name="T1" fmla="*/ 1 h 4856"/>
                <a:gd name="T2" fmla="*/ 0 w 4856"/>
                <a:gd name="T3" fmla="*/ 4856 h 4856"/>
                <a:gd name="T4" fmla="*/ 4856 w 4856"/>
                <a:gd name="T5" fmla="*/ 4856 h 4856"/>
                <a:gd name="T6" fmla="*/ 4856 w 4856"/>
                <a:gd name="T7" fmla="*/ 1 h 4856"/>
                <a:gd name="T8" fmla="*/ 0 w 4856"/>
                <a:gd name="T9" fmla="*/ 1 h 4856"/>
              </a:gdLst>
              <a:ahLst/>
              <a:cxnLst>
                <a:cxn ang="0">
                  <a:pos x="T0" y="T1"/>
                </a:cxn>
                <a:cxn ang="0">
                  <a:pos x="T2" y="T3"/>
                </a:cxn>
                <a:cxn ang="0">
                  <a:pos x="T4" y="T5"/>
                </a:cxn>
                <a:cxn ang="0">
                  <a:pos x="T6" y="T7"/>
                </a:cxn>
                <a:cxn ang="0">
                  <a:pos x="T8" y="T9"/>
                </a:cxn>
              </a:cxnLst>
              <a:rect l="0" t="0" r="r" b="b"/>
              <a:pathLst>
                <a:path w="4856" h="4856" extrusionOk="0">
                  <a:moveTo>
                    <a:pt x="0" y="1"/>
                  </a:moveTo>
                  <a:lnTo>
                    <a:pt x="0" y="4856"/>
                  </a:lnTo>
                  <a:lnTo>
                    <a:pt x="4856" y="4856"/>
                  </a:lnTo>
                  <a:lnTo>
                    <a:pt x="4856"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199" name="Google Shape;206;p2"/>
            <p:cNvSpPr>
              <a:spLocks/>
            </p:cNvSpPr>
            <p:nvPr/>
          </p:nvSpPr>
          <p:spPr bwMode="auto">
            <a:xfrm>
              <a:off x="2040275" y="2796800"/>
              <a:ext cx="121400" cy="121400"/>
            </a:xfrm>
            <a:custGeom>
              <a:avLst/>
              <a:gdLst>
                <a:gd name="T0" fmla="*/ 0 w 4856"/>
                <a:gd name="T1" fmla="*/ 0 h 4856"/>
                <a:gd name="T2" fmla="*/ 0 w 4856"/>
                <a:gd name="T3" fmla="*/ 4856 h 4856"/>
                <a:gd name="T4" fmla="*/ 4856 w 4856"/>
                <a:gd name="T5" fmla="*/ 4856 h 4856"/>
                <a:gd name="T6" fmla="*/ 4856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6" y="4856"/>
                  </a:lnTo>
                  <a:lnTo>
                    <a:pt x="4856"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00" name="Google Shape;207;p2"/>
            <p:cNvSpPr>
              <a:spLocks/>
            </p:cNvSpPr>
            <p:nvPr/>
          </p:nvSpPr>
          <p:spPr bwMode="auto">
            <a:xfrm>
              <a:off x="2190775" y="5054450"/>
              <a:ext cx="121425" cy="121425"/>
            </a:xfrm>
            <a:custGeom>
              <a:avLst/>
              <a:gdLst>
                <a:gd name="T0" fmla="*/ 1 w 4857"/>
                <a:gd name="T1" fmla="*/ 1 h 4857"/>
                <a:gd name="T2" fmla="*/ 1 w 4857"/>
                <a:gd name="T3" fmla="*/ 4856 h 4857"/>
                <a:gd name="T4" fmla="*/ 4856 w 4857"/>
                <a:gd name="T5" fmla="*/ 4856 h 4857"/>
                <a:gd name="T6" fmla="*/ 4856 w 4857"/>
                <a:gd name="T7" fmla="*/ 1 h 4857"/>
                <a:gd name="T8" fmla="*/ 1 w 4857"/>
                <a:gd name="T9" fmla="*/ 1 h 4857"/>
              </a:gdLst>
              <a:ahLst/>
              <a:cxnLst>
                <a:cxn ang="0">
                  <a:pos x="T0" y="T1"/>
                </a:cxn>
                <a:cxn ang="0">
                  <a:pos x="T2" y="T3"/>
                </a:cxn>
                <a:cxn ang="0">
                  <a:pos x="T4" y="T5"/>
                </a:cxn>
                <a:cxn ang="0">
                  <a:pos x="T6" y="T7"/>
                </a:cxn>
                <a:cxn ang="0">
                  <a:pos x="T8" y="T9"/>
                </a:cxn>
              </a:cxnLst>
              <a:rect l="0" t="0" r="r" b="b"/>
              <a:pathLst>
                <a:path w="4857" h="4857" extrusionOk="0">
                  <a:moveTo>
                    <a:pt x="1" y="1"/>
                  </a:moveTo>
                  <a:lnTo>
                    <a:pt x="1" y="4856"/>
                  </a:lnTo>
                  <a:lnTo>
                    <a:pt x="4856" y="4856"/>
                  </a:lnTo>
                  <a:lnTo>
                    <a:pt x="4856" y="1"/>
                  </a:lnTo>
                  <a:lnTo>
                    <a:pt x="1"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01" name="Google Shape;208;p2"/>
            <p:cNvSpPr>
              <a:spLocks/>
            </p:cNvSpPr>
            <p:nvPr/>
          </p:nvSpPr>
          <p:spPr bwMode="auto">
            <a:xfrm>
              <a:off x="2341300" y="4753450"/>
              <a:ext cx="121400" cy="121400"/>
            </a:xfrm>
            <a:custGeom>
              <a:avLst/>
              <a:gdLst>
                <a:gd name="T0" fmla="*/ 0 w 4856"/>
                <a:gd name="T1" fmla="*/ 0 h 4856"/>
                <a:gd name="T2" fmla="*/ 0 w 4856"/>
                <a:gd name="T3" fmla="*/ 4855 h 4856"/>
                <a:gd name="T4" fmla="*/ 4855 w 4856"/>
                <a:gd name="T5" fmla="*/ 4855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5"/>
                  </a:lnTo>
                  <a:lnTo>
                    <a:pt x="4855" y="4855"/>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02" name="Google Shape;209;p2"/>
            <p:cNvSpPr>
              <a:spLocks/>
            </p:cNvSpPr>
            <p:nvPr/>
          </p:nvSpPr>
          <p:spPr bwMode="auto">
            <a:xfrm>
              <a:off x="2642325" y="2646275"/>
              <a:ext cx="121400" cy="121425"/>
            </a:xfrm>
            <a:custGeom>
              <a:avLst/>
              <a:gdLst>
                <a:gd name="T0" fmla="*/ 0 w 4856"/>
                <a:gd name="T1" fmla="*/ 1 h 4857"/>
                <a:gd name="T2" fmla="*/ 0 w 4856"/>
                <a:gd name="T3" fmla="*/ 4856 h 4857"/>
                <a:gd name="T4" fmla="*/ 4855 w 4856"/>
                <a:gd name="T5" fmla="*/ 4856 h 4857"/>
                <a:gd name="T6" fmla="*/ 4855 w 4856"/>
                <a:gd name="T7" fmla="*/ 1 h 4857"/>
                <a:gd name="T8" fmla="*/ 0 w 4856"/>
                <a:gd name="T9" fmla="*/ 1 h 4857"/>
              </a:gdLst>
              <a:ahLst/>
              <a:cxnLst>
                <a:cxn ang="0">
                  <a:pos x="T0" y="T1"/>
                </a:cxn>
                <a:cxn ang="0">
                  <a:pos x="T2" y="T3"/>
                </a:cxn>
                <a:cxn ang="0">
                  <a:pos x="T4" y="T5"/>
                </a:cxn>
                <a:cxn ang="0">
                  <a:pos x="T6" y="T7"/>
                </a:cxn>
                <a:cxn ang="0">
                  <a:pos x="T8" y="T9"/>
                </a:cxn>
              </a:cxnLst>
              <a:rect l="0" t="0" r="r" b="b"/>
              <a:pathLst>
                <a:path w="4856" h="4857" extrusionOk="0">
                  <a:moveTo>
                    <a:pt x="0" y="1"/>
                  </a:moveTo>
                  <a:lnTo>
                    <a:pt x="0" y="4856"/>
                  </a:lnTo>
                  <a:lnTo>
                    <a:pt x="4855" y="4856"/>
                  </a:lnTo>
                  <a:lnTo>
                    <a:pt x="4855" y="1"/>
                  </a:lnTo>
                  <a:lnTo>
                    <a:pt x="0" y="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03" name="Google Shape;210;p2"/>
            <p:cNvSpPr>
              <a:spLocks/>
            </p:cNvSpPr>
            <p:nvPr/>
          </p:nvSpPr>
          <p:spPr bwMode="auto">
            <a:xfrm>
              <a:off x="2642325" y="5204975"/>
              <a:ext cx="121400" cy="121400"/>
            </a:xfrm>
            <a:custGeom>
              <a:avLst/>
              <a:gdLst>
                <a:gd name="T0" fmla="*/ 0 w 4856"/>
                <a:gd name="T1" fmla="*/ 0 h 4856"/>
                <a:gd name="T2" fmla="*/ 0 w 4856"/>
                <a:gd name="T3" fmla="*/ 4856 h 4856"/>
                <a:gd name="T4" fmla="*/ 4855 w 4856"/>
                <a:gd name="T5" fmla="*/ 4856 h 4856"/>
                <a:gd name="T6" fmla="*/ 4855 w 4856"/>
                <a:gd name="T7" fmla="*/ 0 h 4856"/>
                <a:gd name="T8" fmla="*/ 0 w 4856"/>
                <a:gd name="T9" fmla="*/ 0 h 4856"/>
              </a:gdLst>
              <a:ahLst/>
              <a:cxnLst>
                <a:cxn ang="0">
                  <a:pos x="T0" y="T1"/>
                </a:cxn>
                <a:cxn ang="0">
                  <a:pos x="T2" y="T3"/>
                </a:cxn>
                <a:cxn ang="0">
                  <a:pos x="T4" y="T5"/>
                </a:cxn>
                <a:cxn ang="0">
                  <a:pos x="T6" y="T7"/>
                </a:cxn>
                <a:cxn ang="0">
                  <a:pos x="T8" y="T9"/>
                </a:cxn>
              </a:cxnLst>
              <a:rect l="0" t="0" r="r" b="b"/>
              <a:pathLst>
                <a:path w="4856" h="4856" extrusionOk="0">
                  <a:moveTo>
                    <a:pt x="0" y="0"/>
                  </a:moveTo>
                  <a:lnTo>
                    <a:pt x="0" y="4856"/>
                  </a:lnTo>
                  <a:lnTo>
                    <a:pt x="4855" y="4856"/>
                  </a:lnTo>
                  <a:lnTo>
                    <a:pt x="4855"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sp>
          <p:nvSpPr>
            <p:cNvPr id="204" name="Google Shape;211;p2"/>
            <p:cNvSpPr>
              <a:spLocks/>
            </p:cNvSpPr>
            <p:nvPr/>
          </p:nvSpPr>
          <p:spPr bwMode="auto">
            <a:xfrm>
              <a:off x="3244350" y="990675"/>
              <a:ext cx="121425" cy="121400"/>
            </a:xfrm>
            <a:custGeom>
              <a:avLst/>
              <a:gdLst>
                <a:gd name="T0" fmla="*/ 1 w 4857"/>
                <a:gd name="T1" fmla="*/ 0 h 4856"/>
                <a:gd name="T2" fmla="*/ 1 w 4857"/>
                <a:gd name="T3" fmla="*/ 4855 h 4856"/>
                <a:gd name="T4" fmla="*/ 4856 w 4857"/>
                <a:gd name="T5" fmla="*/ 4855 h 4856"/>
                <a:gd name="T6" fmla="*/ 4856 w 4857"/>
                <a:gd name="T7" fmla="*/ 0 h 4856"/>
                <a:gd name="T8" fmla="*/ 1 w 4857"/>
                <a:gd name="T9" fmla="*/ 0 h 4856"/>
              </a:gdLst>
              <a:ahLst/>
              <a:cxnLst>
                <a:cxn ang="0">
                  <a:pos x="T0" y="T1"/>
                </a:cxn>
                <a:cxn ang="0">
                  <a:pos x="T2" y="T3"/>
                </a:cxn>
                <a:cxn ang="0">
                  <a:pos x="T4" y="T5"/>
                </a:cxn>
                <a:cxn ang="0">
                  <a:pos x="T6" y="T7"/>
                </a:cxn>
                <a:cxn ang="0">
                  <a:pos x="T8" y="T9"/>
                </a:cxn>
              </a:cxnLst>
              <a:rect l="0" t="0" r="r" b="b"/>
              <a:pathLst>
                <a:path w="4857" h="4856" extrusionOk="0">
                  <a:moveTo>
                    <a:pt x="1" y="0"/>
                  </a:moveTo>
                  <a:lnTo>
                    <a:pt x="1" y="4855"/>
                  </a:lnTo>
                  <a:lnTo>
                    <a:pt x="4856" y="4855"/>
                  </a:lnTo>
                  <a:lnTo>
                    <a:pt x="4856" y="0"/>
                  </a:lnTo>
                  <a:lnTo>
                    <a:pt x="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s-ES"/>
            </a:p>
          </p:txBody>
        </p:sp>
      </p:grpSp>
      <p:grpSp>
        <p:nvGrpSpPr>
          <p:cNvPr id="205" name="Google Shape;212;p2"/>
          <p:cNvGrpSpPr>
            <a:grpSpLocks/>
          </p:cNvGrpSpPr>
          <p:nvPr/>
        </p:nvGrpSpPr>
        <p:grpSpPr bwMode="auto">
          <a:xfrm rot="10800000">
            <a:off x="6367463" y="38100"/>
            <a:ext cx="2017712" cy="6781800"/>
            <a:chOff x="1588750" y="238125"/>
            <a:chExt cx="2078025" cy="5238750"/>
          </a:xfrm>
        </p:grpSpPr>
        <p:sp>
          <p:nvSpPr>
            <p:cNvPr id="206" name="Google Shape;213;p2"/>
            <p:cNvSpPr/>
            <p:nvPr/>
          </p:nvSpPr>
          <p:spPr>
            <a:xfrm>
              <a:off x="1587115" y="1294377"/>
              <a:ext cx="120987" cy="122629"/>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07" name="Google Shape;214;p2"/>
            <p:cNvSpPr/>
            <p:nvPr/>
          </p:nvSpPr>
          <p:spPr>
            <a:xfrm>
              <a:off x="1587115" y="1595229"/>
              <a:ext cx="120987" cy="122629"/>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08" name="Google Shape;215;p2"/>
            <p:cNvSpPr/>
            <p:nvPr/>
          </p:nvSpPr>
          <p:spPr>
            <a:xfrm>
              <a:off x="1587115" y="2648212"/>
              <a:ext cx="120987" cy="12099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09" name="Google Shape;216;p2"/>
            <p:cNvSpPr/>
            <p:nvPr/>
          </p:nvSpPr>
          <p:spPr>
            <a:xfrm>
              <a:off x="1587115" y="4003680"/>
              <a:ext cx="120987" cy="122630"/>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10" name="Google Shape;217;p2"/>
            <p:cNvSpPr/>
            <p:nvPr/>
          </p:nvSpPr>
          <p:spPr>
            <a:xfrm>
              <a:off x="1587115" y="4755811"/>
              <a:ext cx="120987"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11" name="Google Shape;218;p2"/>
            <p:cNvSpPr/>
            <p:nvPr/>
          </p:nvSpPr>
          <p:spPr>
            <a:xfrm>
              <a:off x="1587115" y="5056663"/>
              <a:ext cx="120987" cy="12099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12" name="Google Shape;219;p2"/>
            <p:cNvSpPr/>
            <p:nvPr/>
          </p:nvSpPr>
          <p:spPr>
            <a:xfrm>
              <a:off x="1737530" y="540612"/>
              <a:ext cx="120987" cy="12099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13" name="Google Shape;220;p2"/>
            <p:cNvSpPr/>
            <p:nvPr/>
          </p:nvSpPr>
          <p:spPr>
            <a:xfrm>
              <a:off x="1737530" y="1294377"/>
              <a:ext cx="120987" cy="122629"/>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14" name="Google Shape;221;p2"/>
            <p:cNvSpPr/>
            <p:nvPr/>
          </p:nvSpPr>
          <p:spPr>
            <a:xfrm>
              <a:off x="1737530" y="2798638"/>
              <a:ext cx="120987"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15" name="Google Shape;222;p2"/>
            <p:cNvSpPr/>
            <p:nvPr/>
          </p:nvSpPr>
          <p:spPr>
            <a:xfrm>
              <a:off x="1737530" y="3400342"/>
              <a:ext cx="120987"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16" name="Google Shape;223;p2"/>
            <p:cNvSpPr/>
            <p:nvPr/>
          </p:nvSpPr>
          <p:spPr>
            <a:xfrm>
              <a:off x="1737530" y="3550768"/>
              <a:ext cx="120987"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17" name="Google Shape;224;p2"/>
            <p:cNvSpPr/>
            <p:nvPr/>
          </p:nvSpPr>
          <p:spPr>
            <a:xfrm>
              <a:off x="1737530" y="4304532"/>
              <a:ext cx="120987" cy="12263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18" name="Google Shape;225;p2"/>
            <p:cNvSpPr/>
            <p:nvPr/>
          </p:nvSpPr>
          <p:spPr>
            <a:xfrm>
              <a:off x="1737530" y="5207089"/>
              <a:ext cx="120987"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19" name="Google Shape;226;p2"/>
            <p:cNvSpPr/>
            <p:nvPr/>
          </p:nvSpPr>
          <p:spPr>
            <a:xfrm>
              <a:off x="1887946" y="239760"/>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20" name="Google Shape;227;p2"/>
            <p:cNvSpPr/>
            <p:nvPr/>
          </p:nvSpPr>
          <p:spPr>
            <a:xfrm>
              <a:off x="1887946" y="1444803"/>
              <a:ext cx="120987" cy="122629"/>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21" name="Google Shape;228;p2"/>
            <p:cNvSpPr/>
            <p:nvPr/>
          </p:nvSpPr>
          <p:spPr>
            <a:xfrm>
              <a:off x="1887946" y="1745655"/>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22" name="Google Shape;229;p2"/>
            <p:cNvSpPr/>
            <p:nvPr/>
          </p:nvSpPr>
          <p:spPr>
            <a:xfrm>
              <a:off x="1887946" y="1896081"/>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23" name="Google Shape;230;p2"/>
            <p:cNvSpPr/>
            <p:nvPr/>
          </p:nvSpPr>
          <p:spPr>
            <a:xfrm>
              <a:off x="1887946" y="2046507"/>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24" name="Google Shape;231;p2"/>
            <p:cNvSpPr/>
            <p:nvPr/>
          </p:nvSpPr>
          <p:spPr>
            <a:xfrm>
              <a:off x="1887946" y="2196934"/>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25" name="Google Shape;232;p2"/>
            <p:cNvSpPr/>
            <p:nvPr/>
          </p:nvSpPr>
          <p:spPr>
            <a:xfrm>
              <a:off x="1887946" y="2347360"/>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26" name="Google Shape;233;p2"/>
            <p:cNvSpPr/>
            <p:nvPr/>
          </p:nvSpPr>
          <p:spPr>
            <a:xfrm>
              <a:off x="1887946" y="2497786"/>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27" name="Google Shape;234;p2"/>
            <p:cNvSpPr/>
            <p:nvPr/>
          </p:nvSpPr>
          <p:spPr>
            <a:xfrm>
              <a:off x="1887946" y="2648212"/>
              <a:ext cx="120987" cy="12099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28" name="Google Shape;235;p2"/>
            <p:cNvSpPr/>
            <p:nvPr/>
          </p:nvSpPr>
          <p:spPr>
            <a:xfrm>
              <a:off x="1887946" y="2798638"/>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29" name="Google Shape;236;p2"/>
            <p:cNvSpPr/>
            <p:nvPr/>
          </p:nvSpPr>
          <p:spPr>
            <a:xfrm>
              <a:off x="1887946" y="2949064"/>
              <a:ext cx="120987" cy="12099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30" name="Google Shape;237;p2"/>
            <p:cNvSpPr/>
            <p:nvPr/>
          </p:nvSpPr>
          <p:spPr>
            <a:xfrm>
              <a:off x="1887946" y="3099490"/>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31" name="Google Shape;238;p2"/>
            <p:cNvSpPr/>
            <p:nvPr/>
          </p:nvSpPr>
          <p:spPr>
            <a:xfrm>
              <a:off x="1887946" y="3851620"/>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32" name="Google Shape;239;p2"/>
            <p:cNvSpPr/>
            <p:nvPr/>
          </p:nvSpPr>
          <p:spPr>
            <a:xfrm>
              <a:off x="1887946" y="4003680"/>
              <a:ext cx="120987" cy="122630"/>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33" name="Google Shape;240;p2"/>
            <p:cNvSpPr/>
            <p:nvPr/>
          </p:nvSpPr>
          <p:spPr>
            <a:xfrm>
              <a:off x="1887946" y="4154106"/>
              <a:ext cx="120987" cy="12263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34" name="Google Shape;241;p2"/>
            <p:cNvSpPr/>
            <p:nvPr/>
          </p:nvSpPr>
          <p:spPr>
            <a:xfrm>
              <a:off x="1887946" y="4304532"/>
              <a:ext cx="120987" cy="12263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35" name="Google Shape;242;p2"/>
            <p:cNvSpPr/>
            <p:nvPr/>
          </p:nvSpPr>
          <p:spPr>
            <a:xfrm>
              <a:off x="1887946" y="4454959"/>
              <a:ext cx="120987" cy="12263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36" name="Google Shape;243;p2"/>
            <p:cNvSpPr/>
            <p:nvPr/>
          </p:nvSpPr>
          <p:spPr>
            <a:xfrm>
              <a:off x="1887946" y="4755811"/>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37" name="Google Shape;244;p2"/>
            <p:cNvSpPr/>
            <p:nvPr/>
          </p:nvSpPr>
          <p:spPr>
            <a:xfrm>
              <a:off x="1887946" y="4906237"/>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38" name="Google Shape;245;p2"/>
            <p:cNvSpPr/>
            <p:nvPr/>
          </p:nvSpPr>
          <p:spPr>
            <a:xfrm>
              <a:off x="2038362" y="390186"/>
              <a:ext cx="120987" cy="120995"/>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39" name="Google Shape;246;p2"/>
            <p:cNvSpPr/>
            <p:nvPr/>
          </p:nvSpPr>
          <p:spPr>
            <a:xfrm>
              <a:off x="2038362" y="1143951"/>
              <a:ext cx="120987" cy="122629"/>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40" name="Google Shape;247;p2"/>
            <p:cNvSpPr/>
            <p:nvPr/>
          </p:nvSpPr>
          <p:spPr>
            <a:xfrm>
              <a:off x="2038362" y="1294377"/>
              <a:ext cx="120987" cy="122629"/>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41" name="Google Shape;248;p2"/>
            <p:cNvSpPr/>
            <p:nvPr/>
          </p:nvSpPr>
          <p:spPr>
            <a:xfrm>
              <a:off x="2038362" y="1444803"/>
              <a:ext cx="120987" cy="122629"/>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42" name="Google Shape;249;p2"/>
            <p:cNvSpPr/>
            <p:nvPr/>
          </p:nvSpPr>
          <p:spPr>
            <a:xfrm>
              <a:off x="2038362" y="1745655"/>
              <a:ext cx="120987" cy="120995"/>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43" name="Google Shape;250;p2"/>
            <p:cNvSpPr/>
            <p:nvPr/>
          </p:nvSpPr>
          <p:spPr>
            <a:xfrm>
              <a:off x="2038362" y="2046507"/>
              <a:ext cx="120987" cy="120995"/>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44" name="Google Shape;251;p2"/>
            <p:cNvSpPr/>
            <p:nvPr/>
          </p:nvSpPr>
          <p:spPr>
            <a:xfrm>
              <a:off x="2038362" y="2648212"/>
              <a:ext cx="120987" cy="12099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45" name="Google Shape;252;p2"/>
            <p:cNvSpPr/>
            <p:nvPr/>
          </p:nvSpPr>
          <p:spPr>
            <a:xfrm>
              <a:off x="2038362" y="2949064"/>
              <a:ext cx="120987" cy="12099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46" name="Google Shape;253;p2"/>
            <p:cNvSpPr/>
            <p:nvPr/>
          </p:nvSpPr>
          <p:spPr>
            <a:xfrm>
              <a:off x="2038362" y="3099490"/>
              <a:ext cx="120987" cy="120995"/>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47" name="Google Shape;254;p2"/>
            <p:cNvSpPr/>
            <p:nvPr/>
          </p:nvSpPr>
          <p:spPr>
            <a:xfrm>
              <a:off x="2038362" y="3249916"/>
              <a:ext cx="120987" cy="120995"/>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48" name="Google Shape;255;p2"/>
            <p:cNvSpPr/>
            <p:nvPr/>
          </p:nvSpPr>
          <p:spPr>
            <a:xfrm>
              <a:off x="2038362" y="3550768"/>
              <a:ext cx="120987" cy="120995"/>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49" name="Google Shape;256;p2"/>
            <p:cNvSpPr/>
            <p:nvPr/>
          </p:nvSpPr>
          <p:spPr>
            <a:xfrm>
              <a:off x="2038362" y="3701194"/>
              <a:ext cx="120987" cy="120995"/>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50" name="Google Shape;257;p2"/>
            <p:cNvSpPr/>
            <p:nvPr/>
          </p:nvSpPr>
          <p:spPr>
            <a:xfrm>
              <a:off x="2038362" y="3851620"/>
              <a:ext cx="120987" cy="120995"/>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51" name="Google Shape;258;p2"/>
            <p:cNvSpPr/>
            <p:nvPr/>
          </p:nvSpPr>
          <p:spPr>
            <a:xfrm>
              <a:off x="2038362" y="4003680"/>
              <a:ext cx="120987" cy="122630"/>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52" name="Google Shape;259;p2"/>
            <p:cNvSpPr/>
            <p:nvPr/>
          </p:nvSpPr>
          <p:spPr>
            <a:xfrm>
              <a:off x="2038362" y="4304532"/>
              <a:ext cx="120987" cy="12263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53" name="Google Shape;260;p2"/>
            <p:cNvSpPr/>
            <p:nvPr/>
          </p:nvSpPr>
          <p:spPr>
            <a:xfrm>
              <a:off x="2038362" y="4454959"/>
              <a:ext cx="120987" cy="12263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54" name="Google Shape;261;p2"/>
            <p:cNvSpPr/>
            <p:nvPr/>
          </p:nvSpPr>
          <p:spPr>
            <a:xfrm>
              <a:off x="2038362" y="4906237"/>
              <a:ext cx="120987" cy="120995"/>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55" name="Google Shape;262;p2"/>
            <p:cNvSpPr/>
            <p:nvPr/>
          </p:nvSpPr>
          <p:spPr>
            <a:xfrm>
              <a:off x="2038362" y="5056663"/>
              <a:ext cx="120987" cy="120995"/>
            </a:xfrm>
            <a:custGeom>
              <a:avLst/>
              <a:gdLst/>
              <a:ahLst/>
              <a:cxnLst/>
              <a:rect l="l" t="t" r="r" b="b"/>
              <a:pathLst>
                <a:path w="4856" h="4857" extrusionOk="0">
                  <a:moveTo>
                    <a:pt x="0" y="1"/>
                  </a:moveTo>
                  <a:lnTo>
                    <a:pt x="0"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56" name="Google Shape;263;p2"/>
            <p:cNvSpPr/>
            <p:nvPr/>
          </p:nvSpPr>
          <p:spPr>
            <a:xfrm>
              <a:off x="2038362" y="5207089"/>
              <a:ext cx="120987" cy="120995"/>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57" name="Google Shape;264;p2"/>
            <p:cNvSpPr/>
            <p:nvPr/>
          </p:nvSpPr>
          <p:spPr>
            <a:xfrm>
              <a:off x="2188777" y="239760"/>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58" name="Google Shape;265;p2"/>
            <p:cNvSpPr/>
            <p:nvPr/>
          </p:nvSpPr>
          <p:spPr>
            <a:xfrm>
              <a:off x="2188777" y="691038"/>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59" name="Google Shape;266;p2"/>
            <p:cNvSpPr/>
            <p:nvPr/>
          </p:nvSpPr>
          <p:spPr>
            <a:xfrm>
              <a:off x="2188777" y="841464"/>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60" name="Google Shape;267;p2"/>
            <p:cNvSpPr/>
            <p:nvPr/>
          </p:nvSpPr>
          <p:spPr>
            <a:xfrm>
              <a:off x="2188777" y="1143951"/>
              <a:ext cx="120987" cy="122629"/>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61" name="Google Shape;268;p2"/>
            <p:cNvSpPr/>
            <p:nvPr/>
          </p:nvSpPr>
          <p:spPr>
            <a:xfrm>
              <a:off x="2188777" y="1294377"/>
              <a:ext cx="120987" cy="122629"/>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62" name="Google Shape;269;p2"/>
            <p:cNvSpPr/>
            <p:nvPr/>
          </p:nvSpPr>
          <p:spPr>
            <a:xfrm>
              <a:off x="2188777" y="1595229"/>
              <a:ext cx="120987" cy="122629"/>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63" name="Google Shape;270;p2"/>
            <p:cNvSpPr/>
            <p:nvPr/>
          </p:nvSpPr>
          <p:spPr>
            <a:xfrm>
              <a:off x="2188777" y="1745655"/>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64" name="Google Shape;271;p2"/>
            <p:cNvSpPr/>
            <p:nvPr/>
          </p:nvSpPr>
          <p:spPr>
            <a:xfrm>
              <a:off x="2188777" y="1896081"/>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65" name="Google Shape;272;p2"/>
            <p:cNvSpPr/>
            <p:nvPr/>
          </p:nvSpPr>
          <p:spPr>
            <a:xfrm>
              <a:off x="2188777" y="2046507"/>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66" name="Google Shape;273;p2"/>
            <p:cNvSpPr/>
            <p:nvPr/>
          </p:nvSpPr>
          <p:spPr>
            <a:xfrm>
              <a:off x="2188777" y="2196934"/>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67" name="Google Shape;274;p2"/>
            <p:cNvSpPr/>
            <p:nvPr/>
          </p:nvSpPr>
          <p:spPr>
            <a:xfrm>
              <a:off x="2188777" y="2347360"/>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68" name="Google Shape;275;p2"/>
            <p:cNvSpPr/>
            <p:nvPr/>
          </p:nvSpPr>
          <p:spPr>
            <a:xfrm>
              <a:off x="2188777" y="2497786"/>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69" name="Google Shape;276;p2"/>
            <p:cNvSpPr/>
            <p:nvPr/>
          </p:nvSpPr>
          <p:spPr>
            <a:xfrm>
              <a:off x="2188777" y="2798638"/>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70" name="Google Shape;277;p2"/>
            <p:cNvSpPr/>
            <p:nvPr/>
          </p:nvSpPr>
          <p:spPr>
            <a:xfrm>
              <a:off x="2188777" y="3099490"/>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71" name="Google Shape;278;p2"/>
            <p:cNvSpPr/>
            <p:nvPr/>
          </p:nvSpPr>
          <p:spPr>
            <a:xfrm>
              <a:off x="2188777" y="3249916"/>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72" name="Google Shape;279;p2"/>
            <p:cNvSpPr/>
            <p:nvPr/>
          </p:nvSpPr>
          <p:spPr>
            <a:xfrm>
              <a:off x="2188777" y="3400342"/>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73" name="Google Shape;280;p2"/>
            <p:cNvSpPr/>
            <p:nvPr/>
          </p:nvSpPr>
          <p:spPr>
            <a:xfrm>
              <a:off x="2188777" y="3550768"/>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74" name="Google Shape;281;p2"/>
            <p:cNvSpPr/>
            <p:nvPr/>
          </p:nvSpPr>
          <p:spPr>
            <a:xfrm>
              <a:off x="2188777" y="3701194"/>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75" name="Google Shape;282;p2"/>
            <p:cNvSpPr/>
            <p:nvPr/>
          </p:nvSpPr>
          <p:spPr>
            <a:xfrm>
              <a:off x="2188777" y="4003680"/>
              <a:ext cx="120987" cy="122630"/>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76" name="Google Shape;283;p2"/>
            <p:cNvSpPr/>
            <p:nvPr/>
          </p:nvSpPr>
          <p:spPr>
            <a:xfrm>
              <a:off x="2188777" y="4154106"/>
              <a:ext cx="120987" cy="12263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77" name="Google Shape;284;p2"/>
            <p:cNvSpPr/>
            <p:nvPr/>
          </p:nvSpPr>
          <p:spPr>
            <a:xfrm>
              <a:off x="2188777" y="4454959"/>
              <a:ext cx="120987" cy="12263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78" name="Google Shape;285;p2"/>
            <p:cNvSpPr/>
            <p:nvPr/>
          </p:nvSpPr>
          <p:spPr>
            <a:xfrm>
              <a:off x="2188777" y="4605385"/>
              <a:ext cx="120987" cy="12263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79" name="Google Shape;286;p2"/>
            <p:cNvSpPr/>
            <p:nvPr/>
          </p:nvSpPr>
          <p:spPr>
            <a:xfrm>
              <a:off x="2188777" y="4755811"/>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80" name="Google Shape;287;p2"/>
            <p:cNvSpPr/>
            <p:nvPr/>
          </p:nvSpPr>
          <p:spPr>
            <a:xfrm>
              <a:off x="2188777" y="5207089"/>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81" name="Google Shape;288;p2"/>
            <p:cNvSpPr/>
            <p:nvPr/>
          </p:nvSpPr>
          <p:spPr>
            <a:xfrm>
              <a:off x="2188777" y="5357515"/>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82" name="Google Shape;289;p2"/>
            <p:cNvSpPr/>
            <p:nvPr/>
          </p:nvSpPr>
          <p:spPr>
            <a:xfrm>
              <a:off x="2340828" y="540612"/>
              <a:ext cx="122621" cy="12099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83" name="Google Shape;290;p2"/>
            <p:cNvSpPr/>
            <p:nvPr/>
          </p:nvSpPr>
          <p:spPr>
            <a:xfrm>
              <a:off x="2340828" y="691038"/>
              <a:ext cx="12262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84" name="Google Shape;291;p2"/>
            <p:cNvSpPr/>
            <p:nvPr/>
          </p:nvSpPr>
          <p:spPr>
            <a:xfrm>
              <a:off x="2340828" y="993525"/>
              <a:ext cx="122621" cy="122629"/>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85" name="Google Shape;292;p2"/>
            <p:cNvSpPr/>
            <p:nvPr/>
          </p:nvSpPr>
          <p:spPr>
            <a:xfrm>
              <a:off x="2340828" y="1294377"/>
              <a:ext cx="122621" cy="122629"/>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86" name="Google Shape;293;p2"/>
            <p:cNvSpPr/>
            <p:nvPr/>
          </p:nvSpPr>
          <p:spPr>
            <a:xfrm>
              <a:off x="2340828" y="1444803"/>
              <a:ext cx="122621" cy="122629"/>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87" name="Google Shape;294;p2"/>
            <p:cNvSpPr/>
            <p:nvPr/>
          </p:nvSpPr>
          <p:spPr>
            <a:xfrm>
              <a:off x="2340828" y="1595229"/>
              <a:ext cx="122621" cy="122629"/>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88" name="Google Shape;295;p2"/>
            <p:cNvSpPr/>
            <p:nvPr/>
          </p:nvSpPr>
          <p:spPr>
            <a:xfrm>
              <a:off x="2340828" y="1745655"/>
              <a:ext cx="122621"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89" name="Google Shape;296;p2"/>
            <p:cNvSpPr/>
            <p:nvPr/>
          </p:nvSpPr>
          <p:spPr>
            <a:xfrm>
              <a:off x="2340828" y="2196934"/>
              <a:ext cx="12262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90" name="Google Shape;297;p2"/>
            <p:cNvSpPr/>
            <p:nvPr/>
          </p:nvSpPr>
          <p:spPr>
            <a:xfrm>
              <a:off x="2340828" y="2347360"/>
              <a:ext cx="12262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91" name="Google Shape;298;p2"/>
            <p:cNvSpPr/>
            <p:nvPr/>
          </p:nvSpPr>
          <p:spPr>
            <a:xfrm>
              <a:off x="2340828" y="2497786"/>
              <a:ext cx="12262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92" name="Google Shape;299;p2"/>
            <p:cNvSpPr/>
            <p:nvPr/>
          </p:nvSpPr>
          <p:spPr>
            <a:xfrm>
              <a:off x="2340828" y="2648212"/>
              <a:ext cx="122621" cy="12099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93" name="Google Shape;300;p2"/>
            <p:cNvSpPr/>
            <p:nvPr/>
          </p:nvSpPr>
          <p:spPr>
            <a:xfrm>
              <a:off x="2340828" y="2798638"/>
              <a:ext cx="122621"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94" name="Google Shape;301;p2"/>
            <p:cNvSpPr/>
            <p:nvPr/>
          </p:nvSpPr>
          <p:spPr>
            <a:xfrm>
              <a:off x="2340828" y="2949064"/>
              <a:ext cx="122621" cy="12099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95" name="Google Shape;302;p2"/>
            <p:cNvSpPr/>
            <p:nvPr/>
          </p:nvSpPr>
          <p:spPr>
            <a:xfrm>
              <a:off x="2340828" y="3099490"/>
              <a:ext cx="12262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96" name="Google Shape;303;p2"/>
            <p:cNvSpPr/>
            <p:nvPr/>
          </p:nvSpPr>
          <p:spPr>
            <a:xfrm>
              <a:off x="2340828" y="3249916"/>
              <a:ext cx="12262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97" name="Google Shape;304;p2"/>
            <p:cNvSpPr/>
            <p:nvPr/>
          </p:nvSpPr>
          <p:spPr>
            <a:xfrm>
              <a:off x="2340828" y="3400342"/>
              <a:ext cx="12262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98" name="Google Shape;305;p2"/>
            <p:cNvSpPr/>
            <p:nvPr/>
          </p:nvSpPr>
          <p:spPr>
            <a:xfrm>
              <a:off x="2340828" y="3550768"/>
              <a:ext cx="12262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299" name="Google Shape;306;p2"/>
            <p:cNvSpPr/>
            <p:nvPr/>
          </p:nvSpPr>
          <p:spPr>
            <a:xfrm>
              <a:off x="2340828" y="3851620"/>
              <a:ext cx="122621"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00" name="Google Shape;307;p2"/>
            <p:cNvSpPr/>
            <p:nvPr/>
          </p:nvSpPr>
          <p:spPr>
            <a:xfrm>
              <a:off x="2340828" y="4154106"/>
              <a:ext cx="122621" cy="12263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01" name="Google Shape;308;p2"/>
            <p:cNvSpPr/>
            <p:nvPr/>
          </p:nvSpPr>
          <p:spPr>
            <a:xfrm>
              <a:off x="2340828" y="4304532"/>
              <a:ext cx="122621" cy="12263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02" name="Google Shape;309;p2"/>
            <p:cNvSpPr/>
            <p:nvPr/>
          </p:nvSpPr>
          <p:spPr>
            <a:xfrm>
              <a:off x="2340828" y="4454959"/>
              <a:ext cx="122621" cy="12263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03" name="Google Shape;310;p2"/>
            <p:cNvSpPr/>
            <p:nvPr/>
          </p:nvSpPr>
          <p:spPr>
            <a:xfrm>
              <a:off x="2340828" y="4605385"/>
              <a:ext cx="122621" cy="12263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04" name="Google Shape;311;p2"/>
            <p:cNvSpPr/>
            <p:nvPr/>
          </p:nvSpPr>
          <p:spPr>
            <a:xfrm>
              <a:off x="2340828" y="4906237"/>
              <a:ext cx="12262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05" name="Google Shape;312;p2"/>
            <p:cNvSpPr/>
            <p:nvPr/>
          </p:nvSpPr>
          <p:spPr>
            <a:xfrm>
              <a:off x="2340828" y="5056663"/>
              <a:ext cx="122621" cy="12099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06" name="Google Shape;313;p2"/>
            <p:cNvSpPr/>
            <p:nvPr/>
          </p:nvSpPr>
          <p:spPr>
            <a:xfrm>
              <a:off x="2340828" y="5207089"/>
              <a:ext cx="122621"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07" name="Google Shape;314;p2"/>
            <p:cNvSpPr/>
            <p:nvPr/>
          </p:nvSpPr>
          <p:spPr>
            <a:xfrm>
              <a:off x="2340828" y="5357515"/>
              <a:ext cx="12262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08" name="Google Shape;315;p2"/>
            <p:cNvSpPr/>
            <p:nvPr/>
          </p:nvSpPr>
          <p:spPr>
            <a:xfrm>
              <a:off x="2491244" y="390186"/>
              <a:ext cx="122621"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09" name="Google Shape;316;p2"/>
            <p:cNvSpPr/>
            <p:nvPr/>
          </p:nvSpPr>
          <p:spPr>
            <a:xfrm>
              <a:off x="2491244" y="691038"/>
              <a:ext cx="122621"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10" name="Google Shape;317;p2"/>
            <p:cNvSpPr/>
            <p:nvPr/>
          </p:nvSpPr>
          <p:spPr>
            <a:xfrm>
              <a:off x="2491244" y="841464"/>
              <a:ext cx="122621"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11" name="Google Shape;318;p2"/>
            <p:cNvSpPr/>
            <p:nvPr/>
          </p:nvSpPr>
          <p:spPr>
            <a:xfrm>
              <a:off x="2491244" y="993525"/>
              <a:ext cx="122621" cy="122629"/>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12" name="Google Shape;319;p2"/>
            <p:cNvSpPr/>
            <p:nvPr/>
          </p:nvSpPr>
          <p:spPr>
            <a:xfrm>
              <a:off x="2491244" y="1143951"/>
              <a:ext cx="122621" cy="122629"/>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13" name="Google Shape;320;p2"/>
            <p:cNvSpPr/>
            <p:nvPr/>
          </p:nvSpPr>
          <p:spPr>
            <a:xfrm>
              <a:off x="2491244" y="1444803"/>
              <a:ext cx="122621" cy="122629"/>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14" name="Google Shape;321;p2"/>
            <p:cNvSpPr/>
            <p:nvPr/>
          </p:nvSpPr>
          <p:spPr>
            <a:xfrm>
              <a:off x="2491244" y="1745655"/>
              <a:ext cx="122621"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15" name="Google Shape;322;p2"/>
            <p:cNvSpPr/>
            <p:nvPr/>
          </p:nvSpPr>
          <p:spPr>
            <a:xfrm>
              <a:off x="2491244" y="1896081"/>
              <a:ext cx="122621"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16" name="Google Shape;323;p2"/>
            <p:cNvSpPr/>
            <p:nvPr/>
          </p:nvSpPr>
          <p:spPr>
            <a:xfrm>
              <a:off x="2491244" y="2046507"/>
              <a:ext cx="122621"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17" name="Google Shape;324;p2"/>
            <p:cNvSpPr/>
            <p:nvPr/>
          </p:nvSpPr>
          <p:spPr>
            <a:xfrm>
              <a:off x="2491244" y="2347360"/>
              <a:ext cx="122621"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18" name="Google Shape;325;p2"/>
            <p:cNvSpPr/>
            <p:nvPr/>
          </p:nvSpPr>
          <p:spPr>
            <a:xfrm>
              <a:off x="2491244" y="2497786"/>
              <a:ext cx="122621"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19" name="Google Shape;326;p2"/>
            <p:cNvSpPr/>
            <p:nvPr/>
          </p:nvSpPr>
          <p:spPr>
            <a:xfrm>
              <a:off x="2491244" y="2648212"/>
              <a:ext cx="122621" cy="12099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20" name="Google Shape;327;p2"/>
            <p:cNvSpPr/>
            <p:nvPr/>
          </p:nvSpPr>
          <p:spPr>
            <a:xfrm>
              <a:off x="2491244" y="2798638"/>
              <a:ext cx="122621"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21" name="Google Shape;328;p2"/>
            <p:cNvSpPr/>
            <p:nvPr/>
          </p:nvSpPr>
          <p:spPr>
            <a:xfrm>
              <a:off x="2491244" y="2949064"/>
              <a:ext cx="122621" cy="12099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22" name="Google Shape;329;p2"/>
            <p:cNvSpPr/>
            <p:nvPr/>
          </p:nvSpPr>
          <p:spPr>
            <a:xfrm>
              <a:off x="2491244" y="3099490"/>
              <a:ext cx="122621"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23" name="Google Shape;330;p2"/>
            <p:cNvSpPr/>
            <p:nvPr/>
          </p:nvSpPr>
          <p:spPr>
            <a:xfrm>
              <a:off x="2491244" y="3249916"/>
              <a:ext cx="122621"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24" name="Google Shape;331;p2"/>
            <p:cNvSpPr/>
            <p:nvPr/>
          </p:nvSpPr>
          <p:spPr>
            <a:xfrm>
              <a:off x="2491244" y="3550768"/>
              <a:ext cx="122621"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25" name="Google Shape;332;p2"/>
            <p:cNvSpPr/>
            <p:nvPr/>
          </p:nvSpPr>
          <p:spPr>
            <a:xfrm>
              <a:off x="2491244" y="3851620"/>
              <a:ext cx="122621"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26" name="Google Shape;333;p2"/>
            <p:cNvSpPr/>
            <p:nvPr/>
          </p:nvSpPr>
          <p:spPr>
            <a:xfrm>
              <a:off x="2491244" y="4003680"/>
              <a:ext cx="122621" cy="122630"/>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27" name="Google Shape;334;p2"/>
            <p:cNvSpPr/>
            <p:nvPr/>
          </p:nvSpPr>
          <p:spPr>
            <a:xfrm>
              <a:off x="2491244" y="4154106"/>
              <a:ext cx="122621" cy="12263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28" name="Google Shape;335;p2"/>
            <p:cNvSpPr/>
            <p:nvPr/>
          </p:nvSpPr>
          <p:spPr>
            <a:xfrm>
              <a:off x="2491244" y="4304532"/>
              <a:ext cx="122621" cy="12263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29" name="Google Shape;336;p2"/>
            <p:cNvSpPr/>
            <p:nvPr/>
          </p:nvSpPr>
          <p:spPr>
            <a:xfrm>
              <a:off x="2491244" y="4605385"/>
              <a:ext cx="122621" cy="122630"/>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30" name="Google Shape;337;p2"/>
            <p:cNvSpPr/>
            <p:nvPr/>
          </p:nvSpPr>
          <p:spPr>
            <a:xfrm>
              <a:off x="2491244" y="4755811"/>
              <a:ext cx="122621"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31" name="Google Shape;338;p2"/>
            <p:cNvSpPr/>
            <p:nvPr/>
          </p:nvSpPr>
          <p:spPr>
            <a:xfrm>
              <a:off x="2491244" y="5056663"/>
              <a:ext cx="122621" cy="12099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32" name="Google Shape;339;p2"/>
            <p:cNvSpPr/>
            <p:nvPr/>
          </p:nvSpPr>
          <p:spPr>
            <a:xfrm>
              <a:off x="2491244" y="5357515"/>
              <a:ext cx="122621"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33" name="Google Shape;340;p2"/>
            <p:cNvSpPr/>
            <p:nvPr/>
          </p:nvSpPr>
          <p:spPr>
            <a:xfrm>
              <a:off x="2641660" y="540612"/>
              <a:ext cx="122621" cy="12099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34" name="Google Shape;341;p2"/>
            <p:cNvSpPr/>
            <p:nvPr/>
          </p:nvSpPr>
          <p:spPr>
            <a:xfrm>
              <a:off x="2641660" y="993525"/>
              <a:ext cx="122621" cy="122629"/>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35" name="Google Shape;342;p2"/>
            <p:cNvSpPr/>
            <p:nvPr/>
          </p:nvSpPr>
          <p:spPr>
            <a:xfrm>
              <a:off x="2641660" y="1143951"/>
              <a:ext cx="122621" cy="122629"/>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36" name="Google Shape;343;p2"/>
            <p:cNvSpPr/>
            <p:nvPr/>
          </p:nvSpPr>
          <p:spPr>
            <a:xfrm>
              <a:off x="2641660" y="1294377"/>
              <a:ext cx="122621" cy="122629"/>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37" name="Google Shape;344;p2"/>
            <p:cNvSpPr/>
            <p:nvPr/>
          </p:nvSpPr>
          <p:spPr>
            <a:xfrm>
              <a:off x="2641660" y="1595229"/>
              <a:ext cx="122621" cy="122629"/>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38" name="Google Shape;345;p2"/>
            <p:cNvSpPr/>
            <p:nvPr/>
          </p:nvSpPr>
          <p:spPr>
            <a:xfrm>
              <a:off x="2641660" y="1896081"/>
              <a:ext cx="12262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39" name="Google Shape;346;p2"/>
            <p:cNvSpPr/>
            <p:nvPr/>
          </p:nvSpPr>
          <p:spPr>
            <a:xfrm>
              <a:off x="2641660" y="2046507"/>
              <a:ext cx="12262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40" name="Google Shape;347;p2"/>
            <p:cNvSpPr/>
            <p:nvPr/>
          </p:nvSpPr>
          <p:spPr>
            <a:xfrm>
              <a:off x="2641660" y="2196934"/>
              <a:ext cx="12262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41" name="Google Shape;348;p2"/>
            <p:cNvSpPr/>
            <p:nvPr/>
          </p:nvSpPr>
          <p:spPr>
            <a:xfrm>
              <a:off x="2641660" y="2497786"/>
              <a:ext cx="12262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42" name="Google Shape;349;p2"/>
            <p:cNvSpPr/>
            <p:nvPr/>
          </p:nvSpPr>
          <p:spPr>
            <a:xfrm>
              <a:off x="2641660" y="2798638"/>
              <a:ext cx="122621"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43" name="Google Shape;350;p2"/>
            <p:cNvSpPr/>
            <p:nvPr/>
          </p:nvSpPr>
          <p:spPr>
            <a:xfrm>
              <a:off x="2641660" y="3099490"/>
              <a:ext cx="12262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44" name="Google Shape;351;p2"/>
            <p:cNvSpPr/>
            <p:nvPr/>
          </p:nvSpPr>
          <p:spPr>
            <a:xfrm>
              <a:off x="2641660" y="3400342"/>
              <a:ext cx="12262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45" name="Google Shape;352;p2"/>
            <p:cNvSpPr/>
            <p:nvPr/>
          </p:nvSpPr>
          <p:spPr>
            <a:xfrm>
              <a:off x="2641660" y="3550768"/>
              <a:ext cx="12262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46" name="Google Shape;353;p2"/>
            <p:cNvSpPr/>
            <p:nvPr/>
          </p:nvSpPr>
          <p:spPr>
            <a:xfrm>
              <a:off x="2641660" y="4003680"/>
              <a:ext cx="122621" cy="122630"/>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47" name="Google Shape;354;p2"/>
            <p:cNvSpPr/>
            <p:nvPr/>
          </p:nvSpPr>
          <p:spPr>
            <a:xfrm>
              <a:off x="2641660" y="4154106"/>
              <a:ext cx="122621" cy="122630"/>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48" name="Google Shape;355;p2"/>
            <p:cNvSpPr/>
            <p:nvPr/>
          </p:nvSpPr>
          <p:spPr>
            <a:xfrm>
              <a:off x="2641660" y="4304532"/>
              <a:ext cx="122621" cy="12263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49" name="Google Shape;356;p2"/>
            <p:cNvSpPr/>
            <p:nvPr/>
          </p:nvSpPr>
          <p:spPr>
            <a:xfrm>
              <a:off x="2641660" y="4454959"/>
              <a:ext cx="122621" cy="12263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50" name="Google Shape;357;p2"/>
            <p:cNvSpPr/>
            <p:nvPr/>
          </p:nvSpPr>
          <p:spPr>
            <a:xfrm>
              <a:off x="2641660" y="4605385"/>
              <a:ext cx="122621" cy="122630"/>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51" name="Google Shape;358;p2"/>
            <p:cNvSpPr/>
            <p:nvPr/>
          </p:nvSpPr>
          <p:spPr>
            <a:xfrm>
              <a:off x="2641660" y="4906237"/>
              <a:ext cx="12262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52" name="Google Shape;359;p2"/>
            <p:cNvSpPr/>
            <p:nvPr/>
          </p:nvSpPr>
          <p:spPr>
            <a:xfrm>
              <a:off x="2641660" y="5056663"/>
              <a:ext cx="122621" cy="120995"/>
            </a:xfrm>
            <a:custGeom>
              <a:avLst/>
              <a:gdLst/>
              <a:ahLst/>
              <a:cxnLst/>
              <a:rect l="l" t="t" r="r" b="b"/>
              <a:pathLst>
                <a:path w="4856" h="4857"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53" name="Google Shape;360;p2"/>
            <p:cNvSpPr/>
            <p:nvPr/>
          </p:nvSpPr>
          <p:spPr>
            <a:xfrm>
              <a:off x="2792076" y="239760"/>
              <a:ext cx="122621"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54" name="Google Shape;361;p2"/>
            <p:cNvSpPr/>
            <p:nvPr/>
          </p:nvSpPr>
          <p:spPr>
            <a:xfrm>
              <a:off x="2792076" y="691038"/>
              <a:ext cx="122621"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55" name="Google Shape;362;p2"/>
            <p:cNvSpPr/>
            <p:nvPr/>
          </p:nvSpPr>
          <p:spPr>
            <a:xfrm>
              <a:off x="2792076" y="993525"/>
              <a:ext cx="122621" cy="122629"/>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56" name="Google Shape;363;p2"/>
            <p:cNvSpPr/>
            <p:nvPr/>
          </p:nvSpPr>
          <p:spPr>
            <a:xfrm>
              <a:off x="2792076" y="1444803"/>
              <a:ext cx="122621" cy="122629"/>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57" name="Google Shape;364;p2"/>
            <p:cNvSpPr/>
            <p:nvPr/>
          </p:nvSpPr>
          <p:spPr>
            <a:xfrm>
              <a:off x="2792076" y="1595229"/>
              <a:ext cx="122621" cy="122629"/>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58" name="Google Shape;365;p2"/>
            <p:cNvSpPr/>
            <p:nvPr/>
          </p:nvSpPr>
          <p:spPr>
            <a:xfrm>
              <a:off x="2792076" y="2196934"/>
              <a:ext cx="122621"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59" name="Google Shape;366;p2"/>
            <p:cNvSpPr/>
            <p:nvPr/>
          </p:nvSpPr>
          <p:spPr>
            <a:xfrm>
              <a:off x="2792076" y="2347360"/>
              <a:ext cx="122621"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60" name="Google Shape;367;p2"/>
            <p:cNvSpPr/>
            <p:nvPr/>
          </p:nvSpPr>
          <p:spPr>
            <a:xfrm>
              <a:off x="2792076" y="2648212"/>
              <a:ext cx="122621" cy="12099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61" name="Google Shape;368;p2"/>
            <p:cNvSpPr/>
            <p:nvPr/>
          </p:nvSpPr>
          <p:spPr>
            <a:xfrm>
              <a:off x="2792076" y="2798638"/>
              <a:ext cx="122621"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62" name="Google Shape;369;p2"/>
            <p:cNvSpPr/>
            <p:nvPr/>
          </p:nvSpPr>
          <p:spPr>
            <a:xfrm>
              <a:off x="2792076" y="2949064"/>
              <a:ext cx="122621" cy="12099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63" name="Google Shape;370;p2"/>
            <p:cNvSpPr/>
            <p:nvPr/>
          </p:nvSpPr>
          <p:spPr>
            <a:xfrm>
              <a:off x="2792076" y="3099490"/>
              <a:ext cx="122621"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64" name="Google Shape;371;p2"/>
            <p:cNvSpPr/>
            <p:nvPr/>
          </p:nvSpPr>
          <p:spPr>
            <a:xfrm>
              <a:off x="2792076" y="3550768"/>
              <a:ext cx="122621"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65" name="Google Shape;372;p2"/>
            <p:cNvSpPr/>
            <p:nvPr/>
          </p:nvSpPr>
          <p:spPr>
            <a:xfrm>
              <a:off x="2792076" y="3701194"/>
              <a:ext cx="122621"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66" name="Google Shape;373;p2"/>
            <p:cNvSpPr/>
            <p:nvPr/>
          </p:nvSpPr>
          <p:spPr>
            <a:xfrm>
              <a:off x="2792076" y="3851620"/>
              <a:ext cx="122621"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67" name="Google Shape;374;p2"/>
            <p:cNvSpPr/>
            <p:nvPr/>
          </p:nvSpPr>
          <p:spPr>
            <a:xfrm>
              <a:off x="2792076" y="4154106"/>
              <a:ext cx="122621" cy="122630"/>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68" name="Google Shape;375;p2"/>
            <p:cNvSpPr/>
            <p:nvPr/>
          </p:nvSpPr>
          <p:spPr>
            <a:xfrm>
              <a:off x="2792076" y="4906237"/>
              <a:ext cx="122621"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69" name="Google Shape;376;p2"/>
            <p:cNvSpPr/>
            <p:nvPr/>
          </p:nvSpPr>
          <p:spPr>
            <a:xfrm>
              <a:off x="2792076" y="5207089"/>
              <a:ext cx="122621"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70" name="Google Shape;377;p2"/>
            <p:cNvSpPr/>
            <p:nvPr/>
          </p:nvSpPr>
          <p:spPr>
            <a:xfrm>
              <a:off x="2792076" y="5357515"/>
              <a:ext cx="122621"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71" name="Google Shape;378;p2"/>
            <p:cNvSpPr/>
            <p:nvPr/>
          </p:nvSpPr>
          <p:spPr>
            <a:xfrm>
              <a:off x="2942491" y="390186"/>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72" name="Google Shape;379;p2"/>
            <p:cNvSpPr/>
            <p:nvPr/>
          </p:nvSpPr>
          <p:spPr>
            <a:xfrm>
              <a:off x="2942491" y="540612"/>
              <a:ext cx="120987" cy="12099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73" name="Google Shape;380;p2"/>
            <p:cNvSpPr/>
            <p:nvPr/>
          </p:nvSpPr>
          <p:spPr>
            <a:xfrm>
              <a:off x="2942491" y="993525"/>
              <a:ext cx="120987" cy="122629"/>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74" name="Google Shape;381;p2"/>
            <p:cNvSpPr/>
            <p:nvPr/>
          </p:nvSpPr>
          <p:spPr>
            <a:xfrm>
              <a:off x="2942491" y="1294377"/>
              <a:ext cx="120987" cy="122629"/>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75" name="Google Shape;382;p2"/>
            <p:cNvSpPr/>
            <p:nvPr/>
          </p:nvSpPr>
          <p:spPr>
            <a:xfrm>
              <a:off x="2942491" y="1595229"/>
              <a:ext cx="120987" cy="122629"/>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76" name="Google Shape;383;p2"/>
            <p:cNvSpPr/>
            <p:nvPr/>
          </p:nvSpPr>
          <p:spPr>
            <a:xfrm>
              <a:off x="2942491" y="2046507"/>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77" name="Google Shape;384;p2"/>
            <p:cNvSpPr/>
            <p:nvPr/>
          </p:nvSpPr>
          <p:spPr>
            <a:xfrm>
              <a:off x="2942491" y="2347360"/>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78" name="Google Shape;385;p2"/>
            <p:cNvSpPr/>
            <p:nvPr/>
          </p:nvSpPr>
          <p:spPr>
            <a:xfrm>
              <a:off x="2942491" y="2798638"/>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79" name="Google Shape;386;p2"/>
            <p:cNvSpPr/>
            <p:nvPr/>
          </p:nvSpPr>
          <p:spPr>
            <a:xfrm>
              <a:off x="2942491" y="3099490"/>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80" name="Google Shape;387;p2"/>
            <p:cNvSpPr/>
            <p:nvPr/>
          </p:nvSpPr>
          <p:spPr>
            <a:xfrm>
              <a:off x="2942491" y="3249916"/>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81" name="Google Shape;388;p2"/>
            <p:cNvSpPr/>
            <p:nvPr/>
          </p:nvSpPr>
          <p:spPr>
            <a:xfrm>
              <a:off x="2942491" y="3550768"/>
              <a:ext cx="120987"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82" name="Google Shape;389;p2"/>
            <p:cNvSpPr/>
            <p:nvPr/>
          </p:nvSpPr>
          <p:spPr>
            <a:xfrm>
              <a:off x="2942491" y="3701194"/>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83" name="Google Shape;390;p2"/>
            <p:cNvSpPr/>
            <p:nvPr/>
          </p:nvSpPr>
          <p:spPr>
            <a:xfrm>
              <a:off x="2942491" y="3851620"/>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84" name="Google Shape;391;p2"/>
            <p:cNvSpPr/>
            <p:nvPr/>
          </p:nvSpPr>
          <p:spPr>
            <a:xfrm>
              <a:off x="2942491" y="4154106"/>
              <a:ext cx="120987" cy="122630"/>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85" name="Google Shape;392;p2"/>
            <p:cNvSpPr/>
            <p:nvPr/>
          </p:nvSpPr>
          <p:spPr>
            <a:xfrm>
              <a:off x="2942491" y="4304532"/>
              <a:ext cx="120987" cy="12263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86" name="Google Shape;393;p2"/>
            <p:cNvSpPr/>
            <p:nvPr/>
          </p:nvSpPr>
          <p:spPr>
            <a:xfrm>
              <a:off x="2942491" y="4755811"/>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87" name="Google Shape;394;p2"/>
            <p:cNvSpPr/>
            <p:nvPr/>
          </p:nvSpPr>
          <p:spPr>
            <a:xfrm>
              <a:off x="2942491" y="5056663"/>
              <a:ext cx="120987" cy="120995"/>
            </a:xfrm>
            <a:custGeom>
              <a:avLst/>
              <a:gdLst/>
              <a:ahLst/>
              <a:cxnLst/>
              <a:rect l="l" t="t" r="r" b="b"/>
              <a:pathLst>
                <a:path w="4857"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88" name="Google Shape;395;p2"/>
            <p:cNvSpPr/>
            <p:nvPr/>
          </p:nvSpPr>
          <p:spPr>
            <a:xfrm>
              <a:off x="2942491" y="5207089"/>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89" name="Google Shape;396;p2"/>
            <p:cNvSpPr/>
            <p:nvPr/>
          </p:nvSpPr>
          <p:spPr>
            <a:xfrm>
              <a:off x="3092907" y="239760"/>
              <a:ext cx="120987" cy="120995"/>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90" name="Google Shape;397;p2"/>
            <p:cNvSpPr/>
            <p:nvPr/>
          </p:nvSpPr>
          <p:spPr>
            <a:xfrm>
              <a:off x="3092907" y="691038"/>
              <a:ext cx="120987" cy="120995"/>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91" name="Google Shape;398;p2"/>
            <p:cNvSpPr/>
            <p:nvPr/>
          </p:nvSpPr>
          <p:spPr>
            <a:xfrm>
              <a:off x="3092907" y="1143951"/>
              <a:ext cx="120987" cy="122629"/>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92" name="Google Shape;399;p2"/>
            <p:cNvSpPr/>
            <p:nvPr/>
          </p:nvSpPr>
          <p:spPr>
            <a:xfrm>
              <a:off x="3092907" y="1745655"/>
              <a:ext cx="120987" cy="120995"/>
            </a:xfrm>
            <a:custGeom>
              <a:avLst/>
              <a:gdLst/>
              <a:ahLst/>
              <a:cxnLst/>
              <a:rect l="l" t="t" r="r" b="b"/>
              <a:pathLst>
                <a:path w="4856" h="4856" extrusionOk="0">
                  <a:moveTo>
                    <a:pt x="0" y="0"/>
                  </a:moveTo>
                  <a:lnTo>
                    <a:pt x="0"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93" name="Google Shape;400;p2"/>
            <p:cNvSpPr/>
            <p:nvPr/>
          </p:nvSpPr>
          <p:spPr>
            <a:xfrm>
              <a:off x="3092907" y="2347360"/>
              <a:ext cx="120987" cy="120995"/>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94" name="Google Shape;401;p2"/>
            <p:cNvSpPr/>
            <p:nvPr/>
          </p:nvSpPr>
          <p:spPr>
            <a:xfrm>
              <a:off x="3092907" y="3099490"/>
              <a:ext cx="120987" cy="120995"/>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95" name="Google Shape;402;p2"/>
            <p:cNvSpPr/>
            <p:nvPr/>
          </p:nvSpPr>
          <p:spPr>
            <a:xfrm>
              <a:off x="3092907" y="4304532"/>
              <a:ext cx="120987" cy="122630"/>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96" name="Google Shape;403;p2"/>
            <p:cNvSpPr/>
            <p:nvPr/>
          </p:nvSpPr>
          <p:spPr>
            <a:xfrm>
              <a:off x="3092907" y="4454959"/>
              <a:ext cx="120987" cy="122630"/>
            </a:xfrm>
            <a:custGeom>
              <a:avLst/>
              <a:gdLst/>
              <a:ahLst/>
              <a:cxnLst/>
              <a:rect l="l" t="t" r="r" b="b"/>
              <a:pathLst>
                <a:path w="4856" h="4856" extrusionOk="0">
                  <a:moveTo>
                    <a:pt x="0" y="0"/>
                  </a:moveTo>
                  <a:lnTo>
                    <a:pt x="0"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97" name="Google Shape;404;p2"/>
            <p:cNvSpPr/>
            <p:nvPr/>
          </p:nvSpPr>
          <p:spPr>
            <a:xfrm>
              <a:off x="3092907" y="5357515"/>
              <a:ext cx="120987" cy="120995"/>
            </a:xfrm>
            <a:custGeom>
              <a:avLst/>
              <a:gdLst/>
              <a:ahLst/>
              <a:cxnLst/>
              <a:rect l="l" t="t" r="r" b="b"/>
              <a:pathLst>
                <a:path w="4856" h="4856" extrusionOk="0">
                  <a:moveTo>
                    <a:pt x="0" y="1"/>
                  </a:moveTo>
                  <a:lnTo>
                    <a:pt x="0"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98" name="Google Shape;405;p2"/>
            <p:cNvSpPr/>
            <p:nvPr/>
          </p:nvSpPr>
          <p:spPr>
            <a:xfrm>
              <a:off x="3243323" y="390186"/>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399" name="Google Shape;406;p2"/>
            <p:cNvSpPr/>
            <p:nvPr/>
          </p:nvSpPr>
          <p:spPr>
            <a:xfrm>
              <a:off x="3243323" y="1294377"/>
              <a:ext cx="120987" cy="122629"/>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00" name="Google Shape;407;p2"/>
            <p:cNvSpPr/>
            <p:nvPr/>
          </p:nvSpPr>
          <p:spPr>
            <a:xfrm>
              <a:off x="3243323" y="2046507"/>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01" name="Google Shape;408;p2"/>
            <p:cNvSpPr/>
            <p:nvPr/>
          </p:nvSpPr>
          <p:spPr>
            <a:xfrm>
              <a:off x="3243323" y="2798638"/>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02" name="Google Shape;409;p2"/>
            <p:cNvSpPr/>
            <p:nvPr/>
          </p:nvSpPr>
          <p:spPr>
            <a:xfrm>
              <a:off x="3243323" y="3701194"/>
              <a:ext cx="120987"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03" name="Google Shape;410;p2"/>
            <p:cNvSpPr/>
            <p:nvPr/>
          </p:nvSpPr>
          <p:spPr>
            <a:xfrm>
              <a:off x="3243323" y="4454959"/>
              <a:ext cx="120987" cy="122630"/>
            </a:xfrm>
            <a:custGeom>
              <a:avLst/>
              <a:gdLst/>
              <a:ahLst/>
              <a:cxnLst/>
              <a:rect l="l" t="t" r="r" b="b"/>
              <a:pathLst>
                <a:path w="4857"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04" name="Google Shape;411;p2"/>
            <p:cNvSpPr/>
            <p:nvPr/>
          </p:nvSpPr>
          <p:spPr>
            <a:xfrm>
              <a:off x="3243323" y="4605385"/>
              <a:ext cx="120987" cy="122630"/>
            </a:xfrm>
            <a:custGeom>
              <a:avLst/>
              <a:gdLst/>
              <a:ahLst/>
              <a:cxnLst/>
              <a:rect l="l" t="t" r="r" b="b"/>
              <a:pathLst>
                <a:path w="4857" h="4856"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05" name="Google Shape;412;p2"/>
            <p:cNvSpPr/>
            <p:nvPr/>
          </p:nvSpPr>
          <p:spPr>
            <a:xfrm>
              <a:off x="3243323" y="5207089"/>
              <a:ext cx="120987"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06" name="Google Shape;413;p2"/>
            <p:cNvSpPr/>
            <p:nvPr/>
          </p:nvSpPr>
          <p:spPr>
            <a:xfrm>
              <a:off x="3393738" y="239760"/>
              <a:ext cx="120987"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07" name="Google Shape;414;p2"/>
            <p:cNvSpPr/>
            <p:nvPr/>
          </p:nvSpPr>
          <p:spPr>
            <a:xfrm>
              <a:off x="3393738" y="1294377"/>
              <a:ext cx="120987" cy="122629"/>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08" name="Google Shape;415;p2"/>
            <p:cNvSpPr/>
            <p:nvPr/>
          </p:nvSpPr>
          <p:spPr>
            <a:xfrm>
              <a:off x="3393738" y="3249916"/>
              <a:ext cx="120987"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09" name="Google Shape;416;p2"/>
            <p:cNvSpPr/>
            <p:nvPr/>
          </p:nvSpPr>
          <p:spPr>
            <a:xfrm>
              <a:off x="3393738" y="3851620"/>
              <a:ext cx="120987"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10" name="Google Shape;417;p2"/>
            <p:cNvSpPr/>
            <p:nvPr/>
          </p:nvSpPr>
          <p:spPr>
            <a:xfrm>
              <a:off x="3393738" y="4454959"/>
              <a:ext cx="120987" cy="122630"/>
            </a:xfrm>
            <a:custGeom>
              <a:avLst/>
              <a:gdLst/>
              <a:ahLst/>
              <a:cxnLst/>
              <a:rect l="l" t="t" r="r" b="b"/>
              <a:pathLst>
                <a:path w="4856" h="4856" extrusionOk="0">
                  <a:moveTo>
                    <a:pt x="0" y="0"/>
                  </a:moveTo>
                  <a:lnTo>
                    <a:pt x="0" y="4855"/>
                  </a:lnTo>
                  <a:lnTo>
                    <a:pt x="4855" y="4855"/>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11" name="Google Shape;418;p2"/>
            <p:cNvSpPr/>
            <p:nvPr/>
          </p:nvSpPr>
          <p:spPr>
            <a:xfrm>
              <a:off x="3393738" y="5207089"/>
              <a:ext cx="120987"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12" name="Google Shape;419;p2"/>
            <p:cNvSpPr/>
            <p:nvPr/>
          </p:nvSpPr>
          <p:spPr>
            <a:xfrm>
              <a:off x="3544154" y="691038"/>
              <a:ext cx="120987"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13" name="Google Shape;420;p2"/>
            <p:cNvSpPr/>
            <p:nvPr/>
          </p:nvSpPr>
          <p:spPr>
            <a:xfrm>
              <a:off x="3544154" y="1595229"/>
              <a:ext cx="120987" cy="122629"/>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14" name="Google Shape;421;p2"/>
            <p:cNvSpPr/>
            <p:nvPr/>
          </p:nvSpPr>
          <p:spPr>
            <a:xfrm>
              <a:off x="3544154" y="2648212"/>
              <a:ext cx="120987" cy="120995"/>
            </a:xfrm>
            <a:custGeom>
              <a:avLst/>
              <a:gdLst/>
              <a:ahLst/>
              <a:cxnLst/>
              <a:rect l="l" t="t" r="r" b="b"/>
              <a:pathLst>
                <a:path w="4856" h="4857" extrusionOk="0">
                  <a:moveTo>
                    <a:pt x="1" y="1"/>
                  </a:moveTo>
                  <a:lnTo>
                    <a:pt x="1" y="4856"/>
                  </a:lnTo>
                  <a:lnTo>
                    <a:pt x="4856" y="4856"/>
                  </a:lnTo>
                  <a:lnTo>
                    <a:pt x="4856" y="1"/>
                  </a:lnTo>
                  <a:close/>
                </a:path>
              </a:pathLst>
            </a:custGeom>
            <a:solidFill>
              <a:schemeClr val="accent4"/>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grpSp>
      <p:grpSp>
        <p:nvGrpSpPr>
          <p:cNvPr id="415" name="Google Shape;422;p2"/>
          <p:cNvGrpSpPr>
            <a:grpSpLocks/>
          </p:cNvGrpSpPr>
          <p:nvPr/>
        </p:nvGrpSpPr>
        <p:grpSpPr bwMode="auto">
          <a:xfrm rot="10800000">
            <a:off x="6367463" y="38100"/>
            <a:ext cx="2309812" cy="6781800"/>
            <a:chOff x="1287725" y="238125"/>
            <a:chExt cx="2379050" cy="5238750"/>
          </a:xfrm>
        </p:grpSpPr>
        <p:sp>
          <p:nvSpPr>
            <p:cNvPr id="416" name="Google Shape;423;p2"/>
            <p:cNvSpPr/>
            <p:nvPr/>
          </p:nvSpPr>
          <p:spPr>
            <a:xfrm>
              <a:off x="1286089" y="390186"/>
              <a:ext cx="120996"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17" name="Google Shape;424;p2"/>
            <p:cNvSpPr/>
            <p:nvPr/>
          </p:nvSpPr>
          <p:spPr>
            <a:xfrm>
              <a:off x="1286089" y="691038"/>
              <a:ext cx="120996"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18" name="Google Shape;425;p2"/>
            <p:cNvSpPr/>
            <p:nvPr/>
          </p:nvSpPr>
          <p:spPr>
            <a:xfrm>
              <a:off x="1286089" y="841464"/>
              <a:ext cx="120996"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19" name="Google Shape;426;p2"/>
            <p:cNvSpPr/>
            <p:nvPr/>
          </p:nvSpPr>
          <p:spPr>
            <a:xfrm>
              <a:off x="1286089" y="1294377"/>
              <a:ext cx="120996" cy="122629"/>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20" name="Google Shape;427;p2"/>
            <p:cNvSpPr/>
            <p:nvPr/>
          </p:nvSpPr>
          <p:spPr>
            <a:xfrm>
              <a:off x="1286089" y="1745655"/>
              <a:ext cx="120996"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21" name="Google Shape;428;p2"/>
            <p:cNvSpPr/>
            <p:nvPr/>
          </p:nvSpPr>
          <p:spPr>
            <a:xfrm>
              <a:off x="1286089" y="1896081"/>
              <a:ext cx="120996"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22" name="Google Shape;429;p2"/>
            <p:cNvSpPr/>
            <p:nvPr/>
          </p:nvSpPr>
          <p:spPr>
            <a:xfrm>
              <a:off x="1286089" y="2046507"/>
              <a:ext cx="120996"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23" name="Google Shape;430;p2"/>
            <p:cNvSpPr/>
            <p:nvPr/>
          </p:nvSpPr>
          <p:spPr>
            <a:xfrm>
              <a:off x="1286089" y="2497786"/>
              <a:ext cx="120996"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24" name="Google Shape;431;p2"/>
            <p:cNvSpPr/>
            <p:nvPr/>
          </p:nvSpPr>
          <p:spPr>
            <a:xfrm>
              <a:off x="1286089" y="2949064"/>
              <a:ext cx="120996" cy="12099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25" name="Google Shape;432;p2"/>
            <p:cNvSpPr/>
            <p:nvPr/>
          </p:nvSpPr>
          <p:spPr>
            <a:xfrm>
              <a:off x="1286089" y="3701194"/>
              <a:ext cx="120996"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26" name="Google Shape;433;p2"/>
            <p:cNvSpPr/>
            <p:nvPr/>
          </p:nvSpPr>
          <p:spPr>
            <a:xfrm>
              <a:off x="1286089" y="3851620"/>
              <a:ext cx="120996"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27" name="Google Shape;434;p2"/>
            <p:cNvSpPr/>
            <p:nvPr/>
          </p:nvSpPr>
          <p:spPr>
            <a:xfrm>
              <a:off x="1286089" y="4454959"/>
              <a:ext cx="120996" cy="122630"/>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28" name="Google Shape;435;p2"/>
            <p:cNvSpPr/>
            <p:nvPr/>
          </p:nvSpPr>
          <p:spPr>
            <a:xfrm>
              <a:off x="1286089" y="4755811"/>
              <a:ext cx="120996"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29" name="Google Shape;436;p2"/>
            <p:cNvSpPr/>
            <p:nvPr/>
          </p:nvSpPr>
          <p:spPr>
            <a:xfrm>
              <a:off x="1286089" y="5056663"/>
              <a:ext cx="120996" cy="12099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30" name="Google Shape;437;p2"/>
            <p:cNvSpPr/>
            <p:nvPr/>
          </p:nvSpPr>
          <p:spPr>
            <a:xfrm>
              <a:off x="1286089" y="5207089"/>
              <a:ext cx="120996"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31" name="Google Shape;438;p2"/>
            <p:cNvSpPr/>
            <p:nvPr/>
          </p:nvSpPr>
          <p:spPr>
            <a:xfrm>
              <a:off x="1436517" y="390186"/>
              <a:ext cx="120996"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32" name="Google Shape;439;p2"/>
            <p:cNvSpPr/>
            <p:nvPr/>
          </p:nvSpPr>
          <p:spPr>
            <a:xfrm>
              <a:off x="1436517" y="2347360"/>
              <a:ext cx="120996"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33" name="Google Shape;440;p2"/>
            <p:cNvSpPr/>
            <p:nvPr/>
          </p:nvSpPr>
          <p:spPr>
            <a:xfrm>
              <a:off x="1436517" y="2798638"/>
              <a:ext cx="120996"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34" name="Google Shape;441;p2"/>
            <p:cNvSpPr/>
            <p:nvPr/>
          </p:nvSpPr>
          <p:spPr>
            <a:xfrm>
              <a:off x="1436517" y="4154106"/>
              <a:ext cx="120996" cy="122630"/>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35" name="Google Shape;442;p2"/>
            <p:cNvSpPr/>
            <p:nvPr/>
          </p:nvSpPr>
          <p:spPr>
            <a:xfrm>
              <a:off x="1586945" y="390186"/>
              <a:ext cx="120996"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36" name="Google Shape;443;p2"/>
            <p:cNvSpPr/>
            <p:nvPr/>
          </p:nvSpPr>
          <p:spPr>
            <a:xfrm>
              <a:off x="1586945" y="540612"/>
              <a:ext cx="120996" cy="120995"/>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37" name="Google Shape;444;p2"/>
            <p:cNvSpPr/>
            <p:nvPr/>
          </p:nvSpPr>
          <p:spPr>
            <a:xfrm>
              <a:off x="1586945" y="691038"/>
              <a:ext cx="120996"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38" name="Google Shape;445;p2"/>
            <p:cNvSpPr/>
            <p:nvPr/>
          </p:nvSpPr>
          <p:spPr>
            <a:xfrm>
              <a:off x="1586945" y="1143951"/>
              <a:ext cx="120996" cy="122629"/>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39" name="Google Shape;446;p2"/>
            <p:cNvSpPr/>
            <p:nvPr/>
          </p:nvSpPr>
          <p:spPr>
            <a:xfrm>
              <a:off x="1586945" y="1896081"/>
              <a:ext cx="120996"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40" name="Google Shape;447;p2"/>
            <p:cNvSpPr/>
            <p:nvPr/>
          </p:nvSpPr>
          <p:spPr>
            <a:xfrm>
              <a:off x="1586945" y="2046507"/>
              <a:ext cx="120996"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41" name="Google Shape;448;p2"/>
            <p:cNvSpPr/>
            <p:nvPr/>
          </p:nvSpPr>
          <p:spPr>
            <a:xfrm>
              <a:off x="1586945" y="2347360"/>
              <a:ext cx="120996"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42" name="Google Shape;449;p2"/>
            <p:cNvSpPr/>
            <p:nvPr/>
          </p:nvSpPr>
          <p:spPr>
            <a:xfrm>
              <a:off x="1586945" y="3099490"/>
              <a:ext cx="120996"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43" name="Google Shape;450;p2"/>
            <p:cNvSpPr/>
            <p:nvPr/>
          </p:nvSpPr>
          <p:spPr>
            <a:xfrm>
              <a:off x="1586945" y="3550768"/>
              <a:ext cx="120996"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44" name="Google Shape;451;p2"/>
            <p:cNvSpPr/>
            <p:nvPr/>
          </p:nvSpPr>
          <p:spPr>
            <a:xfrm>
              <a:off x="1586945" y="5357515"/>
              <a:ext cx="120996"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45" name="Google Shape;452;p2"/>
            <p:cNvSpPr/>
            <p:nvPr/>
          </p:nvSpPr>
          <p:spPr>
            <a:xfrm>
              <a:off x="1737373" y="390186"/>
              <a:ext cx="120996"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46" name="Google Shape;453;p2"/>
            <p:cNvSpPr/>
            <p:nvPr/>
          </p:nvSpPr>
          <p:spPr>
            <a:xfrm>
              <a:off x="1737373" y="691038"/>
              <a:ext cx="120996"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47" name="Google Shape;454;p2"/>
            <p:cNvSpPr/>
            <p:nvPr/>
          </p:nvSpPr>
          <p:spPr>
            <a:xfrm>
              <a:off x="1737373" y="993525"/>
              <a:ext cx="120996" cy="122629"/>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48" name="Google Shape;455;p2"/>
            <p:cNvSpPr/>
            <p:nvPr/>
          </p:nvSpPr>
          <p:spPr>
            <a:xfrm>
              <a:off x="1737373" y="1595229"/>
              <a:ext cx="120996" cy="122629"/>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49" name="Google Shape;456;p2"/>
            <p:cNvSpPr/>
            <p:nvPr/>
          </p:nvSpPr>
          <p:spPr>
            <a:xfrm>
              <a:off x="1737373" y="1745655"/>
              <a:ext cx="120996"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50" name="Google Shape;457;p2"/>
            <p:cNvSpPr/>
            <p:nvPr/>
          </p:nvSpPr>
          <p:spPr>
            <a:xfrm>
              <a:off x="1737373" y="2046507"/>
              <a:ext cx="120996"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51" name="Google Shape;458;p2"/>
            <p:cNvSpPr/>
            <p:nvPr/>
          </p:nvSpPr>
          <p:spPr>
            <a:xfrm>
              <a:off x="1737373" y="2196934"/>
              <a:ext cx="120996"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52" name="Google Shape;459;p2"/>
            <p:cNvSpPr/>
            <p:nvPr/>
          </p:nvSpPr>
          <p:spPr>
            <a:xfrm>
              <a:off x="1737373" y="2347360"/>
              <a:ext cx="120996"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53" name="Google Shape;460;p2"/>
            <p:cNvSpPr/>
            <p:nvPr/>
          </p:nvSpPr>
          <p:spPr>
            <a:xfrm>
              <a:off x="1737373" y="2949064"/>
              <a:ext cx="120996" cy="12099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54" name="Google Shape;461;p2"/>
            <p:cNvSpPr/>
            <p:nvPr/>
          </p:nvSpPr>
          <p:spPr>
            <a:xfrm>
              <a:off x="1737373" y="3099490"/>
              <a:ext cx="120996"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55" name="Google Shape;462;p2"/>
            <p:cNvSpPr/>
            <p:nvPr/>
          </p:nvSpPr>
          <p:spPr>
            <a:xfrm>
              <a:off x="1737373" y="3249916"/>
              <a:ext cx="120996"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56" name="Google Shape;463;p2"/>
            <p:cNvSpPr/>
            <p:nvPr/>
          </p:nvSpPr>
          <p:spPr>
            <a:xfrm>
              <a:off x="1737373" y="3851620"/>
              <a:ext cx="120996" cy="120995"/>
            </a:xfrm>
            <a:custGeom>
              <a:avLst/>
              <a:gdLst/>
              <a:ahLst/>
              <a:cxnLst/>
              <a:rect l="l" t="t" r="r" b="b"/>
              <a:pathLst>
                <a:path w="4856" h="4856" extrusionOk="0">
                  <a:moveTo>
                    <a:pt x="1" y="0"/>
                  </a:moveTo>
                  <a:lnTo>
                    <a:pt x="1" y="4856"/>
                  </a:lnTo>
                  <a:lnTo>
                    <a:pt x="4856" y="4856"/>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57" name="Google Shape;464;p2"/>
            <p:cNvSpPr/>
            <p:nvPr/>
          </p:nvSpPr>
          <p:spPr>
            <a:xfrm>
              <a:off x="1737373" y="4003680"/>
              <a:ext cx="120996" cy="122630"/>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58" name="Google Shape;465;p2"/>
            <p:cNvSpPr/>
            <p:nvPr/>
          </p:nvSpPr>
          <p:spPr>
            <a:xfrm>
              <a:off x="1737373" y="4454959"/>
              <a:ext cx="120996" cy="122630"/>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59" name="Google Shape;466;p2"/>
            <p:cNvSpPr/>
            <p:nvPr/>
          </p:nvSpPr>
          <p:spPr>
            <a:xfrm>
              <a:off x="1737373" y="4605385"/>
              <a:ext cx="120996" cy="12263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60" name="Google Shape;467;p2"/>
            <p:cNvSpPr/>
            <p:nvPr/>
          </p:nvSpPr>
          <p:spPr>
            <a:xfrm>
              <a:off x="1737373" y="4755811"/>
              <a:ext cx="120996"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61" name="Google Shape;468;p2"/>
            <p:cNvSpPr/>
            <p:nvPr/>
          </p:nvSpPr>
          <p:spPr>
            <a:xfrm>
              <a:off x="1737373" y="5056663"/>
              <a:ext cx="120996" cy="120995"/>
            </a:xfrm>
            <a:custGeom>
              <a:avLst/>
              <a:gdLst/>
              <a:ahLst/>
              <a:cxnLst/>
              <a:rect l="l" t="t" r="r" b="b"/>
              <a:pathLst>
                <a:path w="4856" h="4857"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62" name="Google Shape;469;p2"/>
            <p:cNvSpPr/>
            <p:nvPr/>
          </p:nvSpPr>
          <p:spPr>
            <a:xfrm>
              <a:off x="1887801" y="540612"/>
              <a:ext cx="120996" cy="12099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63" name="Google Shape;470;p2"/>
            <p:cNvSpPr/>
            <p:nvPr/>
          </p:nvSpPr>
          <p:spPr>
            <a:xfrm>
              <a:off x="1887801" y="691038"/>
              <a:ext cx="120996"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64" name="Google Shape;471;p2"/>
            <p:cNvSpPr/>
            <p:nvPr/>
          </p:nvSpPr>
          <p:spPr>
            <a:xfrm>
              <a:off x="1887801" y="993525"/>
              <a:ext cx="120996" cy="122629"/>
            </a:xfrm>
            <a:custGeom>
              <a:avLst/>
              <a:gdLst/>
              <a:ahLst/>
              <a:cxnLst/>
              <a:rect l="l" t="t" r="r" b="b"/>
              <a:pathLst>
                <a:path w="4857"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65" name="Google Shape;472;p2"/>
            <p:cNvSpPr/>
            <p:nvPr/>
          </p:nvSpPr>
          <p:spPr>
            <a:xfrm>
              <a:off x="1887801" y="1143951"/>
              <a:ext cx="120996" cy="122629"/>
            </a:xfrm>
            <a:custGeom>
              <a:avLst/>
              <a:gdLst/>
              <a:ahLst/>
              <a:cxnLst/>
              <a:rect l="l" t="t" r="r" b="b"/>
              <a:pathLst>
                <a:path w="4857"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66" name="Google Shape;473;p2"/>
            <p:cNvSpPr/>
            <p:nvPr/>
          </p:nvSpPr>
          <p:spPr>
            <a:xfrm>
              <a:off x="1887801" y="1294377"/>
              <a:ext cx="120996" cy="122629"/>
            </a:xfrm>
            <a:custGeom>
              <a:avLst/>
              <a:gdLst/>
              <a:ahLst/>
              <a:cxnLst/>
              <a:rect l="l" t="t" r="r" b="b"/>
              <a:pathLst>
                <a:path w="4857"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67" name="Google Shape;474;p2"/>
            <p:cNvSpPr/>
            <p:nvPr/>
          </p:nvSpPr>
          <p:spPr>
            <a:xfrm>
              <a:off x="1887801" y="1595229"/>
              <a:ext cx="120996" cy="122629"/>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68" name="Google Shape;475;p2"/>
            <p:cNvSpPr/>
            <p:nvPr/>
          </p:nvSpPr>
          <p:spPr>
            <a:xfrm>
              <a:off x="1887801" y="3249916"/>
              <a:ext cx="120996"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69" name="Google Shape;476;p2"/>
            <p:cNvSpPr/>
            <p:nvPr/>
          </p:nvSpPr>
          <p:spPr>
            <a:xfrm>
              <a:off x="1887801" y="3550768"/>
              <a:ext cx="120996"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70" name="Google Shape;477;p2"/>
            <p:cNvSpPr/>
            <p:nvPr/>
          </p:nvSpPr>
          <p:spPr>
            <a:xfrm>
              <a:off x="1887801" y="3701194"/>
              <a:ext cx="120996" cy="120995"/>
            </a:xfrm>
            <a:custGeom>
              <a:avLst/>
              <a:gdLst/>
              <a:ahLst/>
              <a:cxnLst/>
              <a:rect l="l" t="t" r="r" b="b"/>
              <a:pathLst>
                <a:path w="4857"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71" name="Google Shape;478;p2"/>
            <p:cNvSpPr/>
            <p:nvPr/>
          </p:nvSpPr>
          <p:spPr>
            <a:xfrm>
              <a:off x="1887801" y="5056663"/>
              <a:ext cx="120996" cy="12099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72" name="Google Shape;479;p2"/>
            <p:cNvSpPr/>
            <p:nvPr/>
          </p:nvSpPr>
          <p:spPr>
            <a:xfrm>
              <a:off x="1887801" y="5357515"/>
              <a:ext cx="120996"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73" name="Google Shape;480;p2"/>
            <p:cNvSpPr/>
            <p:nvPr/>
          </p:nvSpPr>
          <p:spPr>
            <a:xfrm>
              <a:off x="2038229" y="239760"/>
              <a:ext cx="120996" cy="120995"/>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74" name="Google Shape;481;p2"/>
            <p:cNvSpPr/>
            <p:nvPr/>
          </p:nvSpPr>
          <p:spPr>
            <a:xfrm>
              <a:off x="2038229" y="540612"/>
              <a:ext cx="120996" cy="120995"/>
            </a:xfrm>
            <a:custGeom>
              <a:avLst/>
              <a:gdLst/>
              <a:ahLst/>
              <a:cxnLst/>
              <a:rect l="l" t="t" r="r" b="b"/>
              <a:pathLst>
                <a:path w="4856" h="4857" extrusionOk="0">
                  <a:moveTo>
                    <a:pt x="0" y="1"/>
                  </a:moveTo>
                  <a:lnTo>
                    <a:pt x="0"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75" name="Google Shape;482;p2"/>
            <p:cNvSpPr/>
            <p:nvPr/>
          </p:nvSpPr>
          <p:spPr>
            <a:xfrm>
              <a:off x="2038229" y="841464"/>
              <a:ext cx="120996" cy="120995"/>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76" name="Google Shape;483;p2"/>
            <p:cNvSpPr/>
            <p:nvPr/>
          </p:nvSpPr>
          <p:spPr>
            <a:xfrm>
              <a:off x="2038229" y="993525"/>
              <a:ext cx="120996" cy="122629"/>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77" name="Google Shape;484;p2"/>
            <p:cNvSpPr/>
            <p:nvPr/>
          </p:nvSpPr>
          <p:spPr>
            <a:xfrm>
              <a:off x="2038229" y="1595229"/>
              <a:ext cx="120996" cy="122629"/>
            </a:xfrm>
            <a:custGeom>
              <a:avLst/>
              <a:gdLst/>
              <a:ahLst/>
              <a:cxnLst/>
              <a:rect l="l" t="t" r="r" b="b"/>
              <a:pathLst>
                <a:path w="4856" h="4857" extrusionOk="0">
                  <a:moveTo>
                    <a:pt x="0" y="1"/>
                  </a:moveTo>
                  <a:lnTo>
                    <a:pt x="0"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78" name="Google Shape;485;p2"/>
            <p:cNvSpPr/>
            <p:nvPr/>
          </p:nvSpPr>
          <p:spPr>
            <a:xfrm>
              <a:off x="2038229" y="2196934"/>
              <a:ext cx="120996" cy="120995"/>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79" name="Google Shape;486;p2"/>
            <p:cNvSpPr/>
            <p:nvPr/>
          </p:nvSpPr>
          <p:spPr>
            <a:xfrm>
              <a:off x="2038229" y="2347360"/>
              <a:ext cx="120996" cy="120995"/>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80" name="Google Shape;487;p2"/>
            <p:cNvSpPr/>
            <p:nvPr/>
          </p:nvSpPr>
          <p:spPr>
            <a:xfrm>
              <a:off x="2038229" y="2497786"/>
              <a:ext cx="120996" cy="120995"/>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81" name="Google Shape;488;p2"/>
            <p:cNvSpPr/>
            <p:nvPr/>
          </p:nvSpPr>
          <p:spPr>
            <a:xfrm>
              <a:off x="2038229" y="3400342"/>
              <a:ext cx="120996" cy="120995"/>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82" name="Google Shape;489;p2"/>
            <p:cNvSpPr/>
            <p:nvPr/>
          </p:nvSpPr>
          <p:spPr>
            <a:xfrm>
              <a:off x="2038229" y="4154106"/>
              <a:ext cx="120996" cy="122630"/>
            </a:xfrm>
            <a:custGeom>
              <a:avLst/>
              <a:gdLst/>
              <a:ahLst/>
              <a:cxnLst/>
              <a:rect l="l" t="t" r="r" b="b"/>
              <a:pathLst>
                <a:path w="4856" h="4856" extrusionOk="0">
                  <a:moveTo>
                    <a:pt x="0" y="0"/>
                  </a:moveTo>
                  <a:lnTo>
                    <a:pt x="0" y="4856"/>
                  </a:lnTo>
                  <a:lnTo>
                    <a:pt x="4856" y="4856"/>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83" name="Google Shape;490;p2"/>
            <p:cNvSpPr/>
            <p:nvPr/>
          </p:nvSpPr>
          <p:spPr>
            <a:xfrm>
              <a:off x="2038229" y="4605385"/>
              <a:ext cx="120996" cy="122630"/>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84" name="Google Shape;491;p2"/>
            <p:cNvSpPr/>
            <p:nvPr/>
          </p:nvSpPr>
          <p:spPr>
            <a:xfrm>
              <a:off x="2038229" y="4755811"/>
              <a:ext cx="120996" cy="120995"/>
            </a:xfrm>
            <a:custGeom>
              <a:avLst/>
              <a:gdLst/>
              <a:ahLst/>
              <a:cxnLst/>
              <a:rect l="l" t="t" r="r" b="b"/>
              <a:pathLst>
                <a:path w="4856" h="4856" extrusionOk="0">
                  <a:moveTo>
                    <a:pt x="0" y="0"/>
                  </a:moveTo>
                  <a:lnTo>
                    <a:pt x="0"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85" name="Google Shape;492;p2"/>
            <p:cNvSpPr/>
            <p:nvPr/>
          </p:nvSpPr>
          <p:spPr>
            <a:xfrm>
              <a:off x="2038229" y="5357515"/>
              <a:ext cx="120996" cy="120995"/>
            </a:xfrm>
            <a:custGeom>
              <a:avLst/>
              <a:gdLst/>
              <a:ahLst/>
              <a:cxnLst/>
              <a:rect l="l" t="t" r="r" b="b"/>
              <a:pathLst>
                <a:path w="4856" h="4856" extrusionOk="0">
                  <a:moveTo>
                    <a:pt x="0" y="1"/>
                  </a:moveTo>
                  <a:lnTo>
                    <a:pt x="0"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86" name="Google Shape;493;p2"/>
            <p:cNvSpPr/>
            <p:nvPr/>
          </p:nvSpPr>
          <p:spPr>
            <a:xfrm>
              <a:off x="2190293" y="390186"/>
              <a:ext cx="122631"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87" name="Google Shape;494;p2"/>
            <p:cNvSpPr/>
            <p:nvPr/>
          </p:nvSpPr>
          <p:spPr>
            <a:xfrm>
              <a:off x="2190293" y="540612"/>
              <a:ext cx="122631" cy="12099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88" name="Google Shape;495;p2"/>
            <p:cNvSpPr/>
            <p:nvPr/>
          </p:nvSpPr>
          <p:spPr>
            <a:xfrm>
              <a:off x="2190293" y="993525"/>
              <a:ext cx="122631" cy="122629"/>
            </a:xfrm>
            <a:custGeom>
              <a:avLst/>
              <a:gdLst/>
              <a:ahLst/>
              <a:cxnLst/>
              <a:rect l="l" t="t" r="r" b="b"/>
              <a:pathLst>
                <a:path w="4857"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89" name="Google Shape;496;p2"/>
            <p:cNvSpPr/>
            <p:nvPr/>
          </p:nvSpPr>
          <p:spPr>
            <a:xfrm>
              <a:off x="2190293" y="1444803"/>
              <a:ext cx="122631" cy="122629"/>
            </a:xfrm>
            <a:custGeom>
              <a:avLst/>
              <a:gdLst/>
              <a:ahLst/>
              <a:cxnLst/>
              <a:rect l="l" t="t" r="r" b="b"/>
              <a:pathLst>
                <a:path w="4857" h="4856" extrusionOk="0">
                  <a:moveTo>
                    <a:pt x="1" y="0"/>
                  </a:moveTo>
                  <a:lnTo>
                    <a:pt x="1" y="4856"/>
                  </a:lnTo>
                  <a:lnTo>
                    <a:pt x="4856" y="4856"/>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90" name="Google Shape;497;p2"/>
            <p:cNvSpPr/>
            <p:nvPr/>
          </p:nvSpPr>
          <p:spPr>
            <a:xfrm>
              <a:off x="2190293" y="2648212"/>
              <a:ext cx="122631" cy="12099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91" name="Google Shape;498;p2"/>
            <p:cNvSpPr/>
            <p:nvPr/>
          </p:nvSpPr>
          <p:spPr>
            <a:xfrm>
              <a:off x="2190293" y="2949064"/>
              <a:ext cx="122631" cy="12099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92" name="Google Shape;499;p2"/>
            <p:cNvSpPr/>
            <p:nvPr/>
          </p:nvSpPr>
          <p:spPr>
            <a:xfrm>
              <a:off x="2190293" y="3851620"/>
              <a:ext cx="122631" cy="120995"/>
            </a:xfrm>
            <a:custGeom>
              <a:avLst/>
              <a:gdLst/>
              <a:ahLst/>
              <a:cxnLst/>
              <a:rect l="l" t="t" r="r" b="b"/>
              <a:pathLst>
                <a:path w="4857" h="4856" extrusionOk="0">
                  <a:moveTo>
                    <a:pt x="1" y="0"/>
                  </a:moveTo>
                  <a:lnTo>
                    <a:pt x="1" y="4856"/>
                  </a:lnTo>
                  <a:lnTo>
                    <a:pt x="4856" y="4856"/>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93" name="Google Shape;500;p2"/>
            <p:cNvSpPr/>
            <p:nvPr/>
          </p:nvSpPr>
          <p:spPr>
            <a:xfrm>
              <a:off x="2190293" y="4304532"/>
              <a:ext cx="122631" cy="122630"/>
            </a:xfrm>
            <a:custGeom>
              <a:avLst/>
              <a:gdLst/>
              <a:ahLst/>
              <a:cxnLst/>
              <a:rect l="l" t="t" r="r" b="b"/>
              <a:pathLst>
                <a:path w="4857"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94" name="Google Shape;501;p2"/>
            <p:cNvSpPr/>
            <p:nvPr/>
          </p:nvSpPr>
          <p:spPr>
            <a:xfrm>
              <a:off x="2190293" y="4906237"/>
              <a:ext cx="122631" cy="120995"/>
            </a:xfrm>
            <a:custGeom>
              <a:avLst/>
              <a:gdLst/>
              <a:ahLst/>
              <a:cxnLst/>
              <a:rect l="l" t="t" r="r" b="b"/>
              <a:pathLst>
                <a:path w="4857"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95" name="Google Shape;502;p2"/>
            <p:cNvSpPr/>
            <p:nvPr/>
          </p:nvSpPr>
          <p:spPr>
            <a:xfrm>
              <a:off x="2340721" y="239760"/>
              <a:ext cx="12263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96" name="Google Shape;503;p2"/>
            <p:cNvSpPr/>
            <p:nvPr/>
          </p:nvSpPr>
          <p:spPr>
            <a:xfrm>
              <a:off x="2340721" y="390186"/>
              <a:ext cx="122631" cy="120995"/>
            </a:xfrm>
            <a:custGeom>
              <a:avLst/>
              <a:gdLst/>
              <a:ahLst/>
              <a:cxnLst/>
              <a:rect l="l" t="t" r="r" b="b"/>
              <a:pathLst>
                <a:path w="4856" h="4856" extrusionOk="0">
                  <a:moveTo>
                    <a:pt x="0" y="0"/>
                  </a:moveTo>
                  <a:lnTo>
                    <a:pt x="0" y="4856"/>
                  </a:lnTo>
                  <a:lnTo>
                    <a:pt x="4855" y="4856"/>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97" name="Google Shape;504;p2"/>
            <p:cNvSpPr/>
            <p:nvPr/>
          </p:nvSpPr>
          <p:spPr>
            <a:xfrm>
              <a:off x="2340721" y="841464"/>
              <a:ext cx="12263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98" name="Google Shape;505;p2"/>
            <p:cNvSpPr/>
            <p:nvPr/>
          </p:nvSpPr>
          <p:spPr>
            <a:xfrm>
              <a:off x="2340721" y="1143951"/>
              <a:ext cx="122631" cy="122629"/>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499" name="Google Shape;506;p2"/>
            <p:cNvSpPr/>
            <p:nvPr/>
          </p:nvSpPr>
          <p:spPr>
            <a:xfrm>
              <a:off x="2340721" y="1896081"/>
              <a:ext cx="12263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00" name="Google Shape;507;p2"/>
            <p:cNvSpPr/>
            <p:nvPr/>
          </p:nvSpPr>
          <p:spPr>
            <a:xfrm>
              <a:off x="2340721" y="2046507"/>
              <a:ext cx="12263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01" name="Google Shape;508;p2"/>
            <p:cNvSpPr/>
            <p:nvPr/>
          </p:nvSpPr>
          <p:spPr>
            <a:xfrm>
              <a:off x="2340721" y="3701194"/>
              <a:ext cx="12263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02" name="Google Shape;509;p2"/>
            <p:cNvSpPr/>
            <p:nvPr/>
          </p:nvSpPr>
          <p:spPr>
            <a:xfrm>
              <a:off x="2340721" y="4003680"/>
              <a:ext cx="122631" cy="122630"/>
            </a:xfrm>
            <a:custGeom>
              <a:avLst/>
              <a:gdLst/>
              <a:ahLst/>
              <a:cxnLst/>
              <a:rect l="l" t="t" r="r" b="b"/>
              <a:pathLst>
                <a:path w="4856" h="4857"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03" name="Google Shape;510;p2"/>
            <p:cNvSpPr/>
            <p:nvPr/>
          </p:nvSpPr>
          <p:spPr>
            <a:xfrm>
              <a:off x="2491148" y="239760"/>
              <a:ext cx="122631"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04" name="Google Shape;511;p2"/>
            <p:cNvSpPr/>
            <p:nvPr/>
          </p:nvSpPr>
          <p:spPr>
            <a:xfrm>
              <a:off x="2491148" y="1294377"/>
              <a:ext cx="122631" cy="122629"/>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05" name="Google Shape;512;p2"/>
            <p:cNvSpPr/>
            <p:nvPr/>
          </p:nvSpPr>
          <p:spPr>
            <a:xfrm>
              <a:off x="2491148" y="2196934"/>
              <a:ext cx="122631"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06" name="Google Shape;513;p2"/>
            <p:cNvSpPr/>
            <p:nvPr/>
          </p:nvSpPr>
          <p:spPr>
            <a:xfrm>
              <a:off x="2491148" y="3701194"/>
              <a:ext cx="122631" cy="120995"/>
            </a:xfrm>
            <a:custGeom>
              <a:avLst/>
              <a:gdLst/>
              <a:ahLst/>
              <a:cxnLst/>
              <a:rect l="l" t="t" r="r" b="b"/>
              <a:pathLst>
                <a:path w="4856" h="4856" extrusionOk="0">
                  <a:moveTo>
                    <a:pt x="1" y="0"/>
                  </a:moveTo>
                  <a:lnTo>
                    <a:pt x="1" y="4855"/>
                  </a:lnTo>
                  <a:lnTo>
                    <a:pt x="4856" y="4855"/>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07" name="Google Shape;514;p2"/>
            <p:cNvSpPr/>
            <p:nvPr/>
          </p:nvSpPr>
          <p:spPr>
            <a:xfrm>
              <a:off x="2491148" y="4906237"/>
              <a:ext cx="122631"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08" name="Google Shape;515;p2"/>
            <p:cNvSpPr/>
            <p:nvPr/>
          </p:nvSpPr>
          <p:spPr>
            <a:xfrm>
              <a:off x="2641576" y="239760"/>
              <a:ext cx="12263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09" name="Google Shape;516;p2"/>
            <p:cNvSpPr/>
            <p:nvPr/>
          </p:nvSpPr>
          <p:spPr>
            <a:xfrm>
              <a:off x="2641576" y="691038"/>
              <a:ext cx="12263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10" name="Google Shape;517;p2"/>
            <p:cNvSpPr/>
            <p:nvPr/>
          </p:nvSpPr>
          <p:spPr>
            <a:xfrm>
              <a:off x="2641576" y="2347360"/>
              <a:ext cx="12263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11" name="Google Shape;518;p2"/>
            <p:cNvSpPr/>
            <p:nvPr/>
          </p:nvSpPr>
          <p:spPr>
            <a:xfrm>
              <a:off x="2641576" y="3249916"/>
              <a:ext cx="122631"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12" name="Google Shape;519;p2"/>
            <p:cNvSpPr/>
            <p:nvPr/>
          </p:nvSpPr>
          <p:spPr>
            <a:xfrm>
              <a:off x="2641576" y="3701194"/>
              <a:ext cx="122631" cy="120995"/>
            </a:xfrm>
            <a:custGeom>
              <a:avLst/>
              <a:gdLst/>
              <a:ahLst/>
              <a:cxnLst/>
              <a:rect l="l" t="t" r="r" b="b"/>
              <a:pathLst>
                <a:path w="4856" h="4856" extrusionOk="0">
                  <a:moveTo>
                    <a:pt x="0" y="0"/>
                  </a:moveTo>
                  <a:lnTo>
                    <a:pt x="0" y="4855"/>
                  </a:lnTo>
                  <a:lnTo>
                    <a:pt x="4855" y="4855"/>
                  </a:lnTo>
                  <a:lnTo>
                    <a:pt x="4855"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13" name="Google Shape;520;p2"/>
            <p:cNvSpPr/>
            <p:nvPr/>
          </p:nvSpPr>
          <p:spPr>
            <a:xfrm>
              <a:off x="2792004" y="4304532"/>
              <a:ext cx="120996" cy="122630"/>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14" name="Google Shape;521;p2"/>
            <p:cNvSpPr/>
            <p:nvPr/>
          </p:nvSpPr>
          <p:spPr>
            <a:xfrm>
              <a:off x="2942432" y="1444803"/>
              <a:ext cx="120996" cy="122629"/>
            </a:xfrm>
            <a:custGeom>
              <a:avLst/>
              <a:gdLst/>
              <a:ahLst/>
              <a:cxnLst/>
              <a:rect l="l" t="t" r="r" b="b"/>
              <a:pathLst>
                <a:path w="4857" h="4856" extrusionOk="0">
                  <a:moveTo>
                    <a:pt x="1" y="0"/>
                  </a:moveTo>
                  <a:lnTo>
                    <a:pt x="1" y="4856"/>
                  </a:lnTo>
                  <a:lnTo>
                    <a:pt x="4856" y="4856"/>
                  </a:lnTo>
                  <a:lnTo>
                    <a:pt x="4856" y="0"/>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15" name="Google Shape;522;p2"/>
            <p:cNvSpPr/>
            <p:nvPr/>
          </p:nvSpPr>
          <p:spPr>
            <a:xfrm>
              <a:off x="2942432" y="2648212"/>
              <a:ext cx="120996" cy="120995"/>
            </a:xfrm>
            <a:custGeom>
              <a:avLst/>
              <a:gdLst/>
              <a:ahLst/>
              <a:cxnLst/>
              <a:rect l="l" t="t" r="r" b="b"/>
              <a:pathLst>
                <a:path w="4857" h="4857"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16" name="Google Shape;523;p2"/>
            <p:cNvSpPr/>
            <p:nvPr/>
          </p:nvSpPr>
          <p:spPr>
            <a:xfrm>
              <a:off x="3092860" y="5056663"/>
              <a:ext cx="120996" cy="120995"/>
            </a:xfrm>
            <a:custGeom>
              <a:avLst/>
              <a:gdLst/>
              <a:ahLst/>
              <a:cxnLst/>
              <a:rect l="l" t="t" r="r" b="b"/>
              <a:pathLst>
                <a:path w="4856" h="4857" extrusionOk="0">
                  <a:moveTo>
                    <a:pt x="0" y="1"/>
                  </a:moveTo>
                  <a:lnTo>
                    <a:pt x="0"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17" name="Google Shape;524;p2"/>
            <p:cNvSpPr/>
            <p:nvPr/>
          </p:nvSpPr>
          <p:spPr>
            <a:xfrm>
              <a:off x="3393716" y="2497786"/>
              <a:ext cx="120996" cy="120995"/>
            </a:xfrm>
            <a:custGeom>
              <a:avLst/>
              <a:gdLst/>
              <a:ahLst/>
              <a:cxnLst/>
              <a:rect l="l" t="t" r="r" b="b"/>
              <a:pathLst>
                <a:path w="4856" h="4856" extrusionOk="0">
                  <a:moveTo>
                    <a:pt x="0" y="1"/>
                  </a:moveTo>
                  <a:lnTo>
                    <a:pt x="0" y="4856"/>
                  </a:lnTo>
                  <a:lnTo>
                    <a:pt x="4855" y="4856"/>
                  </a:lnTo>
                  <a:lnTo>
                    <a:pt x="4855"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sp>
          <p:nvSpPr>
            <p:cNvPr id="518" name="Google Shape;525;p2"/>
            <p:cNvSpPr/>
            <p:nvPr/>
          </p:nvSpPr>
          <p:spPr>
            <a:xfrm>
              <a:off x="3545779" y="4906237"/>
              <a:ext cx="120996" cy="120995"/>
            </a:xfrm>
            <a:custGeom>
              <a:avLst/>
              <a:gdLst/>
              <a:ahLst/>
              <a:cxnLst/>
              <a:rect l="l" t="t" r="r" b="b"/>
              <a:pathLst>
                <a:path w="4856" h="4856" extrusionOk="0">
                  <a:moveTo>
                    <a:pt x="1" y="1"/>
                  </a:moveTo>
                  <a:lnTo>
                    <a:pt x="1" y="4856"/>
                  </a:lnTo>
                  <a:lnTo>
                    <a:pt x="4856" y="4856"/>
                  </a:lnTo>
                  <a:lnTo>
                    <a:pt x="4856" y="1"/>
                  </a:lnTo>
                  <a:close/>
                </a:path>
              </a:pathLst>
            </a:custGeom>
            <a:solidFill>
              <a:schemeClr val="accent3"/>
            </a:solidFill>
            <a:ln>
              <a:noFill/>
            </a:ln>
          </p:spPr>
          <p:txBody>
            <a:bodyPr spcFirstLastPara="1" lIns="91425" tIns="91425" rIns="91425" bIns="91425" anchor="ctr"/>
            <a:lstStyle/>
            <a:p>
              <a:pPr fontAlgn="auto">
                <a:spcBef>
                  <a:spcPts val="0"/>
                </a:spcBef>
                <a:spcAft>
                  <a:spcPts val="0"/>
                </a:spcAft>
                <a:buClr>
                  <a:srgbClr val="000000"/>
                </a:buClr>
                <a:buFont typeface="Arial"/>
                <a:buNone/>
                <a:defRPr/>
              </a:pPr>
              <a:endParaRPr kern="0">
                <a:latin typeface="Arial"/>
                <a:ea typeface="Arial"/>
                <a:cs typeface="Arial"/>
                <a:sym typeface="Arial"/>
              </a:endParaRPr>
            </a:p>
          </p:txBody>
        </p:sp>
      </p:grpSp>
      <p:sp>
        <p:nvSpPr>
          <p:cNvPr id="10" name="Google Shape;10;p2"/>
          <p:cNvSpPr txBox="1">
            <a:spLocks noGrp="1"/>
          </p:cNvSpPr>
          <p:nvPr>
            <p:ph type="ctrTitle"/>
          </p:nvPr>
        </p:nvSpPr>
        <p:spPr>
          <a:xfrm>
            <a:off x="762000" y="928567"/>
            <a:ext cx="5396700" cy="1546400"/>
          </a:xfrm>
          <a:prstGeom prst="rect">
            <a:avLst/>
          </a:prstGeom>
        </p:spPr>
        <p:txBody>
          <a:bodyPr spcFirstLastPara="1" anchor="t">
            <a:noAutofit/>
          </a:bodyPr>
          <a:lstStyle>
            <a:lvl1pPr lvl="0">
              <a:spcBef>
                <a:spcPts val="0"/>
              </a:spcBef>
              <a:spcAft>
                <a:spcPts val="0"/>
              </a:spcAft>
              <a:buClr>
                <a:schemeClr val="accent2"/>
              </a:buClr>
              <a:buSzPts val="6000"/>
              <a:buNone/>
              <a:defRPr sz="6000">
                <a:solidFill>
                  <a:schemeClr val="accent2"/>
                </a:solidFill>
              </a:defRPr>
            </a:lvl1pPr>
            <a:lvl2pPr lvl="1">
              <a:spcBef>
                <a:spcPts val="0"/>
              </a:spcBef>
              <a:spcAft>
                <a:spcPts val="0"/>
              </a:spcAft>
              <a:buClr>
                <a:schemeClr val="accent2"/>
              </a:buClr>
              <a:buSzPts val="6000"/>
              <a:buNone/>
              <a:defRPr sz="6000">
                <a:solidFill>
                  <a:schemeClr val="accent2"/>
                </a:solidFill>
              </a:defRPr>
            </a:lvl2pPr>
            <a:lvl3pPr lvl="2">
              <a:spcBef>
                <a:spcPts val="0"/>
              </a:spcBef>
              <a:spcAft>
                <a:spcPts val="0"/>
              </a:spcAft>
              <a:buClr>
                <a:schemeClr val="accent2"/>
              </a:buClr>
              <a:buSzPts val="6000"/>
              <a:buNone/>
              <a:defRPr sz="6000">
                <a:solidFill>
                  <a:schemeClr val="accent2"/>
                </a:solidFill>
              </a:defRPr>
            </a:lvl3pPr>
            <a:lvl4pPr lvl="3">
              <a:spcBef>
                <a:spcPts val="0"/>
              </a:spcBef>
              <a:spcAft>
                <a:spcPts val="0"/>
              </a:spcAft>
              <a:buClr>
                <a:schemeClr val="accent2"/>
              </a:buClr>
              <a:buSzPts val="6000"/>
              <a:buNone/>
              <a:defRPr sz="6000">
                <a:solidFill>
                  <a:schemeClr val="accent2"/>
                </a:solidFill>
              </a:defRPr>
            </a:lvl4pPr>
            <a:lvl5pPr lvl="4">
              <a:spcBef>
                <a:spcPts val="0"/>
              </a:spcBef>
              <a:spcAft>
                <a:spcPts val="0"/>
              </a:spcAft>
              <a:buClr>
                <a:schemeClr val="accent2"/>
              </a:buClr>
              <a:buSzPts val="6000"/>
              <a:buNone/>
              <a:defRPr sz="6000">
                <a:solidFill>
                  <a:schemeClr val="accent2"/>
                </a:solidFill>
              </a:defRPr>
            </a:lvl5pPr>
            <a:lvl6pPr lvl="5">
              <a:spcBef>
                <a:spcPts val="0"/>
              </a:spcBef>
              <a:spcAft>
                <a:spcPts val="0"/>
              </a:spcAft>
              <a:buClr>
                <a:schemeClr val="accent2"/>
              </a:buClr>
              <a:buSzPts val="6000"/>
              <a:buNone/>
              <a:defRPr sz="6000">
                <a:solidFill>
                  <a:schemeClr val="accent2"/>
                </a:solidFill>
              </a:defRPr>
            </a:lvl6pPr>
            <a:lvl7pPr lvl="6">
              <a:spcBef>
                <a:spcPts val="0"/>
              </a:spcBef>
              <a:spcAft>
                <a:spcPts val="0"/>
              </a:spcAft>
              <a:buClr>
                <a:schemeClr val="accent2"/>
              </a:buClr>
              <a:buSzPts val="6000"/>
              <a:buNone/>
              <a:defRPr sz="6000">
                <a:solidFill>
                  <a:schemeClr val="accent2"/>
                </a:solidFill>
              </a:defRPr>
            </a:lvl7pPr>
            <a:lvl8pPr lvl="7">
              <a:spcBef>
                <a:spcPts val="0"/>
              </a:spcBef>
              <a:spcAft>
                <a:spcPts val="0"/>
              </a:spcAft>
              <a:buClr>
                <a:schemeClr val="accent2"/>
              </a:buClr>
              <a:buSzPts val="6000"/>
              <a:buNone/>
              <a:defRPr sz="6000">
                <a:solidFill>
                  <a:schemeClr val="accent2"/>
                </a:solidFill>
              </a:defRPr>
            </a:lvl8pPr>
            <a:lvl9pPr lvl="8">
              <a:spcBef>
                <a:spcPts val="0"/>
              </a:spcBef>
              <a:spcAft>
                <a:spcPts val="0"/>
              </a:spcAft>
              <a:buClr>
                <a:schemeClr val="accent2"/>
              </a:buClr>
              <a:buSzPts val="6000"/>
              <a:buNone/>
              <a:defRPr sz="6000">
                <a:solidFill>
                  <a:schemeClr val="accent2"/>
                </a:solidFill>
              </a:defRPr>
            </a:lvl9pPr>
          </a:lstStyle>
          <a:p>
            <a:endParaRPr/>
          </a:p>
        </p:txBody>
      </p:sp>
    </p:spTree>
    <p:extLst>
      <p:ext uri="{BB962C8B-B14F-4D97-AF65-F5344CB8AC3E}">
        <p14:creationId xmlns:p14="http://schemas.microsoft.com/office/powerpoint/2010/main" val="500125537"/>
      </p:ext>
    </p:extLst>
  </p:cSld>
  <p:clrMapOvr>
    <a:masterClrMapping/>
  </p:clrMapOvr>
  <p:transition spd="slow" advClick="0" advTm="10000">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E413C59-49C8-4175-B388-E082F82EC091}" type="datetimeFigureOut">
              <a:rPr lang="es-ES" smtClean="0"/>
              <a:t>08/04/2021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315D7BC-1C04-4EFC-B27B-F1AA8C140E9B}" type="slidenum">
              <a:rPr lang="es-ES" smtClean="0"/>
              <a:t>‹Nº›</a:t>
            </a:fld>
            <a:endParaRPr lang="es-ES"/>
          </a:p>
        </p:txBody>
      </p:sp>
    </p:spTree>
    <p:extLst>
      <p:ext uri="{BB962C8B-B14F-4D97-AF65-F5344CB8AC3E}">
        <p14:creationId xmlns:p14="http://schemas.microsoft.com/office/powerpoint/2010/main" val="294999597"/>
      </p:ext>
    </p:extLst>
  </p:cSld>
  <p:clrMapOvr>
    <a:masterClrMapping/>
  </p:clrMapOvr>
  <p:transition spd="slow" advClick="0" advTm="10000">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E413C59-49C8-4175-B388-E082F82EC091}" type="datetimeFigureOut">
              <a:rPr lang="es-ES" smtClean="0"/>
              <a:t>08/04/2021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315D7BC-1C04-4EFC-B27B-F1AA8C140E9B}" type="slidenum">
              <a:rPr lang="es-ES" smtClean="0"/>
              <a:t>‹Nº›</a:t>
            </a:fld>
            <a:endParaRPr lang="es-ES"/>
          </a:p>
        </p:txBody>
      </p:sp>
    </p:spTree>
    <p:extLst>
      <p:ext uri="{BB962C8B-B14F-4D97-AF65-F5344CB8AC3E}">
        <p14:creationId xmlns:p14="http://schemas.microsoft.com/office/powerpoint/2010/main" val="3553006297"/>
      </p:ext>
    </p:extLst>
  </p:cSld>
  <p:clrMapOvr>
    <a:masterClrMapping/>
  </p:clrMapOvr>
  <p:transition spd="slow" advClick="0" advTm="10000">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1E413C59-49C8-4175-B388-E082F82EC091}" type="datetimeFigureOut">
              <a:rPr lang="es-ES" smtClean="0"/>
              <a:t>08/04/2021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315D7BC-1C04-4EFC-B27B-F1AA8C140E9B}" type="slidenum">
              <a:rPr lang="es-ES" smtClean="0"/>
              <a:t>‹Nº›</a:t>
            </a:fld>
            <a:endParaRPr lang="es-ES"/>
          </a:p>
        </p:txBody>
      </p:sp>
    </p:spTree>
    <p:extLst>
      <p:ext uri="{BB962C8B-B14F-4D97-AF65-F5344CB8AC3E}">
        <p14:creationId xmlns:p14="http://schemas.microsoft.com/office/powerpoint/2010/main" val="210377683"/>
      </p:ext>
    </p:extLst>
  </p:cSld>
  <p:clrMapOvr>
    <a:masterClrMapping/>
  </p:clrMapOvr>
  <p:transition spd="slow" advClick="0" advTm="10000">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1E413C59-49C8-4175-B388-E082F82EC091}" type="datetimeFigureOut">
              <a:rPr lang="es-ES" smtClean="0"/>
              <a:t>08/04/2021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4315D7BC-1C04-4EFC-B27B-F1AA8C140E9B}" type="slidenum">
              <a:rPr lang="es-ES" smtClean="0"/>
              <a:t>‹Nº›</a:t>
            </a:fld>
            <a:endParaRPr lang="es-ES"/>
          </a:p>
        </p:txBody>
      </p:sp>
    </p:spTree>
    <p:extLst>
      <p:ext uri="{BB962C8B-B14F-4D97-AF65-F5344CB8AC3E}">
        <p14:creationId xmlns:p14="http://schemas.microsoft.com/office/powerpoint/2010/main" val="1290801694"/>
      </p:ext>
    </p:extLst>
  </p:cSld>
  <p:clrMapOvr>
    <a:masterClrMapping/>
  </p:clrMapOvr>
  <p:transition spd="slow" advClick="0" advTm="10000">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1E413C59-49C8-4175-B388-E082F82EC091}" type="datetimeFigureOut">
              <a:rPr lang="es-ES" smtClean="0"/>
              <a:t>08/04/2021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4315D7BC-1C04-4EFC-B27B-F1AA8C140E9B}" type="slidenum">
              <a:rPr lang="es-ES" smtClean="0"/>
              <a:t>‹Nº›</a:t>
            </a:fld>
            <a:endParaRPr lang="es-ES"/>
          </a:p>
        </p:txBody>
      </p:sp>
    </p:spTree>
    <p:extLst>
      <p:ext uri="{BB962C8B-B14F-4D97-AF65-F5344CB8AC3E}">
        <p14:creationId xmlns:p14="http://schemas.microsoft.com/office/powerpoint/2010/main" val="4142338720"/>
      </p:ext>
    </p:extLst>
  </p:cSld>
  <p:clrMapOvr>
    <a:masterClrMapping/>
  </p:clrMapOvr>
  <p:transition spd="slow" advClick="0" advTm="10000">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E413C59-49C8-4175-B388-E082F82EC091}" type="datetimeFigureOut">
              <a:rPr lang="es-ES" smtClean="0"/>
              <a:t>08/04/2021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4315D7BC-1C04-4EFC-B27B-F1AA8C140E9B}" type="slidenum">
              <a:rPr lang="es-ES" smtClean="0"/>
              <a:t>‹Nº›</a:t>
            </a:fld>
            <a:endParaRPr lang="es-ES"/>
          </a:p>
        </p:txBody>
      </p:sp>
    </p:spTree>
    <p:extLst>
      <p:ext uri="{BB962C8B-B14F-4D97-AF65-F5344CB8AC3E}">
        <p14:creationId xmlns:p14="http://schemas.microsoft.com/office/powerpoint/2010/main" val="481335586"/>
      </p:ext>
    </p:extLst>
  </p:cSld>
  <p:clrMapOvr>
    <a:masterClrMapping/>
  </p:clrMapOvr>
  <p:transition spd="slow" advClick="0" advTm="10000">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E413C59-49C8-4175-B388-E082F82EC091}" type="datetimeFigureOut">
              <a:rPr lang="es-ES" smtClean="0"/>
              <a:t>08/04/2021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315D7BC-1C04-4EFC-B27B-F1AA8C140E9B}" type="slidenum">
              <a:rPr lang="es-ES" smtClean="0"/>
              <a:t>‹Nº›</a:t>
            </a:fld>
            <a:endParaRPr lang="es-ES"/>
          </a:p>
        </p:txBody>
      </p:sp>
    </p:spTree>
    <p:extLst>
      <p:ext uri="{BB962C8B-B14F-4D97-AF65-F5344CB8AC3E}">
        <p14:creationId xmlns:p14="http://schemas.microsoft.com/office/powerpoint/2010/main" val="3608054866"/>
      </p:ext>
    </p:extLst>
  </p:cSld>
  <p:clrMapOvr>
    <a:masterClrMapping/>
  </p:clrMapOvr>
  <p:transition spd="slow" advClick="0" advTm="10000">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E413C59-49C8-4175-B388-E082F82EC091}" type="datetimeFigureOut">
              <a:rPr lang="es-ES" smtClean="0"/>
              <a:t>08/04/2021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315D7BC-1C04-4EFC-B27B-F1AA8C140E9B}" type="slidenum">
              <a:rPr lang="es-ES" smtClean="0"/>
              <a:t>‹Nº›</a:t>
            </a:fld>
            <a:endParaRPr lang="es-ES"/>
          </a:p>
        </p:txBody>
      </p:sp>
    </p:spTree>
    <p:extLst>
      <p:ext uri="{BB962C8B-B14F-4D97-AF65-F5344CB8AC3E}">
        <p14:creationId xmlns:p14="http://schemas.microsoft.com/office/powerpoint/2010/main" val="2622166593"/>
      </p:ext>
    </p:extLst>
  </p:cSld>
  <p:clrMapOvr>
    <a:masterClrMapping/>
  </p:clrMapOvr>
  <p:transition spd="slow" advClick="0" advTm="10000">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413C59-49C8-4175-B388-E082F82EC091}" type="datetimeFigureOut">
              <a:rPr lang="es-ES" smtClean="0"/>
              <a:t>08/04/2021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5D7BC-1C04-4EFC-B27B-F1AA8C140E9B}" type="slidenum">
              <a:rPr lang="es-ES" smtClean="0"/>
              <a:t>‹Nº›</a:t>
            </a:fld>
            <a:endParaRPr lang="es-ES"/>
          </a:p>
        </p:txBody>
      </p:sp>
    </p:spTree>
    <p:extLst>
      <p:ext uri="{BB962C8B-B14F-4D97-AF65-F5344CB8AC3E}">
        <p14:creationId xmlns:p14="http://schemas.microsoft.com/office/powerpoint/2010/main" val="2433578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advClick="0" advTm="10000">
    <p:fade thruBlk="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e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hyperlink" Target="mailto:roberto.vizcon@umcc.cu"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hyperlink" Target="mailto:rovizto@gmai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3836;p13"/>
          <p:cNvSpPr txBox="1">
            <a:spLocks noGrp="1"/>
          </p:cNvSpPr>
          <p:nvPr>
            <p:ph type="ctrTitle"/>
          </p:nvPr>
        </p:nvSpPr>
        <p:spPr>
          <a:xfrm>
            <a:off x="251520" y="116632"/>
            <a:ext cx="4870256" cy="6192688"/>
          </a:xfrm>
        </p:spPr>
        <p:txBody>
          <a:bodyPr/>
          <a:lstStyle/>
          <a:p>
            <a:pPr algn="l"/>
            <a:r>
              <a:rPr lang="es-ES" sz="2400" b="1" dirty="0" smtClean="0">
                <a:solidFill>
                  <a:schemeClr val="tx1"/>
                </a:solidFill>
              </a:rPr>
              <a:t>Hola!</a:t>
            </a:r>
            <a:r>
              <a:rPr lang="es-ES" sz="2400" dirty="0">
                <a:solidFill>
                  <a:schemeClr val="tx1"/>
                </a:solidFill>
              </a:rPr>
              <a:t> </a:t>
            </a:r>
            <a:r>
              <a:rPr lang="es-ES" sz="2400" dirty="0" smtClean="0">
                <a:solidFill>
                  <a:schemeClr val="tx1"/>
                </a:solidFill>
              </a:rPr>
              <a:t/>
            </a:r>
            <a:br>
              <a:rPr lang="es-ES" sz="2400" dirty="0" smtClean="0">
                <a:solidFill>
                  <a:schemeClr val="tx1"/>
                </a:solidFill>
              </a:rPr>
            </a:br>
            <a:r>
              <a:rPr lang="es-ES" sz="2400" dirty="0" smtClean="0">
                <a:solidFill>
                  <a:schemeClr val="tx1"/>
                </a:solidFill>
              </a:rPr>
              <a:t>La presente guía fue diseñada para auto-gestionar el aprendizaje de </a:t>
            </a:r>
            <a:r>
              <a:rPr lang="es-ES" sz="2400" dirty="0">
                <a:solidFill>
                  <a:schemeClr val="tx1"/>
                </a:solidFill>
              </a:rPr>
              <a:t>la </a:t>
            </a:r>
            <a:r>
              <a:rPr lang="es-ES" sz="2400" dirty="0" smtClean="0">
                <a:solidFill>
                  <a:schemeClr val="tx1"/>
                </a:solidFill>
              </a:rPr>
              <a:t>cuarta lección de </a:t>
            </a:r>
            <a:r>
              <a:rPr lang="es-ES" sz="2400" dirty="0">
                <a:solidFill>
                  <a:schemeClr val="tx1"/>
                </a:solidFill>
              </a:rPr>
              <a:t>la </a:t>
            </a:r>
            <a:r>
              <a:rPr lang="es-ES" sz="2400" dirty="0" smtClean="0">
                <a:solidFill>
                  <a:schemeClr val="tx1"/>
                </a:solidFill>
              </a:rPr>
              <a:t>asignatura de </a:t>
            </a:r>
            <a:r>
              <a:rPr lang="es-ES" sz="2400" b="1" dirty="0" smtClean="0">
                <a:solidFill>
                  <a:schemeClr val="tx1"/>
                </a:solidFill>
              </a:rPr>
              <a:t>Termodinámica Técnica I</a:t>
            </a:r>
            <a:br>
              <a:rPr lang="es-ES" sz="2400" b="1" dirty="0" smtClean="0">
                <a:solidFill>
                  <a:schemeClr val="tx1"/>
                </a:solidFill>
              </a:rPr>
            </a:br>
            <a:r>
              <a:rPr lang="es-ES" sz="2400" dirty="0" smtClean="0">
                <a:solidFill>
                  <a:schemeClr val="tx1"/>
                </a:solidFill>
              </a:rPr>
              <a:t/>
            </a:r>
            <a:br>
              <a:rPr lang="es-ES" sz="2400" dirty="0" smtClean="0">
                <a:solidFill>
                  <a:schemeClr val="tx1"/>
                </a:solidFill>
              </a:rPr>
            </a:br>
            <a:r>
              <a:rPr lang="es-419" sz="2400" dirty="0" smtClean="0">
                <a:solidFill>
                  <a:schemeClr val="tx1"/>
                </a:solidFill>
              </a:rPr>
              <a:t>En la misma se orientarán los materiales que deben utilizarse y </a:t>
            </a:r>
            <a:r>
              <a:rPr lang="es-419" sz="2400" dirty="0">
                <a:solidFill>
                  <a:schemeClr val="tx1"/>
                </a:solidFill>
              </a:rPr>
              <a:t>las </a:t>
            </a:r>
            <a:r>
              <a:rPr lang="es-419" sz="2400" dirty="0" smtClean="0">
                <a:solidFill>
                  <a:schemeClr val="tx1"/>
                </a:solidFill>
              </a:rPr>
              <a:t>actividades para evaluar la comprensión y desarrollo de habilidades en el </a:t>
            </a:r>
            <a:r>
              <a:rPr lang="es-419" sz="2400" b="1" dirty="0" smtClean="0">
                <a:solidFill>
                  <a:schemeClr val="tx1"/>
                </a:solidFill>
              </a:rPr>
              <a:t>Tema V : </a:t>
            </a:r>
            <a:br>
              <a:rPr lang="es-419" sz="2400" b="1" dirty="0" smtClean="0">
                <a:solidFill>
                  <a:schemeClr val="tx1"/>
                </a:solidFill>
              </a:rPr>
            </a:br>
            <a:r>
              <a:rPr lang="es-419" sz="2400" b="1" dirty="0" smtClean="0">
                <a:solidFill>
                  <a:schemeClr val="tx1"/>
                </a:solidFill>
              </a:rPr>
              <a:t>“</a:t>
            </a:r>
            <a:r>
              <a:rPr lang="es-419" sz="2400" b="1" dirty="0">
                <a:solidFill>
                  <a:schemeClr val="tx1"/>
                </a:solidFill>
              </a:rPr>
              <a:t>TERMODINÁMICA DE LOS SISTEMAS </a:t>
            </a:r>
            <a:r>
              <a:rPr lang="es-419" sz="2400" b="1" dirty="0" smtClean="0">
                <a:solidFill>
                  <a:schemeClr val="tx1"/>
                </a:solidFill>
              </a:rPr>
              <a:t>ABIERTOS CON FLUJO DE ALTAS VELOCIDADES”</a:t>
            </a:r>
            <a:endParaRPr lang="es-ES" sz="3200" b="1" dirty="0" smtClean="0">
              <a:solidFill>
                <a:schemeClr val="tx1"/>
              </a:solidFill>
              <a:latin typeface="Dosis ExtraLight" charset="0"/>
              <a:cs typeface="Arial" charset="0"/>
              <a:sym typeface="Dosis ExtraLight" charset="0"/>
            </a:endParaRPr>
          </a:p>
        </p:txBody>
      </p:sp>
      <p:pic>
        <p:nvPicPr>
          <p:cNvPr id="3" name="Imagen 2"/>
          <p:cNvPicPr>
            <a:picLocks noChangeAspect="1"/>
          </p:cNvPicPr>
          <p:nvPr/>
        </p:nvPicPr>
        <p:blipFill>
          <a:blip r:embed="rId3"/>
          <a:stretch>
            <a:fillRect/>
          </a:stretch>
        </p:blipFill>
        <p:spPr>
          <a:xfrm>
            <a:off x="5220072" y="1556792"/>
            <a:ext cx="3811458" cy="2520280"/>
          </a:xfrm>
          <a:prstGeom prst="rect">
            <a:avLst/>
          </a:prstGeom>
        </p:spPr>
      </p:pic>
      <p:pic>
        <p:nvPicPr>
          <p:cNvPr id="4" name="Imagen 3"/>
          <p:cNvPicPr>
            <a:picLocks noChangeAspect="1"/>
          </p:cNvPicPr>
          <p:nvPr/>
        </p:nvPicPr>
        <p:blipFill>
          <a:blip r:embed="rId4"/>
          <a:stretch>
            <a:fillRect/>
          </a:stretch>
        </p:blipFill>
        <p:spPr>
          <a:xfrm>
            <a:off x="5220072" y="4221088"/>
            <a:ext cx="3811458" cy="2411571"/>
          </a:xfrm>
          <a:prstGeom prst="rect">
            <a:avLst/>
          </a:prstGeom>
        </p:spPr>
      </p:pic>
      <p:pic>
        <p:nvPicPr>
          <p:cNvPr id="5" name="Imagen 4"/>
          <p:cNvPicPr>
            <a:picLocks noChangeAspect="1"/>
          </p:cNvPicPr>
          <p:nvPr/>
        </p:nvPicPr>
        <p:blipFill>
          <a:blip r:embed="rId5"/>
          <a:stretch>
            <a:fillRect/>
          </a:stretch>
        </p:blipFill>
        <p:spPr>
          <a:xfrm>
            <a:off x="1087" y="3924"/>
            <a:ext cx="886902" cy="115820"/>
          </a:xfrm>
          <a:prstGeom prst="rect">
            <a:avLst/>
          </a:prstGeom>
        </p:spPr>
      </p:pic>
    </p:spTree>
    <p:extLst>
      <p:ext uri="{BB962C8B-B14F-4D97-AF65-F5344CB8AC3E}">
        <p14:creationId xmlns:p14="http://schemas.microsoft.com/office/powerpoint/2010/main" val="487448992"/>
      </p:ext>
    </p:extLst>
  </p:cSld>
  <p:clrMapOvr>
    <a:masterClrMapping/>
  </p:clrMapOvr>
  <p:transition spd="slow" advClick="0" advTm="10000">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3836;p13"/>
          <p:cNvSpPr txBox="1">
            <a:spLocks noGrp="1"/>
          </p:cNvSpPr>
          <p:nvPr>
            <p:ph type="ctrTitle"/>
          </p:nvPr>
        </p:nvSpPr>
        <p:spPr>
          <a:xfrm>
            <a:off x="323851" y="188641"/>
            <a:ext cx="6119813" cy="5448044"/>
          </a:xfrm>
        </p:spPr>
        <p:txBody>
          <a:bodyPr/>
          <a:lstStyle/>
          <a:p>
            <a:pPr algn="l"/>
            <a:r>
              <a:rPr lang="es-419" sz="4000" b="1" dirty="0" smtClean="0">
                <a:solidFill>
                  <a:schemeClr val="tx1"/>
                </a:solidFill>
              </a:rPr>
              <a:t>Cronograma</a:t>
            </a:r>
            <a:r>
              <a:rPr lang="es-419" sz="4000" dirty="0" smtClean="0">
                <a:solidFill>
                  <a:schemeClr val="tx1"/>
                </a:solidFill>
              </a:rPr>
              <a:t/>
            </a:r>
            <a:br>
              <a:rPr lang="es-419" sz="4000" dirty="0" smtClean="0">
                <a:solidFill>
                  <a:schemeClr val="tx1"/>
                </a:solidFill>
              </a:rPr>
            </a:br>
            <a:r>
              <a:rPr lang="es-419" sz="4000" dirty="0" smtClean="0">
                <a:solidFill>
                  <a:schemeClr val="tx1"/>
                </a:solidFill>
              </a:rPr>
              <a:t> </a:t>
            </a:r>
            <a:r>
              <a:rPr lang="es-419" sz="2000" dirty="0"/>
              <a:t/>
            </a:r>
            <a:br>
              <a:rPr lang="es-419" sz="2000" dirty="0"/>
            </a:br>
            <a:r>
              <a:rPr lang="es-419" sz="2000" dirty="0"/>
              <a:t/>
            </a:r>
            <a:br>
              <a:rPr lang="es-419" sz="2000" dirty="0"/>
            </a:br>
            <a:endParaRPr lang="es-ES" sz="2800" b="1" dirty="0" smtClean="0">
              <a:solidFill>
                <a:schemeClr val="tx1"/>
              </a:solidFill>
              <a:latin typeface="Dosis ExtraLight" charset="0"/>
              <a:cs typeface="Arial" charset="0"/>
              <a:sym typeface="Dosis ExtraLight" charset="0"/>
            </a:endParaRPr>
          </a:p>
        </p:txBody>
      </p:sp>
      <p:graphicFrame>
        <p:nvGraphicFramePr>
          <p:cNvPr id="2" name="1 Tabla"/>
          <p:cNvGraphicFramePr>
            <a:graphicFrameLocks noGrp="1"/>
          </p:cNvGraphicFramePr>
          <p:nvPr>
            <p:extLst>
              <p:ext uri="{D42A27DB-BD31-4B8C-83A1-F6EECF244321}">
                <p14:modId xmlns:p14="http://schemas.microsoft.com/office/powerpoint/2010/main" val="105806202"/>
              </p:ext>
            </p:extLst>
          </p:nvPr>
        </p:nvGraphicFramePr>
        <p:xfrm>
          <a:off x="107504" y="980728"/>
          <a:ext cx="6480721" cy="3901048"/>
        </p:xfrm>
        <a:graphic>
          <a:graphicData uri="http://schemas.openxmlformats.org/drawingml/2006/table">
            <a:tbl>
              <a:tblPr firstRow="1" bandRow="1">
                <a:tableStyleId>{5C22544A-7EE6-4342-B048-85BDC9FD1C3A}</a:tableStyleId>
              </a:tblPr>
              <a:tblGrid>
                <a:gridCol w="2160240"/>
                <a:gridCol w="1296144"/>
                <a:gridCol w="1296144"/>
                <a:gridCol w="1728193"/>
              </a:tblGrid>
              <a:tr h="792088">
                <a:tc>
                  <a:txBody>
                    <a:bodyPr/>
                    <a:lstStyle/>
                    <a:p>
                      <a:r>
                        <a:rPr lang="es-ES" sz="1600" dirty="0" smtClean="0"/>
                        <a:t>Actividad</a:t>
                      </a:r>
                      <a:endParaRPr lang="es-ES" sz="1600" dirty="0"/>
                    </a:p>
                  </a:txBody>
                  <a:tcPr/>
                </a:tc>
                <a:tc>
                  <a:txBody>
                    <a:bodyPr/>
                    <a:lstStyle/>
                    <a:p>
                      <a:r>
                        <a:rPr lang="es-ES" sz="1600" dirty="0" smtClean="0"/>
                        <a:t>Tipología</a:t>
                      </a:r>
                      <a:endParaRPr lang="es-ES" sz="1600" dirty="0"/>
                    </a:p>
                  </a:txBody>
                  <a:tcPr/>
                </a:tc>
                <a:tc>
                  <a:txBody>
                    <a:bodyPr/>
                    <a:lstStyle/>
                    <a:p>
                      <a:r>
                        <a:rPr lang="es-ES" sz="1600" dirty="0" smtClean="0"/>
                        <a:t>¿Evaluativa?</a:t>
                      </a:r>
                      <a:endParaRPr lang="es-ES" sz="1600" dirty="0"/>
                    </a:p>
                  </a:txBody>
                  <a:tcPr/>
                </a:tc>
                <a:tc>
                  <a:txBody>
                    <a:bodyPr/>
                    <a:lstStyle/>
                    <a:p>
                      <a:r>
                        <a:rPr lang="es-ES" sz="1600" dirty="0" smtClean="0"/>
                        <a:t>Fecha/entrega</a:t>
                      </a:r>
                      <a:endParaRPr lang="es-ES" sz="1600" dirty="0"/>
                    </a:p>
                  </a:txBody>
                  <a:tcPr/>
                </a:tc>
              </a:tr>
              <a:tr h="898952">
                <a:tc>
                  <a:txBody>
                    <a:bodyPr/>
                    <a:lstStyle/>
                    <a:p>
                      <a:r>
                        <a:rPr lang="es-ES" sz="1600" dirty="0" smtClean="0"/>
                        <a:t>Preguntas para debate: sobre:</a:t>
                      </a:r>
                    </a:p>
                    <a:p>
                      <a:r>
                        <a:rPr lang="es-ES" sz="1600" dirty="0" smtClean="0"/>
                        <a:t>- Preguntas 2, 3 y 4 de esta guía en actividades de evaluación</a:t>
                      </a:r>
                      <a:endParaRPr lang="es-ES" sz="1600" dirty="0"/>
                    </a:p>
                  </a:txBody>
                  <a:tcPr/>
                </a:tc>
                <a:tc>
                  <a:txBody>
                    <a:bodyPr/>
                    <a:lstStyle/>
                    <a:p>
                      <a:r>
                        <a:rPr lang="es-ES" sz="1600" dirty="0" smtClean="0"/>
                        <a:t>Chat de WhatsApp</a:t>
                      </a:r>
                      <a:endParaRPr lang="es-ES" sz="1600" dirty="0"/>
                    </a:p>
                  </a:txBody>
                  <a:tcPr/>
                </a:tc>
                <a:tc>
                  <a:txBody>
                    <a:bodyPr/>
                    <a:lstStyle/>
                    <a:p>
                      <a:r>
                        <a:rPr lang="es-ES" sz="1600" dirty="0" smtClean="0"/>
                        <a:t>X</a:t>
                      </a:r>
                      <a:endParaRPr lang="es-ES" sz="1600" dirty="0"/>
                    </a:p>
                  </a:txBody>
                  <a:tcPr/>
                </a:tc>
                <a:tc>
                  <a:txBody>
                    <a:bodyPr/>
                    <a:lstStyle/>
                    <a:p>
                      <a:r>
                        <a:rPr lang="es-ES" sz="1600" dirty="0" smtClean="0"/>
                        <a:t>Una semana a partir de la presentación de la unidad didáctica por el profesor</a:t>
                      </a:r>
                      <a:endParaRPr lang="es-ES" sz="1600" dirty="0"/>
                    </a:p>
                  </a:txBody>
                  <a:tcPr/>
                </a:tc>
              </a:tr>
              <a:tr h="898952">
                <a:tc>
                  <a:txBody>
                    <a:bodyPr/>
                    <a:lstStyle/>
                    <a:p>
                      <a:r>
                        <a:rPr lang="es-ES" sz="1600" dirty="0" smtClean="0"/>
                        <a:t>Solución de problema  y las preguntas teóricas</a:t>
                      </a:r>
                      <a:endParaRPr lang="es-ES" sz="1600" dirty="0"/>
                    </a:p>
                  </a:txBody>
                  <a:tcPr/>
                </a:tc>
                <a:tc>
                  <a:txBody>
                    <a:bodyPr/>
                    <a:lstStyle/>
                    <a:p>
                      <a:r>
                        <a:rPr lang="es-ES" sz="1600" dirty="0" smtClean="0"/>
                        <a:t>Informe</a:t>
                      </a:r>
                    </a:p>
                    <a:p>
                      <a:pPr marL="0" marR="0" indent="0" algn="l" defTabSz="914400" rtl="0" eaLnBrk="1" fontAlgn="auto" latinLnBrk="0" hangingPunct="1">
                        <a:lnSpc>
                          <a:spcPct val="100000"/>
                        </a:lnSpc>
                        <a:spcBef>
                          <a:spcPts val="0"/>
                        </a:spcBef>
                        <a:spcAft>
                          <a:spcPts val="0"/>
                        </a:spcAft>
                        <a:buClrTx/>
                        <a:buSzTx/>
                        <a:buFontTx/>
                        <a:buNone/>
                        <a:tabLst/>
                        <a:defRPr/>
                      </a:pPr>
                      <a:r>
                        <a:rPr lang="es-ES" sz="1600" dirty="0" smtClean="0"/>
                        <a:t>(Subir archivo a plataforma o por chat de WhatsApp)</a:t>
                      </a:r>
                    </a:p>
                    <a:p>
                      <a:endParaRPr lang="es-ES" sz="1600" dirty="0"/>
                    </a:p>
                  </a:txBody>
                  <a:tcPr/>
                </a:tc>
                <a:tc>
                  <a:txBody>
                    <a:bodyPr/>
                    <a:lstStyle/>
                    <a:p>
                      <a:r>
                        <a:rPr lang="es-ES" sz="1600" dirty="0" smtClean="0"/>
                        <a:t>X</a:t>
                      </a:r>
                      <a:endParaRPr lang="es-E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dirty="0" err="1" smtClean="0"/>
                        <a:t>Idem</a:t>
                      </a:r>
                      <a:r>
                        <a:rPr lang="es-ES" sz="1600" dirty="0" smtClean="0"/>
                        <a:t>.</a:t>
                      </a:r>
                      <a:r>
                        <a:rPr lang="es-ES" sz="1600"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s-ES" sz="1600" baseline="0" dirty="0" smtClean="0"/>
                        <a:t>anterior</a:t>
                      </a:r>
                      <a:endParaRPr lang="es-ES" sz="1600" dirty="0" smtClean="0"/>
                    </a:p>
                    <a:p>
                      <a:endParaRPr lang="es-ES" sz="1600" dirty="0"/>
                    </a:p>
                  </a:txBody>
                  <a:tcPr/>
                </a:tc>
              </a:tr>
            </a:tbl>
          </a:graphicData>
        </a:graphic>
      </p:graphicFrame>
    </p:spTree>
    <p:extLst>
      <p:ext uri="{BB962C8B-B14F-4D97-AF65-F5344CB8AC3E}">
        <p14:creationId xmlns:p14="http://schemas.microsoft.com/office/powerpoint/2010/main" val="194488032"/>
      </p:ext>
    </p:extLst>
  </p:cSld>
  <p:clrMapOvr>
    <a:masterClrMapping/>
  </p:clrMapOvr>
  <p:transition spd="slow" advClick="0" advTm="10000">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3836;p13"/>
          <p:cNvSpPr txBox="1">
            <a:spLocks noGrp="1"/>
          </p:cNvSpPr>
          <p:nvPr>
            <p:ph type="ctrTitle"/>
          </p:nvPr>
        </p:nvSpPr>
        <p:spPr>
          <a:xfrm>
            <a:off x="323851" y="740833"/>
            <a:ext cx="6119813" cy="4895851"/>
          </a:xfrm>
        </p:spPr>
        <p:txBody>
          <a:bodyPr/>
          <a:lstStyle/>
          <a:p>
            <a:pPr algn="l"/>
            <a:r>
              <a:rPr lang="es-ES" sz="4000" b="1" dirty="0">
                <a:solidFill>
                  <a:schemeClr val="tx1"/>
                </a:solidFill>
              </a:rPr>
              <a:t>Actividad </a:t>
            </a:r>
            <a:r>
              <a:rPr lang="es-ES" sz="4000" b="1" dirty="0" smtClean="0">
                <a:solidFill>
                  <a:schemeClr val="tx1"/>
                </a:solidFill>
              </a:rPr>
              <a:t>Evaluativa</a:t>
            </a:r>
            <a:r>
              <a:rPr lang="es-419" sz="4000" dirty="0" smtClean="0">
                <a:solidFill>
                  <a:schemeClr val="tx1"/>
                </a:solidFill>
              </a:rPr>
              <a:t/>
            </a:r>
            <a:br>
              <a:rPr lang="es-419" sz="4000" dirty="0" smtClean="0">
                <a:solidFill>
                  <a:schemeClr val="tx1"/>
                </a:solidFill>
              </a:rPr>
            </a:br>
            <a:r>
              <a:rPr lang="es-419" sz="4000" dirty="0" smtClean="0">
                <a:solidFill>
                  <a:schemeClr val="tx1"/>
                </a:solidFill>
              </a:rPr>
              <a:t> </a:t>
            </a:r>
            <a:r>
              <a:rPr lang="es-419" sz="2000" dirty="0"/>
              <a:t/>
            </a:r>
            <a:br>
              <a:rPr lang="es-419" sz="2000" dirty="0"/>
            </a:br>
            <a:r>
              <a:rPr lang="es-419" sz="2000" dirty="0"/>
              <a:t/>
            </a:r>
            <a:br>
              <a:rPr lang="es-419" sz="2000" dirty="0"/>
            </a:br>
            <a:endParaRPr lang="es-ES" sz="2800" b="1" dirty="0" smtClean="0">
              <a:solidFill>
                <a:schemeClr val="tx1"/>
              </a:solidFill>
              <a:latin typeface="Dosis ExtraLight" charset="0"/>
              <a:cs typeface="Arial" charset="0"/>
              <a:sym typeface="Dosis ExtraLight" charset="0"/>
            </a:endParaRPr>
          </a:p>
        </p:txBody>
      </p:sp>
      <p:graphicFrame>
        <p:nvGraphicFramePr>
          <p:cNvPr id="2" name="1 Tabla"/>
          <p:cNvGraphicFramePr>
            <a:graphicFrameLocks noGrp="1"/>
          </p:cNvGraphicFramePr>
          <p:nvPr>
            <p:extLst>
              <p:ext uri="{D42A27DB-BD31-4B8C-83A1-F6EECF244321}">
                <p14:modId xmlns:p14="http://schemas.microsoft.com/office/powerpoint/2010/main" val="1327969034"/>
              </p:ext>
            </p:extLst>
          </p:nvPr>
        </p:nvGraphicFramePr>
        <p:xfrm>
          <a:off x="179512" y="1628800"/>
          <a:ext cx="7416824" cy="4473104"/>
        </p:xfrm>
        <a:graphic>
          <a:graphicData uri="http://schemas.openxmlformats.org/drawingml/2006/table">
            <a:tbl>
              <a:tblPr firstRow="1" bandRow="1">
                <a:tableStyleId>{5C22544A-7EE6-4342-B048-85BDC9FD1C3A}</a:tableStyleId>
              </a:tblPr>
              <a:tblGrid>
                <a:gridCol w="1584176"/>
                <a:gridCol w="1872208"/>
                <a:gridCol w="1368152"/>
                <a:gridCol w="1440160"/>
                <a:gridCol w="1152128"/>
              </a:tblGrid>
              <a:tr h="648072">
                <a:tc>
                  <a:txBody>
                    <a:bodyPr/>
                    <a:lstStyle/>
                    <a:p>
                      <a:r>
                        <a:rPr lang="es-ES" dirty="0" smtClean="0"/>
                        <a:t>Indicadores</a:t>
                      </a:r>
                      <a:endParaRPr lang="es-ES" dirty="0"/>
                    </a:p>
                  </a:txBody>
                  <a:tcPr/>
                </a:tc>
                <a:tc>
                  <a:txBody>
                    <a:bodyPr/>
                    <a:lstStyle/>
                    <a:p>
                      <a:r>
                        <a:rPr lang="es-ES" dirty="0" smtClean="0"/>
                        <a:t>Excelente</a:t>
                      </a:r>
                      <a:endParaRPr lang="es-ES" dirty="0"/>
                    </a:p>
                  </a:txBody>
                  <a:tcPr/>
                </a:tc>
                <a:tc>
                  <a:txBody>
                    <a:bodyPr/>
                    <a:lstStyle/>
                    <a:p>
                      <a:r>
                        <a:rPr lang="es-ES" dirty="0" smtClean="0"/>
                        <a:t>Bien</a:t>
                      </a:r>
                      <a:endParaRPr lang="es-ES" dirty="0"/>
                    </a:p>
                  </a:txBody>
                  <a:tcPr/>
                </a:tc>
                <a:tc>
                  <a:txBody>
                    <a:bodyPr/>
                    <a:lstStyle/>
                    <a:p>
                      <a:r>
                        <a:rPr lang="es-ES" dirty="0" smtClean="0"/>
                        <a:t>Regular </a:t>
                      </a:r>
                      <a:endParaRPr lang="es-ES" dirty="0"/>
                    </a:p>
                  </a:txBody>
                  <a:tcPr/>
                </a:tc>
                <a:tc>
                  <a:txBody>
                    <a:bodyPr/>
                    <a:lstStyle/>
                    <a:p>
                      <a:r>
                        <a:rPr lang="es-ES" dirty="0" smtClean="0"/>
                        <a:t>Mal</a:t>
                      </a:r>
                      <a:endParaRPr lang="es-ES" dirty="0"/>
                    </a:p>
                  </a:txBody>
                  <a:tcPr/>
                </a:tc>
              </a:tr>
              <a:tr h="898952">
                <a:tc>
                  <a:txBody>
                    <a:bodyPr/>
                    <a:lstStyle/>
                    <a:p>
                      <a:r>
                        <a:rPr lang="es-ES" b="1" dirty="0" smtClean="0"/>
                        <a:t>Fecha de entrega</a:t>
                      </a:r>
                      <a:endParaRPr lang="es-ES" b="1" dirty="0"/>
                    </a:p>
                  </a:txBody>
                  <a:tcPr/>
                </a:tc>
                <a:tc>
                  <a:txBody>
                    <a:bodyPr/>
                    <a:lstStyle/>
                    <a:p>
                      <a:r>
                        <a:rPr lang="es-ES" dirty="0" smtClean="0"/>
                        <a:t>Participación en el chat desde</a:t>
                      </a:r>
                      <a:r>
                        <a:rPr lang="es-ES" baseline="0" dirty="0" smtClean="0"/>
                        <a:t> el </a:t>
                      </a:r>
                      <a:r>
                        <a:rPr lang="es-ES" dirty="0" smtClean="0"/>
                        <a:t>inicio</a:t>
                      </a:r>
                      <a:endParaRPr lang="es-ES" dirty="0"/>
                    </a:p>
                  </a:txBody>
                  <a:tcPr/>
                </a:tc>
                <a:tc>
                  <a:txBody>
                    <a:bodyPr/>
                    <a:lstStyle/>
                    <a:p>
                      <a:r>
                        <a:rPr lang="es-ES" dirty="0" smtClean="0"/>
                        <a:t>…. cercano a hora tope</a:t>
                      </a:r>
                      <a:endParaRPr lang="es-E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...después  de la  hora tope</a:t>
                      </a:r>
                    </a:p>
                    <a:p>
                      <a:endParaRPr lang="es-ES" dirty="0"/>
                    </a:p>
                  </a:txBody>
                  <a:tcPr/>
                </a:tc>
                <a:tc>
                  <a:txBody>
                    <a:bodyPr/>
                    <a:lstStyle/>
                    <a:p>
                      <a:r>
                        <a:rPr lang="es-ES" dirty="0" smtClean="0"/>
                        <a:t>No participó en el chat</a:t>
                      </a:r>
                      <a:endParaRPr lang="es-ES" dirty="0"/>
                    </a:p>
                  </a:txBody>
                  <a:tcPr/>
                </a:tc>
              </a:tr>
              <a:tr h="898952">
                <a:tc>
                  <a:txBody>
                    <a:bodyPr/>
                    <a:lstStyle/>
                    <a:p>
                      <a:r>
                        <a:rPr lang="es-ES" b="1" dirty="0" smtClean="0"/>
                        <a:t>Calidad de las respuestas</a:t>
                      </a:r>
                      <a:endParaRPr lang="es-ES" b="1" dirty="0"/>
                    </a:p>
                  </a:txBody>
                  <a:tcPr/>
                </a:tc>
                <a:tc>
                  <a:txBody>
                    <a:bodyPr/>
                    <a:lstStyle/>
                    <a:p>
                      <a:r>
                        <a:rPr lang="es-ES" dirty="0" smtClean="0"/>
                        <a:t>Cantidad</a:t>
                      </a:r>
                      <a:r>
                        <a:rPr lang="es-ES" baseline="0" dirty="0" smtClean="0"/>
                        <a:t> de participaciones</a:t>
                      </a:r>
                      <a:r>
                        <a:rPr lang="es-ES" dirty="0" smtClean="0"/>
                        <a:t> que evidencian conocimientos sobre el tema</a:t>
                      </a:r>
                    </a:p>
                    <a:p>
                      <a:r>
                        <a:rPr lang="es-ES" dirty="0" smtClean="0"/>
                        <a:t>100%</a:t>
                      </a:r>
                      <a:endParaRPr lang="es-E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80%</a:t>
                      </a:r>
                    </a:p>
                    <a:p>
                      <a:endParaRPr lang="es-ES" dirty="0"/>
                    </a:p>
                  </a:txBody>
                  <a:tcPr/>
                </a:tc>
                <a:tc>
                  <a:txBody>
                    <a:bodyPr/>
                    <a:lstStyle/>
                    <a:p>
                      <a:r>
                        <a:rPr lang="es-ES" dirty="0" smtClean="0"/>
                        <a:t>60%</a:t>
                      </a:r>
                      <a:endParaRPr lang="es-ES" dirty="0"/>
                    </a:p>
                  </a:txBody>
                  <a:tcPr/>
                </a:tc>
                <a:tc>
                  <a:txBody>
                    <a:bodyPr/>
                    <a:lstStyle/>
                    <a:p>
                      <a:r>
                        <a:rPr lang="es-ES" dirty="0" smtClean="0"/>
                        <a:t>Menor de 40%</a:t>
                      </a:r>
                      <a:endParaRPr lang="es-ES" dirty="0"/>
                    </a:p>
                  </a:txBody>
                  <a:tcPr/>
                </a:tc>
              </a:tr>
              <a:tr h="898952">
                <a:tc>
                  <a:txBody>
                    <a:bodyPr/>
                    <a:lstStyle/>
                    <a:p>
                      <a:endParaRPr lang="es-ES"/>
                    </a:p>
                  </a:txBody>
                  <a:tcPr/>
                </a:tc>
                <a:tc>
                  <a:txBody>
                    <a:bodyPr/>
                    <a:lstStyle/>
                    <a:p>
                      <a:endParaRPr lang="es-ES"/>
                    </a:p>
                  </a:txBody>
                  <a:tcPr/>
                </a:tc>
                <a:tc>
                  <a:txBody>
                    <a:bodyPr/>
                    <a:lstStyle/>
                    <a:p>
                      <a:endParaRPr lang="es-ES"/>
                    </a:p>
                  </a:txBody>
                  <a:tcPr/>
                </a:tc>
                <a:tc>
                  <a:txBody>
                    <a:bodyPr/>
                    <a:lstStyle/>
                    <a:p>
                      <a:endParaRPr lang="es-ES" dirty="0"/>
                    </a:p>
                  </a:txBody>
                  <a:tcPr/>
                </a:tc>
                <a:tc>
                  <a:txBody>
                    <a:bodyPr/>
                    <a:lstStyle/>
                    <a:p>
                      <a:endParaRPr lang="es-ES" dirty="0"/>
                    </a:p>
                  </a:txBody>
                  <a:tcPr/>
                </a:tc>
              </a:tr>
            </a:tbl>
          </a:graphicData>
        </a:graphic>
      </p:graphicFrame>
    </p:spTree>
    <p:extLst>
      <p:ext uri="{BB962C8B-B14F-4D97-AF65-F5344CB8AC3E}">
        <p14:creationId xmlns:p14="http://schemas.microsoft.com/office/powerpoint/2010/main" val="2838033214"/>
      </p:ext>
    </p:extLst>
  </p:cSld>
  <p:clrMapOvr>
    <a:masterClrMapping/>
  </p:clrMapOvr>
  <p:transition spd="slow" advClick="0" advTm="10000">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3836;p13"/>
          <p:cNvSpPr txBox="1">
            <a:spLocks noGrp="1"/>
          </p:cNvSpPr>
          <p:nvPr>
            <p:ph type="ctrTitle"/>
          </p:nvPr>
        </p:nvSpPr>
        <p:spPr>
          <a:xfrm>
            <a:off x="323851" y="740833"/>
            <a:ext cx="6119813" cy="4895851"/>
          </a:xfrm>
        </p:spPr>
        <p:txBody>
          <a:bodyPr/>
          <a:lstStyle/>
          <a:p>
            <a:r>
              <a:rPr lang="es-419" sz="4000" b="1" dirty="0">
                <a:solidFill>
                  <a:schemeClr val="tx1"/>
                </a:solidFill>
              </a:rPr>
              <a:t>Muchas Gracias </a:t>
            </a:r>
            <a:br>
              <a:rPr lang="es-419" sz="4000" b="1" dirty="0">
                <a:solidFill>
                  <a:schemeClr val="tx1"/>
                </a:solidFill>
              </a:rPr>
            </a:br>
            <a:r>
              <a:rPr lang="es-419" sz="4000" b="1" dirty="0">
                <a:solidFill>
                  <a:schemeClr val="tx1"/>
                </a:solidFill>
              </a:rPr>
              <a:t/>
            </a:r>
            <a:br>
              <a:rPr lang="es-419" sz="4000" b="1" dirty="0">
                <a:solidFill>
                  <a:schemeClr val="tx1"/>
                </a:solidFill>
              </a:rPr>
            </a:br>
            <a:r>
              <a:rPr lang="es-419" sz="3200" b="1" dirty="0">
                <a:solidFill>
                  <a:schemeClr val="tx1"/>
                </a:solidFill>
              </a:rPr>
              <a:t>Me </a:t>
            </a:r>
            <a:r>
              <a:rPr lang="es-419" sz="3200" b="1" dirty="0" smtClean="0">
                <a:solidFill>
                  <a:schemeClr val="tx1"/>
                </a:solidFill>
              </a:rPr>
              <a:t>pueden contactar a través del</a:t>
            </a:r>
            <a:br>
              <a:rPr lang="es-419" sz="3200" b="1" dirty="0" smtClean="0">
                <a:solidFill>
                  <a:schemeClr val="tx1"/>
                </a:solidFill>
              </a:rPr>
            </a:br>
            <a:r>
              <a:rPr lang="es-419" sz="3200" b="1" dirty="0">
                <a:solidFill>
                  <a:schemeClr val="tx1"/>
                </a:solidFill>
              </a:rPr>
              <a:t>-</a:t>
            </a:r>
            <a:r>
              <a:rPr lang="es-419" sz="3200" b="1" dirty="0" smtClean="0">
                <a:solidFill>
                  <a:schemeClr val="tx1"/>
                </a:solidFill>
              </a:rPr>
              <a:t> chat de </a:t>
            </a:r>
            <a:r>
              <a:rPr lang="es-419" sz="3200" b="1" dirty="0" err="1" smtClean="0">
                <a:solidFill>
                  <a:schemeClr val="tx1"/>
                </a:solidFill>
              </a:rPr>
              <a:t>whatsapp</a:t>
            </a:r>
            <a:r>
              <a:rPr lang="es-419" sz="3200" b="1" smtClean="0">
                <a:solidFill>
                  <a:schemeClr val="tx1"/>
                </a:solidFill>
              </a:rPr>
              <a:t> del </a:t>
            </a:r>
            <a:r>
              <a:rPr lang="es-419" sz="3200" b="1" dirty="0" smtClean="0">
                <a:solidFill>
                  <a:schemeClr val="tx1"/>
                </a:solidFill>
              </a:rPr>
              <a:t>grupo M31, </a:t>
            </a:r>
            <a:br>
              <a:rPr lang="es-419" sz="3200" b="1" dirty="0" smtClean="0">
                <a:solidFill>
                  <a:schemeClr val="tx1"/>
                </a:solidFill>
              </a:rPr>
            </a:br>
            <a:r>
              <a:rPr lang="es-419" sz="3200" b="1" dirty="0" smtClean="0">
                <a:solidFill>
                  <a:schemeClr val="tx1"/>
                </a:solidFill>
              </a:rPr>
              <a:t>- la sala debate de internet</a:t>
            </a:r>
            <a:r>
              <a:rPr lang="es-419" sz="3200" b="1" smtClean="0">
                <a:solidFill>
                  <a:schemeClr val="tx1"/>
                </a:solidFill>
              </a:rPr>
              <a:t>: https://meet.jit.si/termotec1</a:t>
            </a:r>
            <a:r>
              <a:rPr lang="es-419" sz="3200" b="1" dirty="0" smtClean="0">
                <a:solidFill>
                  <a:schemeClr val="tx1"/>
                </a:solidFill>
              </a:rPr>
              <a:t/>
            </a:r>
            <a:br>
              <a:rPr lang="es-419" sz="3200" b="1" dirty="0" smtClean="0">
                <a:solidFill>
                  <a:schemeClr val="tx1"/>
                </a:solidFill>
              </a:rPr>
            </a:br>
            <a:r>
              <a:rPr lang="es-419" sz="3200" b="1" dirty="0" smtClean="0">
                <a:solidFill>
                  <a:schemeClr val="tx1"/>
                </a:solidFill>
              </a:rPr>
              <a:t> - o escribiendo a </a:t>
            </a:r>
            <a:r>
              <a:rPr lang="es-419" sz="3200" b="1" dirty="0">
                <a:solidFill>
                  <a:schemeClr val="tx1"/>
                </a:solidFill>
              </a:rPr>
              <a:t>mi </a:t>
            </a:r>
            <a:r>
              <a:rPr lang="es-419" sz="3200" b="1" dirty="0" smtClean="0">
                <a:solidFill>
                  <a:schemeClr val="tx1"/>
                </a:solidFill>
              </a:rPr>
              <a:t>correo electrónico</a:t>
            </a:r>
            <a:r>
              <a:rPr lang="es-419" sz="3200" b="1" smtClean="0">
                <a:solidFill>
                  <a:schemeClr val="tx1"/>
                </a:solidFill>
              </a:rPr>
              <a:t/>
            </a:r>
            <a:br>
              <a:rPr lang="es-419" sz="3200" b="1" smtClean="0">
                <a:solidFill>
                  <a:schemeClr val="tx1"/>
                </a:solidFill>
              </a:rPr>
            </a:br>
            <a:r>
              <a:rPr lang="es-419" sz="3200" b="1" smtClean="0">
                <a:solidFill>
                  <a:schemeClr val="tx1"/>
                </a:solidFill>
                <a:hlinkClick r:id="rId3"/>
              </a:rPr>
              <a:t>roberto.vizcon@umcc.cu</a:t>
            </a:r>
            <a:r>
              <a:rPr lang="es-419" sz="3200" b="1" dirty="0" smtClean="0">
                <a:solidFill>
                  <a:schemeClr val="tx1"/>
                </a:solidFill>
              </a:rPr>
              <a:t/>
            </a:r>
            <a:br>
              <a:rPr lang="es-419" sz="3200" b="1" dirty="0" smtClean="0">
                <a:solidFill>
                  <a:schemeClr val="tx1"/>
                </a:solidFill>
              </a:rPr>
            </a:br>
            <a:r>
              <a:rPr lang="es-419" sz="3200" b="1" dirty="0" smtClean="0">
                <a:solidFill>
                  <a:schemeClr val="tx1"/>
                </a:solidFill>
                <a:hlinkClick r:id="rId4"/>
              </a:rPr>
              <a:t>rovizto@gmail.com</a:t>
            </a:r>
            <a:r>
              <a:rPr lang="es-419" sz="3200" b="1" dirty="0" smtClean="0">
                <a:solidFill>
                  <a:schemeClr val="tx1"/>
                </a:solidFill>
              </a:rPr>
              <a:t/>
            </a:r>
            <a:br>
              <a:rPr lang="es-419" sz="3200" b="1" dirty="0" smtClean="0">
                <a:solidFill>
                  <a:schemeClr val="tx1"/>
                </a:solidFill>
              </a:rPr>
            </a:br>
            <a:r>
              <a:rPr lang="es-419" sz="4000" b="1" dirty="0">
                <a:solidFill>
                  <a:schemeClr val="tx1"/>
                </a:solidFill>
              </a:rPr>
              <a:t/>
            </a:r>
            <a:br>
              <a:rPr lang="es-419" sz="4000" b="1" dirty="0">
                <a:solidFill>
                  <a:schemeClr val="tx1"/>
                </a:solidFill>
              </a:rPr>
            </a:br>
            <a:r>
              <a:rPr lang="es-419" sz="4000" dirty="0" smtClean="0">
                <a:solidFill>
                  <a:schemeClr val="tx1"/>
                </a:solidFill>
              </a:rPr>
              <a:t/>
            </a:r>
            <a:br>
              <a:rPr lang="es-419" sz="4000" dirty="0" smtClean="0">
                <a:solidFill>
                  <a:schemeClr val="tx1"/>
                </a:solidFill>
              </a:rPr>
            </a:br>
            <a:r>
              <a:rPr lang="es-419" sz="4000" dirty="0" smtClean="0">
                <a:solidFill>
                  <a:schemeClr val="tx1"/>
                </a:solidFill>
              </a:rPr>
              <a:t> </a:t>
            </a:r>
            <a:r>
              <a:rPr lang="es-419" sz="2000" dirty="0"/>
              <a:t/>
            </a:r>
            <a:br>
              <a:rPr lang="es-419" sz="2000" dirty="0"/>
            </a:br>
            <a:r>
              <a:rPr lang="es-419" sz="2000" dirty="0"/>
              <a:t/>
            </a:r>
            <a:br>
              <a:rPr lang="es-419" sz="2000" dirty="0"/>
            </a:br>
            <a:endParaRPr lang="es-ES" sz="2800" b="1" dirty="0" smtClean="0">
              <a:solidFill>
                <a:schemeClr val="tx1"/>
              </a:solidFill>
              <a:latin typeface="Dosis ExtraLight" charset="0"/>
              <a:cs typeface="Arial" charset="0"/>
              <a:sym typeface="Dosis ExtraLight" charset="0"/>
            </a:endParaRPr>
          </a:p>
        </p:txBody>
      </p:sp>
    </p:spTree>
    <p:extLst>
      <p:ext uri="{BB962C8B-B14F-4D97-AF65-F5344CB8AC3E}">
        <p14:creationId xmlns:p14="http://schemas.microsoft.com/office/powerpoint/2010/main" val="1673501532"/>
      </p:ext>
    </p:extLst>
  </p:cSld>
  <p:clrMapOvr>
    <a:masterClrMapping/>
  </p:clrMapOvr>
  <p:transition spd="slow" advClick="0" advTm="10000">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3836;p13"/>
          <p:cNvSpPr txBox="1">
            <a:spLocks noGrp="1"/>
          </p:cNvSpPr>
          <p:nvPr>
            <p:ph type="ctrTitle"/>
          </p:nvPr>
        </p:nvSpPr>
        <p:spPr>
          <a:xfrm>
            <a:off x="368102" y="188640"/>
            <a:ext cx="5976664" cy="1536039"/>
          </a:xfrm>
        </p:spPr>
        <p:txBody>
          <a:bodyPr/>
          <a:lstStyle/>
          <a:p>
            <a:pPr algn="l" eaLnBrk="1" hangingPunct="1">
              <a:spcBef>
                <a:spcPct val="0"/>
              </a:spcBef>
              <a:spcAft>
                <a:spcPct val="0"/>
              </a:spcAft>
              <a:buFont typeface="Dosis ExtraLight" charset="0"/>
              <a:buNone/>
            </a:pPr>
            <a:r>
              <a:rPr lang="es-ES" sz="2800" b="1" dirty="0" smtClean="0">
                <a:solidFill>
                  <a:schemeClr val="tx1"/>
                </a:solidFill>
                <a:latin typeface="Dosis ExtraLight" charset="0"/>
                <a:cs typeface="Arial" charset="0"/>
                <a:sym typeface="Dosis ExtraLight" charset="0"/>
              </a:rPr>
              <a:t>Guía didáctica para Termodinámica </a:t>
            </a:r>
            <a:r>
              <a:rPr lang="es-ES" sz="2800" b="1" dirty="0">
                <a:solidFill>
                  <a:schemeClr val="tx1"/>
                </a:solidFill>
                <a:latin typeface="Dosis ExtraLight" charset="0"/>
                <a:cs typeface="Arial" charset="0"/>
                <a:sym typeface="Dosis ExtraLight" charset="0"/>
              </a:rPr>
              <a:t>T</a:t>
            </a:r>
            <a:r>
              <a:rPr lang="es-ES" sz="2800" b="1" dirty="0" smtClean="0">
                <a:solidFill>
                  <a:schemeClr val="tx1"/>
                </a:solidFill>
                <a:latin typeface="Dosis ExtraLight" charset="0"/>
                <a:cs typeface="Arial" charset="0"/>
                <a:sym typeface="Dosis ExtraLight" charset="0"/>
              </a:rPr>
              <a:t>écnica I</a:t>
            </a:r>
            <a:br>
              <a:rPr lang="es-ES" sz="2800" b="1" dirty="0" smtClean="0">
                <a:solidFill>
                  <a:schemeClr val="tx1"/>
                </a:solidFill>
                <a:latin typeface="Dosis ExtraLight" charset="0"/>
                <a:cs typeface="Arial" charset="0"/>
                <a:sym typeface="Dosis ExtraLight" charset="0"/>
              </a:rPr>
            </a:br>
            <a:r>
              <a:rPr lang="es-ES" sz="2800" b="1" dirty="0" smtClean="0">
                <a:solidFill>
                  <a:schemeClr val="tx1"/>
                </a:solidFill>
                <a:latin typeface="Dosis ExtraLight" charset="0"/>
                <a:cs typeface="Arial" charset="0"/>
                <a:sym typeface="Dosis ExtraLight" charset="0"/>
              </a:rPr>
              <a:t> </a:t>
            </a:r>
            <a:r>
              <a:rPr lang="es-ES" sz="1800" b="1" dirty="0" smtClean="0">
                <a:solidFill>
                  <a:schemeClr val="tx1"/>
                </a:solidFill>
                <a:latin typeface="Dosis ExtraLight" charset="0"/>
                <a:cs typeface="Arial" charset="0"/>
                <a:sym typeface="Dosis ExtraLight" charset="0"/>
              </a:rPr>
              <a:t>Tema V . … sobre flujo compresible ….</a:t>
            </a:r>
            <a:br>
              <a:rPr lang="es-ES" sz="1800" b="1" dirty="0" smtClean="0">
                <a:solidFill>
                  <a:schemeClr val="tx1"/>
                </a:solidFill>
                <a:latin typeface="Dosis ExtraLight" charset="0"/>
                <a:cs typeface="Arial" charset="0"/>
                <a:sym typeface="Dosis ExtraLight" charset="0"/>
              </a:rPr>
            </a:br>
            <a:r>
              <a:rPr lang="es-ES" sz="1800" b="1" dirty="0" smtClean="0">
                <a:solidFill>
                  <a:schemeClr val="tx1"/>
                </a:solidFill>
                <a:latin typeface="Dosis ExtraLight" charset="0"/>
                <a:cs typeface="Arial" charset="0"/>
                <a:sym typeface="Dosis ExtraLight" charset="0"/>
              </a:rPr>
              <a:t>(Clase 7)</a:t>
            </a:r>
            <a:br>
              <a:rPr lang="es-ES" sz="1800" b="1" dirty="0" smtClean="0">
                <a:solidFill>
                  <a:schemeClr val="tx1"/>
                </a:solidFill>
                <a:latin typeface="Dosis ExtraLight" charset="0"/>
                <a:cs typeface="Arial" charset="0"/>
                <a:sym typeface="Dosis ExtraLight" charset="0"/>
              </a:rPr>
            </a:br>
            <a:endParaRPr lang="es-ES" sz="1800" b="1" dirty="0" smtClean="0">
              <a:solidFill>
                <a:schemeClr val="tx1"/>
              </a:solidFill>
              <a:latin typeface="Dosis ExtraLight" charset="0"/>
              <a:cs typeface="Arial" charset="0"/>
              <a:sym typeface="Dosis ExtraLight" charset="0"/>
            </a:endParaRPr>
          </a:p>
        </p:txBody>
      </p:sp>
      <p:sp>
        <p:nvSpPr>
          <p:cNvPr id="2" name="Rectángulo 1"/>
          <p:cNvSpPr/>
          <p:nvPr/>
        </p:nvSpPr>
        <p:spPr>
          <a:xfrm>
            <a:off x="368102" y="1844824"/>
            <a:ext cx="5067994" cy="4708981"/>
          </a:xfrm>
          <a:prstGeom prst="rect">
            <a:avLst/>
          </a:prstGeom>
        </p:spPr>
        <p:txBody>
          <a:bodyPr wrap="square">
            <a:spAutoFit/>
          </a:bodyPr>
          <a:lstStyle/>
          <a:p>
            <a:pPr algn="just"/>
            <a:r>
              <a:rPr lang="es-419" sz="2000" dirty="0" smtClean="0"/>
              <a:t>Se presentan </a:t>
            </a:r>
            <a:r>
              <a:rPr lang="es-419" sz="2000" dirty="0"/>
              <a:t>los conceptos de estado </a:t>
            </a:r>
            <a:r>
              <a:rPr lang="es-419" sz="2000" dirty="0" smtClean="0"/>
              <a:t>de estancamiento</a:t>
            </a:r>
            <a:r>
              <a:rPr lang="es-419" sz="2000" dirty="0"/>
              <a:t>, velocidad del sonido y número de Mach de los </a:t>
            </a:r>
            <a:r>
              <a:rPr lang="es-419" sz="2000" dirty="0" smtClean="0"/>
              <a:t>flujos </a:t>
            </a:r>
            <a:r>
              <a:rPr lang="es-419" sz="2000" dirty="0"/>
              <a:t>compresibles.</a:t>
            </a:r>
          </a:p>
          <a:p>
            <a:pPr algn="just"/>
            <a:r>
              <a:rPr lang="es-419" sz="2000" dirty="0"/>
              <a:t>Se desarrollan las relaciones entre las propiedades estáticas y de </a:t>
            </a:r>
            <a:r>
              <a:rPr lang="es-419" sz="2000" dirty="0" smtClean="0"/>
              <a:t>estancamiento de </a:t>
            </a:r>
            <a:r>
              <a:rPr lang="es-419" sz="2000" dirty="0"/>
              <a:t>los </a:t>
            </a:r>
            <a:r>
              <a:rPr lang="es-419" sz="2000" dirty="0" smtClean="0"/>
              <a:t>fluidos </a:t>
            </a:r>
            <a:r>
              <a:rPr lang="es-419" sz="2000" dirty="0"/>
              <a:t>para </a:t>
            </a:r>
            <a:r>
              <a:rPr lang="es-419" sz="2000" dirty="0" smtClean="0"/>
              <a:t>flujos </a:t>
            </a:r>
            <a:r>
              <a:rPr lang="es-419" sz="2000" dirty="0"/>
              <a:t>isentrópicos de gases ideales y se </a:t>
            </a:r>
            <a:r>
              <a:rPr lang="es-419" sz="2000" dirty="0" smtClean="0"/>
              <a:t>expresan como </a:t>
            </a:r>
            <a:r>
              <a:rPr lang="es-419" sz="2000" dirty="0"/>
              <a:t>funciones de la razón de calores </a:t>
            </a:r>
            <a:r>
              <a:rPr lang="es-419" sz="2000" dirty="0" smtClean="0"/>
              <a:t>específicos </a:t>
            </a:r>
            <a:r>
              <a:rPr lang="es-419" sz="2000" dirty="0"/>
              <a:t>y del número de Mach.</a:t>
            </a:r>
          </a:p>
          <a:p>
            <a:pPr algn="just"/>
            <a:r>
              <a:rPr lang="es-419" sz="2000" dirty="0"/>
              <a:t>Asimismo, se estudian los efectos de los cambios de área en los </a:t>
            </a:r>
            <a:r>
              <a:rPr lang="es-419" sz="2000" dirty="0" smtClean="0"/>
              <a:t>flujos unidimensionales isentrópicos </a:t>
            </a:r>
            <a:r>
              <a:rPr lang="es-419" sz="2000" dirty="0"/>
              <a:t>subsónicos y supersónicos. Estos efectos se </a:t>
            </a:r>
            <a:r>
              <a:rPr lang="es-419" sz="2000" dirty="0" smtClean="0"/>
              <a:t>ilustran considerando </a:t>
            </a:r>
            <a:r>
              <a:rPr lang="es-419" sz="2000" dirty="0"/>
              <a:t>el </a:t>
            </a:r>
            <a:r>
              <a:rPr lang="es-419" sz="2000" dirty="0" smtClean="0"/>
              <a:t>flujo </a:t>
            </a:r>
            <a:r>
              <a:rPr lang="es-419" sz="2000" dirty="0"/>
              <a:t>isentrópico que pasa a través de toberas convergentes </a:t>
            </a:r>
            <a:r>
              <a:rPr lang="es-419" sz="2000" dirty="0" smtClean="0"/>
              <a:t>y convergentes-divergentes</a:t>
            </a:r>
            <a:r>
              <a:rPr lang="es-419" sz="2000" dirty="0"/>
              <a:t>.</a:t>
            </a:r>
          </a:p>
        </p:txBody>
      </p:sp>
      <p:pic>
        <p:nvPicPr>
          <p:cNvPr id="3" name="Imagen 2"/>
          <p:cNvPicPr>
            <a:picLocks noChangeAspect="1"/>
          </p:cNvPicPr>
          <p:nvPr/>
        </p:nvPicPr>
        <p:blipFill>
          <a:blip r:embed="rId3"/>
          <a:stretch>
            <a:fillRect/>
          </a:stretch>
        </p:blipFill>
        <p:spPr>
          <a:xfrm>
            <a:off x="5436096" y="1150184"/>
            <a:ext cx="3514725" cy="5095875"/>
          </a:xfrm>
          <a:prstGeom prst="rect">
            <a:avLst/>
          </a:prstGeom>
        </p:spPr>
      </p:pic>
    </p:spTree>
    <p:extLst>
      <p:ext uri="{BB962C8B-B14F-4D97-AF65-F5344CB8AC3E}">
        <p14:creationId xmlns:p14="http://schemas.microsoft.com/office/powerpoint/2010/main" val="1564703521"/>
      </p:ext>
    </p:extLst>
  </p:cSld>
  <p:clrMapOvr>
    <a:masterClrMapping/>
  </p:clrMapOvr>
  <p:transition spd="slow" advClick="0" advTm="10000">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836;p13"/>
          <p:cNvSpPr txBox="1">
            <a:spLocks noGrp="1"/>
          </p:cNvSpPr>
          <p:nvPr>
            <p:ph type="ctrTitle"/>
          </p:nvPr>
        </p:nvSpPr>
        <p:spPr>
          <a:xfrm>
            <a:off x="323528" y="260648"/>
            <a:ext cx="6984776" cy="3600400"/>
          </a:xfrm>
        </p:spPr>
        <p:txBody>
          <a:bodyPr/>
          <a:lstStyle/>
          <a:p>
            <a:pPr marL="342900" indent="-342900" algn="l">
              <a:spcBef>
                <a:spcPct val="0"/>
              </a:spcBef>
              <a:spcAft>
                <a:spcPct val="0"/>
              </a:spcAft>
              <a:buFont typeface="Arial" panose="020B0604020202020204" pitchFamily="34" charset="0"/>
              <a:buChar char="•"/>
            </a:pPr>
            <a:r>
              <a:rPr lang="es-ES" sz="2400" b="1" dirty="0" smtClean="0">
                <a:solidFill>
                  <a:schemeClr val="tx1"/>
                </a:solidFill>
              </a:rPr>
              <a:t>			Séptima Lección</a:t>
            </a:r>
            <a:r>
              <a:rPr lang="es-ES" sz="2400" dirty="0" smtClean="0">
                <a:solidFill>
                  <a:schemeClr val="tx1"/>
                </a:solidFill>
              </a:rPr>
              <a:t/>
            </a:r>
            <a:br>
              <a:rPr lang="es-ES" sz="2400" dirty="0" smtClean="0">
                <a:solidFill>
                  <a:schemeClr val="tx1"/>
                </a:solidFill>
              </a:rPr>
            </a:br>
            <a:r>
              <a:rPr lang="es-ES" sz="2400" b="1" u="sng" dirty="0" smtClean="0">
                <a:solidFill>
                  <a:schemeClr val="tx1"/>
                </a:solidFill>
              </a:rPr>
              <a:t>Tema 5: </a:t>
            </a:r>
            <a:br>
              <a:rPr lang="es-ES" sz="2400" b="1" u="sng" dirty="0" smtClean="0">
                <a:solidFill>
                  <a:schemeClr val="tx1"/>
                </a:solidFill>
              </a:rPr>
            </a:br>
            <a:r>
              <a:rPr lang="es-419" sz="2400" b="1" dirty="0">
                <a:solidFill>
                  <a:schemeClr val="tx1"/>
                </a:solidFill>
              </a:rPr>
              <a:t>“TERMODINÁMICA DE LOS SISTEMAS ABIERTOS CON FLUJO DE ALTAS VELOCIDADES”</a:t>
            </a:r>
            <a:r>
              <a:rPr lang="es-ES" sz="2400" b="1" u="sng" dirty="0">
                <a:solidFill>
                  <a:schemeClr val="tx1"/>
                </a:solidFill>
              </a:rPr>
              <a:t/>
            </a:r>
            <a:br>
              <a:rPr lang="es-ES" sz="2400" b="1" u="sng" dirty="0">
                <a:solidFill>
                  <a:schemeClr val="tx1"/>
                </a:solidFill>
              </a:rPr>
            </a:br>
            <a:r>
              <a:rPr lang="es-ES" sz="2400" b="1" u="sng" dirty="0" smtClean="0">
                <a:solidFill>
                  <a:schemeClr val="tx1"/>
                </a:solidFill>
              </a:rPr>
              <a:t/>
            </a:r>
            <a:br>
              <a:rPr lang="es-ES" sz="2400" b="1" u="sng" dirty="0" smtClean="0">
                <a:solidFill>
                  <a:schemeClr val="tx1"/>
                </a:solidFill>
              </a:rPr>
            </a:br>
            <a:r>
              <a:rPr lang="es-419" sz="2000" b="1" u="sng" dirty="0" smtClean="0">
                <a:solidFill>
                  <a:schemeClr val="tx1"/>
                </a:solidFill>
              </a:rPr>
              <a:t>Rendimiento </a:t>
            </a:r>
            <a:r>
              <a:rPr lang="es-419" sz="2000" b="1" u="sng" dirty="0">
                <a:solidFill>
                  <a:schemeClr val="tx1"/>
                </a:solidFill>
              </a:rPr>
              <a:t>termodinámico  de toberas y difusores con número de  Mach≤1 y número de  Mach›1</a:t>
            </a:r>
            <a:endParaRPr lang="es-ES" sz="2000" b="1" dirty="0" smtClean="0">
              <a:solidFill>
                <a:schemeClr val="tx1"/>
              </a:solidFill>
              <a:latin typeface="Dosis ExtraLight" charset="0"/>
              <a:cs typeface="Arial" charset="0"/>
              <a:sym typeface="Dosis ExtraLight" charset="0"/>
            </a:endParaRPr>
          </a:p>
        </p:txBody>
      </p:sp>
      <p:pic>
        <p:nvPicPr>
          <p:cNvPr id="2" name="Imagen 1"/>
          <p:cNvPicPr>
            <a:picLocks noChangeAspect="1"/>
          </p:cNvPicPr>
          <p:nvPr/>
        </p:nvPicPr>
        <p:blipFill>
          <a:blip r:embed="rId3"/>
          <a:stretch>
            <a:fillRect/>
          </a:stretch>
        </p:blipFill>
        <p:spPr>
          <a:xfrm>
            <a:off x="1115616" y="3068960"/>
            <a:ext cx="4825528" cy="3573284"/>
          </a:xfrm>
          <a:prstGeom prst="rect">
            <a:avLst/>
          </a:prstGeom>
        </p:spPr>
      </p:pic>
    </p:spTree>
    <p:extLst>
      <p:ext uri="{BB962C8B-B14F-4D97-AF65-F5344CB8AC3E}">
        <p14:creationId xmlns:p14="http://schemas.microsoft.com/office/powerpoint/2010/main" val="3429094640"/>
      </p:ext>
    </p:extLst>
  </p:cSld>
  <p:clrMapOvr>
    <a:masterClrMapping/>
  </p:clrMapOvr>
  <p:transition spd="slow" advClick="0" advTm="10000">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3836;p13"/>
          <p:cNvSpPr txBox="1">
            <a:spLocks noGrp="1"/>
          </p:cNvSpPr>
          <p:nvPr>
            <p:ph type="ctrTitle"/>
          </p:nvPr>
        </p:nvSpPr>
        <p:spPr>
          <a:xfrm>
            <a:off x="251520" y="188640"/>
            <a:ext cx="4180284" cy="6192688"/>
          </a:xfrm>
        </p:spPr>
        <p:txBody>
          <a:bodyPr/>
          <a:lstStyle/>
          <a:p>
            <a:pPr algn="just"/>
            <a:r>
              <a:rPr lang="es-ES" sz="3600" b="1" dirty="0" smtClean="0">
                <a:solidFill>
                  <a:schemeClr val="tx1"/>
                </a:solidFill>
              </a:rPr>
              <a:t>Objetivos</a:t>
            </a:r>
            <a:r>
              <a:rPr lang="es-ES" sz="2400" b="1" dirty="0" smtClean="0">
                <a:solidFill>
                  <a:schemeClr val="tx1"/>
                </a:solidFill>
              </a:rPr>
              <a:t/>
            </a:r>
            <a:br>
              <a:rPr lang="es-ES" sz="2400" b="1" dirty="0" smtClean="0">
                <a:solidFill>
                  <a:schemeClr val="tx1"/>
                </a:solidFill>
              </a:rPr>
            </a:br>
            <a:r>
              <a:rPr lang="es-ES" sz="2000" b="1" dirty="0" smtClean="0">
                <a:solidFill>
                  <a:schemeClr val="tx1"/>
                </a:solidFill>
              </a:rPr>
              <a:t/>
            </a:r>
            <a:br>
              <a:rPr lang="es-ES" sz="2000" b="1" dirty="0" smtClean="0">
                <a:solidFill>
                  <a:schemeClr val="tx1"/>
                </a:solidFill>
              </a:rPr>
            </a:br>
            <a:r>
              <a:rPr lang="es-ES" sz="2000" b="1" dirty="0" smtClean="0">
                <a:solidFill>
                  <a:schemeClr val="tx1"/>
                </a:solidFill>
              </a:rPr>
              <a:t>- </a:t>
            </a:r>
            <a:r>
              <a:rPr lang="es-419" sz="2400" b="1" dirty="0" smtClean="0">
                <a:solidFill>
                  <a:schemeClr val="tx1"/>
                </a:solidFill>
              </a:rPr>
              <a:t>Conocer </a:t>
            </a:r>
            <a:r>
              <a:rPr lang="es-419" sz="2400" b="1" dirty="0">
                <a:solidFill>
                  <a:schemeClr val="tx1"/>
                </a:solidFill>
              </a:rPr>
              <a:t>que para calcular las transformaciones de energía (cinética-térmica) en sistemas con flujo compresible es importante determinar los límites de la velocidad de propagación del </a:t>
            </a:r>
            <a:r>
              <a:rPr lang="es-419" sz="2400" b="1" dirty="0" smtClean="0">
                <a:solidFill>
                  <a:schemeClr val="tx1"/>
                </a:solidFill>
              </a:rPr>
              <a:t>fluido</a:t>
            </a:r>
            <a:br>
              <a:rPr lang="es-419" sz="2400" b="1" dirty="0" smtClean="0">
                <a:solidFill>
                  <a:schemeClr val="tx1"/>
                </a:solidFill>
              </a:rPr>
            </a:br>
            <a:r>
              <a:rPr lang="es-419" sz="2400" b="1" dirty="0" smtClean="0">
                <a:solidFill>
                  <a:schemeClr val="tx1"/>
                </a:solidFill>
              </a:rPr>
              <a:t/>
            </a:r>
            <a:br>
              <a:rPr lang="es-419" sz="2400" b="1" dirty="0" smtClean="0">
                <a:solidFill>
                  <a:schemeClr val="tx1"/>
                </a:solidFill>
              </a:rPr>
            </a:br>
            <a:r>
              <a:rPr lang="es-419" sz="2400" b="1" dirty="0" smtClean="0">
                <a:solidFill>
                  <a:schemeClr val="tx1"/>
                </a:solidFill>
              </a:rPr>
              <a:t> - Identificar el importante </a:t>
            </a:r>
            <a:r>
              <a:rPr lang="es-419" sz="2400" b="1" dirty="0">
                <a:solidFill>
                  <a:schemeClr val="tx1"/>
                </a:solidFill>
              </a:rPr>
              <a:t>rol </a:t>
            </a:r>
            <a:r>
              <a:rPr lang="es-419" sz="2400" b="1" dirty="0" smtClean="0">
                <a:solidFill>
                  <a:schemeClr val="tx1"/>
                </a:solidFill>
              </a:rPr>
              <a:t>de la </a:t>
            </a:r>
            <a:r>
              <a:rPr lang="es-419" sz="2400" b="1" dirty="0">
                <a:solidFill>
                  <a:schemeClr val="tx1"/>
                </a:solidFill>
              </a:rPr>
              <a:t>velocidad de propagación del sonido y su comparación con la velocidad real en esos medios o fluidos.</a:t>
            </a:r>
            <a:endParaRPr lang="es-ES" sz="2400" b="1" dirty="0" smtClean="0">
              <a:solidFill>
                <a:schemeClr val="tx1"/>
              </a:solidFill>
              <a:latin typeface="Dosis ExtraLight" charset="0"/>
              <a:cs typeface="Arial" charset="0"/>
              <a:sym typeface="Dosis ExtraLight" charset="0"/>
            </a:endParaRPr>
          </a:p>
        </p:txBody>
      </p:sp>
      <p:pic>
        <p:nvPicPr>
          <p:cNvPr id="4" name="Imagen 3"/>
          <p:cNvPicPr>
            <a:picLocks noChangeAspect="1"/>
          </p:cNvPicPr>
          <p:nvPr/>
        </p:nvPicPr>
        <p:blipFill>
          <a:blip r:embed="rId3"/>
          <a:stretch>
            <a:fillRect/>
          </a:stretch>
        </p:blipFill>
        <p:spPr>
          <a:xfrm>
            <a:off x="4431804" y="908720"/>
            <a:ext cx="4705350" cy="3800475"/>
          </a:xfrm>
          <a:prstGeom prst="rect">
            <a:avLst/>
          </a:prstGeom>
        </p:spPr>
      </p:pic>
    </p:spTree>
    <p:extLst>
      <p:ext uri="{BB962C8B-B14F-4D97-AF65-F5344CB8AC3E}">
        <p14:creationId xmlns:p14="http://schemas.microsoft.com/office/powerpoint/2010/main" val="1091963590"/>
      </p:ext>
    </p:extLst>
  </p:cSld>
  <p:clrMapOvr>
    <a:masterClrMapping/>
  </p:clrMapOvr>
  <p:transition spd="slow" advClick="0" advTm="10000">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3836;p13"/>
          <p:cNvSpPr txBox="1">
            <a:spLocks noGrp="1"/>
          </p:cNvSpPr>
          <p:nvPr>
            <p:ph type="ctrTitle"/>
          </p:nvPr>
        </p:nvSpPr>
        <p:spPr>
          <a:xfrm>
            <a:off x="179513" y="-5652"/>
            <a:ext cx="6336703" cy="5306859"/>
          </a:xfrm>
        </p:spPr>
        <p:txBody>
          <a:bodyPr/>
          <a:lstStyle/>
          <a:p>
            <a:pPr algn="l"/>
            <a:r>
              <a:rPr lang="es-ES" sz="3200" b="1" dirty="0" smtClean="0">
                <a:solidFill>
                  <a:schemeClr val="tx1"/>
                </a:solidFill>
              </a:rPr>
              <a:t>		</a:t>
            </a:r>
            <a:br>
              <a:rPr lang="es-ES" sz="3200" b="1" dirty="0" smtClean="0">
                <a:solidFill>
                  <a:schemeClr val="tx1"/>
                </a:solidFill>
              </a:rPr>
            </a:br>
            <a:r>
              <a:rPr lang="es-ES" sz="3200" b="1" dirty="0">
                <a:solidFill>
                  <a:schemeClr val="tx1"/>
                </a:solidFill>
              </a:rPr>
              <a:t>	</a:t>
            </a:r>
            <a:r>
              <a:rPr lang="es-ES" sz="3200" b="1" dirty="0" smtClean="0">
                <a:solidFill>
                  <a:schemeClr val="tx1"/>
                </a:solidFill>
              </a:rPr>
              <a:t>	Microcontenidos</a:t>
            </a:r>
            <a:br>
              <a:rPr lang="es-ES" sz="3200" b="1" dirty="0" smtClean="0">
                <a:solidFill>
                  <a:schemeClr val="tx1"/>
                </a:solidFill>
              </a:rPr>
            </a:br>
            <a:r>
              <a:rPr lang="es-ES" sz="3200" b="1" dirty="0" smtClean="0">
                <a:solidFill>
                  <a:schemeClr val="tx1"/>
                </a:solidFill>
              </a:rPr>
              <a:t/>
            </a:r>
            <a:br>
              <a:rPr lang="es-ES" sz="3200" b="1" dirty="0" smtClean="0">
                <a:solidFill>
                  <a:schemeClr val="tx1"/>
                </a:solidFill>
              </a:rPr>
            </a:br>
            <a:r>
              <a:rPr lang="es-ES" sz="2400" b="1" dirty="0" smtClean="0">
                <a:solidFill>
                  <a:schemeClr val="tx1"/>
                </a:solidFill>
              </a:rPr>
              <a:t>Flujo isentrópico de los gases perfectos  en toberas y difusores</a:t>
            </a:r>
            <a:br>
              <a:rPr lang="es-ES" sz="2400" b="1" dirty="0" smtClean="0">
                <a:solidFill>
                  <a:schemeClr val="tx1"/>
                </a:solidFill>
              </a:rPr>
            </a:br>
            <a:r>
              <a:rPr lang="es-ES" sz="2400" b="1" dirty="0" smtClean="0">
                <a:solidFill>
                  <a:schemeClr val="tx1"/>
                </a:solidFill>
              </a:rPr>
              <a:t/>
            </a:r>
            <a:br>
              <a:rPr lang="es-ES" sz="2400" b="1" dirty="0" smtClean="0">
                <a:solidFill>
                  <a:schemeClr val="tx1"/>
                </a:solidFill>
              </a:rPr>
            </a:br>
            <a:r>
              <a:rPr lang="es-419" sz="2400" b="1" dirty="0">
                <a:solidFill>
                  <a:schemeClr val="tx1"/>
                </a:solidFill>
              </a:rPr>
              <a:t>Flujo </a:t>
            </a:r>
            <a:r>
              <a:rPr lang="es-419" sz="2400" b="1" dirty="0" smtClean="0">
                <a:solidFill>
                  <a:schemeClr val="tx1"/>
                </a:solidFill>
              </a:rPr>
              <a:t>de </a:t>
            </a:r>
            <a:r>
              <a:rPr lang="es-419" sz="2400" b="1" dirty="0">
                <a:solidFill>
                  <a:schemeClr val="tx1"/>
                </a:solidFill>
              </a:rPr>
              <a:t>los gases </a:t>
            </a:r>
            <a:r>
              <a:rPr lang="es-419" sz="2400" b="1" dirty="0" smtClean="0">
                <a:solidFill>
                  <a:schemeClr val="tx1"/>
                </a:solidFill>
              </a:rPr>
              <a:t>reales  </a:t>
            </a:r>
            <a:r>
              <a:rPr lang="es-419" sz="2400" b="1" dirty="0">
                <a:solidFill>
                  <a:schemeClr val="tx1"/>
                </a:solidFill>
              </a:rPr>
              <a:t>en toberas y </a:t>
            </a:r>
            <a:r>
              <a:rPr lang="es-419" sz="2400" b="1" dirty="0" smtClean="0">
                <a:solidFill>
                  <a:schemeClr val="tx1"/>
                </a:solidFill>
              </a:rPr>
              <a:t>difusores</a:t>
            </a:r>
            <a:br>
              <a:rPr lang="es-419" sz="2400" b="1" dirty="0" smtClean="0">
                <a:solidFill>
                  <a:schemeClr val="tx1"/>
                </a:solidFill>
              </a:rPr>
            </a:br>
            <a:r>
              <a:rPr lang="es-419" sz="2400" b="1" dirty="0">
                <a:solidFill>
                  <a:schemeClr val="tx1"/>
                </a:solidFill>
              </a:rPr>
              <a:t/>
            </a:r>
            <a:br>
              <a:rPr lang="es-419" sz="2400" b="1" dirty="0">
                <a:solidFill>
                  <a:schemeClr val="tx1"/>
                </a:solidFill>
              </a:rPr>
            </a:br>
            <a:r>
              <a:rPr lang="es-419" sz="2400" b="1" dirty="0">
                <a:solidFill>
                  <a:schemeClr val="tx1"/>
                </a:solidFill>
              </a:rPr>
              <a:t>Flujo isentrópico de los gases perfectos  en toberas </a:t>
            </a:r>
            <a:r>
              <a:rPr lang="es-419" sz="2400" b="1" dirty="0" smtClean="0">
                <a:solidFill>
                  <a:schemeClr val="tx1"/>
                </a:solidFill>
              </a:rPr>
              <a:t>de convergente-divergente o también llamadas toberas de Laval</a:t>
            </a:r>
            <a:endParaRPr lang="es-ES" sz="3200" dirty="0" smtClean="0">
              <a:solidFill>
                <a:schemeClr val="tx1"/>
              </a:solidFill>
              <a:latin typeface="Dosis ExtraLight" charset="0"/>
              <a:cs typeface="Arial" charset="0"/>
              <a:sym typeface="Dosis ExtraLight" charset="0"/>
            </a:endParaRPr>
          </a:p>
        </p:txBody>
      </p:sp>
      <p:pic>
        <p:nvPicPr>
          <p:cNvPr id="6" name="Imagen 5"/>
          <p:cNvPicPr>
            <a:picLocks noChangeAspect="1"/>
          </p:cNvPicPr>
          <p:nvPr/>
        </p:nvPicPr>
        <p:blipFill>
          <a:blip r:embed="rId3"/>
          <a:stretch>
            <a:fillRect/>
          </a:stretch>
        </p:blipFill>
        <p:spPr>
          <a:xfrm>
            <a:off x="6156176" y="2924944"/>
            <a:ext cx="2895600" cy="3544813"/>
          </a:xfrm>
          <a:prstGeom prst="rect">
            <a:avLst/>
          </a:prstGeom>
        </p:spPr>
      </p:pic>
      <p:pic>
        <p:nvPicPr>
          <p:cNvPr id="7" name="Imagen 6"/>
          <p:cNvPicPr>
            <a:picLocks noChangeAspect="1"/>
          </p:cNvPicPr>
          <p:nvPr/>
        </p:nvPicPr>
        <p:blipFill>
          <a:blip r:embed="rId4"/>
          <a:stretch>
            <a:fillRect/>
          </a:stretch>
        </p:blipFill>
        <p:spPr>
          <a:xfrm>
            <a:off x="977094" y="4493936"/>
            <a:ext cx="3222970" cy="1975821"/>
          </a:xfrm>
          <a:prstGeom prst="rect">
            <a:avLst/>
          </a:prstGeom>
        </p:spPr>
      </p:pic>
    </p:spTree>
    <p:extLst>
      <p:ext uri="{BB962C8B-B14F-4D97-AF65-F5344CB8AC3E}">
        <p14:creationId xmlns:p14="http://schemas.microsoft.com/office/powerpoint/2010/main" val="2525160730"/>
      </p:ext>
    </p:extLst>
  </p:cSld>
  <p:clrMapOvr>
    <a:masterClrMapping/>
  </p:clrMapOvr>
  <p:transition spd="slow" advClick="0" advTm="10000">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3836;p13"/>
          <p:cNvSpPr txBox="1">
            <a:spLocks noGrp="1"/>
          </p:cNvSpPr>
          <p:nvPr>
            <p:ph type="ctrTitle"/>
          </p:nvPr>
        </p:nvSpPr>
        <p:spPr>
          <a:xfrm>
            <a:off x="395536" y="188641"/>
            <a:ext cx="6624736" cy="792087"/>
          </a:xfrm>
        </p:spPr>
        <p:txBody>
          <a:bodyPr/>
          <a:lstStyle/>
          <a:p>
            <a:pPr algn="l"/>
            <a:r>
              <a:rPr lang="es-ES" sz="3600" b="1" dirty="0" smtClean="0">
                <a:solidFill>
                  <a:schemeClr val="tx1"/>
                </a:solidFill>
              </a:rPr>
              <a:t>Secuencia de Aprendizaje </a:t>
            </a:r>
            <a:r>
              <a:rPr lang="es-ES" sz="1200" b="1" dirty="0" smtClean="0">
                <a:solidFill>
                  <a:schemeClr val="tx1"/>
                </a:solidFill>
              </a:rPr>
              <a:t>(1)</a:t>
            </a:r>
            <a:br>
              <a:rPr lang="es-ES" sz="1200" b="1" dirty="0" smtClean="0">
                <a:solidFill>
                  <a:schemeClr val="tx1"/>
                </a:solidFill>
              </a:rPr>
            </a:br>
            <a:r>
              <a:rPr lang="es-ES" sz="4000" dirty="0"/>
              <a:t/>
            </a:r>
            <a:br>
              <a:rPr lang="es-ES" sz="4000" dirty="0"/>
            </a:br>
            <a:endParaRPr lang="es-ES" sz="2800" b="1" dirty="0" smtClean="0">
              <a:solidFill>
                <a:schemeClr val="tx1"/>
              </a:solidFill>
              <a:latin typeface="Dosis ExtraLight" charset="0"/>
              <a:cs typeface="Arial" charset="0"/>
              <a:sym typeface="Dosis ExtraLight" charset="0"/>
            </a:endParaRPr>
          </a:p>
        </p:txBody>
      </p:sp>
      <p:sp>
        <p:nvSpPr>
          <p:cNvPr id="2" name="CuadroTexto 1"/>
          <p:cNvSpPr txBox="1"/>
          <p:nvPr/>
        </p:nvSpPr>
        <p:spPr>
          <a:xfrm>
            <a:off x="395536" y="1268760"/>
            <a:ext cx="6912768" cy="4154984"/>
          </a:xfrm>
          <a:prstGeom prst="rect">
            <a:avLst/>
          </a:prstGeom>
          <a:noFill/>
        </p:spPr>
        <p:txBody>
          <a:bodyPr wrap="square" rtlCol="0">
            <a:spAutoFit/>
          </a:bodyPr>
          <a:lstStyle/>
          <a:p>
            <a:pPr marL="342900" indent="-342900">
              <a:buAutoNum type="arabicPeriod"/>
            </a:pPr>
            <a:r>
              <a:rPr lang="es-ES" dirty="0" smtClean="0"/>
              <a:t>Leer la guía didáctica de la clase 7 del tema IV sobre “</a:t>
            </a:r>
            <a:r>
              <a:rPr lang="es-419" b="1" dirty="0"/>
              <a:t>TERMODINÁMICA DE LOS SISTEMAS ABIERTOS CON FLUJO DE ALTAS VELOCIDADES</a:t>
            </a:r>
            <a:r>
              <a:rPr lang="es-ES" dirty="0" smtClean="0"/>
              <a:t>”</a:t>
            </a:r>
          </a:p>
          <a:p>
            <a:pPr marL="342900" indent="-342900">
              <a:buAutoNum type="arabicPeriod"/>
            </a:pPr>
            <a:r>
              <a:rPr lang="es-ES" dirty="0" smtClean="0"/>
              <a:t>Precisar los microcontenidos en las notas de clase del profesor, profundizando en los textos complementarios que se indican a continuación:* Termodinámica</a:t>
            </a:r>
            <a:r>
              <a:rPr lang="es-ES" dirty="0"/>
              <a:t>. “Cengel y Boles”. 8va.Edic. año 2014. </a:t>
            </a:r>
            <a:r>
              <a:rPr lang="es-ES" dirty="0" smtClean="0"/>
              <a:t>Capítulo 17, en las pág</a:t>
            </a:r>
            <a:r>
              <a:rPr lang="es-ES" dirty="0"/>
              <a:t>. </a:t>
            </a:r>
            <a:r>
              <a:rPr lang="es-ES" dirty="0" smtClean="0"/>
              <a:t>847-896. Los Problemas: </a:t>
            </a:r>
            <a:r>
              <a:rPr lang="es-ES" dirty="0"/>
              <a:t>pág. </a:t>
            </a:r>
            <a:r>
              <a:rPr lang="es-ES" dirty="0" smtClean="0"/>
              <a:t>896-905.  </a:t>
            </a:r>
            <a:r>
              <a:rPr lang="es-ES" dirty="0"/>
              <a:t>A</a:t>
            </a:r>
            <a:r>
              <a:rPr lang="es-ES" dirty="0" smtClean="0"/>
              <a:t>nexos: Tablas A-4, A-5, A-6, A-7 y A-8; A-32 para flujo isentrópico en toberas.</a:t>
            </a:r>
          </a:p>
          <a:p>
            <a:pPr lvl="0"/>
            <a:r>
              <a:rPr lang="pt-BR" dirty="0" smtClean="0"/>
              <a:t>*Fernández Conde; Termodinâmica Técnica; </a:t>
            </a:r>
            <a:r>
              <a:rPr lang="es-ES_tradnl" dirty="0" smtClean="0"/>
              <a:t>tomo </a:t>
            </a:r>
            <a:r>
              <a:rPr lang="es-ES_tradnl" dirty="0"/>
              <a:t>II; pág. 78-93.</a:t>
            </a:r>
            <a:endParaRPr lang="es-419" dirty="0"/>
          </a:p>
          <a:p>
            <a:r>
              <a:rPr lang="pt-BR" dirty="0" smtClean="0"/>
              <a:t> En páginas </a:t>
            </a:r>
            <a:r>
              <a:rPr lang="pt-BR" dirty="0"/>
              <a:t>finales de cada </a:t>
            </a:r>
            <a:r>
              <a:rPr lang="pt-BR" dirty="0" smtClean="0"/>
              <a:t>tomo (I</a:t>
            </a:r>
            <a:r>
              <a:rPr lang="pt-BR" dirty="0"/>
              <a:t>, II, III) </a:t>
            </a:r>
            <a:r>
              <a:rPr lang="pt-BR" dirty="0" smtClean="0"/>
              <a:t>los anexos </a:t>
            </a:r>
            <a:r>
              <a:rPr lang="pt-BR" dirty="0"/>
              <a:t>A5 y fig. </a:t>
            </a:r>
            <a:r>
              <a:rPr lang="pt-BR" dirty="0" smtClean="0"/>
              <a:t>A1 para determinar propiedades del vapor de agua</a:t>
            </a:r>
          </a:p>
          <a:p>
            <a:pPr marL="285750" indent="-285750">
              <a:buFont typeface="Arial" panose="020B0604020202020204" pitchFamily="34" charset="0"/>
              <a:buChar char="•"/>
            </a:pPr>
            <a:r>
              <a:rPr lang="es-ES" dirty="0" smtClean="0"/>
              <a:t>Sitio </a:t>
            </a:r>
            <a:r>
              <a:rPr lang="es-ES" dirty="0"/>
              <a:t>web de termodinámica: Moodle-pregrado-1er. </a:t>
            </a:r>
            <a:r>
              <a:rPr lang="es-ES" dirty="0" smtClean="0"/>
              <a:t>Semestre.    Termodinámica </a:t>
            </a:r>
            <a:r>
              <a:rPr lang="es-ES" dirty="0"/>
              <a:t>Técnica </a:t>
            </a:r>
            <a:r>
              <a:rPr lang="es-ES" dirty="0" smtClean="0"/>
              <a:t>I</a:t>
            </a:r>
          </a:p>
          <a:p>
            <a:endParaRPr lang="es-ES" baseline="-25000" dirty="0" smtClean="0"/>
          </a:p>
        </p:txBody>
      </p:sp>
    </p:spTree>
    <p:extLst>
      <p:ext uri="{BB962C8B-B14F-4D97-AF65-F5344CB8AC3E}">
        <p14:creationId xmlns:p14="http://schemas.microsoft.com/office/powerpoint/2010/main" val="2709275972"/>
      </p:ext>
    </p:extLst>
  </p:cSld>
  <p:clrMapOvr>
    <a:masterClrMapping/>
  </p:clrMapOvr>
  <p:transition spd="slow" advClick="0" advTm="10000">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3836;p13"/>
          <p:cNvSpPr txBox="1">
            <a:spLocks noGrp="1"/>
          </p:cNvSpPr>
          <p:nvPr>
            <p:ph type="ctrTitle"/>
          </p:nvPr>
        </p:nvSpPr>
        <p:spPr>
          <a:xfrm>
            <a:off x="395536" y="188641"/>
            <a:ext cx="6624736" cy="792087"/>
          </a:xfrm>
        </p:spPr>
        <p:txBody>
          <a:bodyPr/>
          <a:lstStyle/>
          <a:p>
            <a:pPr algn="l"/>
            <a:r>
              <a:rPr lang="es-ES" sz="3600" b="1" dirty="0" smtClean="0">
                <a:solidFill>
                  <a:schemeClr val="tx1"/>
                </a:solidFill>
              </a:rPr>
              <a:t>Secuencia de Aprendizaje </a:t>
            </a:r>
            <a:r>
              <a:rPr lang="es-ES" sz="1200" b="1" dirty="0" smtClean="0">
                <a:solidFill>
                  <a:schemeClr val="tx1"/>
                </a:solidFill>
              </a:rPr>
              <a:t>(2)</a:t>
            </a:r>
            <a:br>
              <a:rPr lang="es-ES" sz="1200" b="1" dirty="0" smtClean="0">
                <a:solidFill>
                  <a:schemeClr val="tx1"/>
                </a:solidFill>
              </a:rPr>
            </a:br>
            <a:r>
              <a:rPr lang="es-ES" sz="4000" dirty="0"/>
              <a:t/>
            </a:r>
            <a:br>
              <a:rPr lang="es-ES" sz="4000" dirty="0"/>
            </a:br>
            <a:endParaRPr lang="es-ES" sz="2800" b="1" dirty="0" smtClean="0">
              <a:solidFill>
                <a:schemeClr val="tx1"/>
              </a:solidFill>
              <a:latin typeface="Dosis ExtraLight" charset="0"/>
              <a:cs typeface="Arial" charset="0"/>
              <a:sym typeface="Dosis ExtraLight" charset="0"/>
            </a:endParaRPr>
          </a:p>
        </p:txBody>
      </p:sp>
      <p:sp>
        <p:nvSpPr>
          <p:cNvPr id="2" name="CuadroTexto 1"/>
          <p:cNvSpPr txBox="1"/>
          <p:nvPr/>
        </p:nvSpPr>
        <p:spPr>
          <a:xfrm>
            <a:off x="395536" y="908720"/>
            <a:ext cx="4143325" cy="5078313"/>
          </a:xfrm>
          <a:prstGeom prst="rect">
            <a:avLst/>
          </a:prstGeom>
          <a:noFill/>
        </p:spPr>
        <p:txBody>
          <a:bodyPr wrap="square" rtlCol="0">
            <a:spAutoFit/>
          </a:bodyPr>
          <a:lstStyle/>
          <a:p>
            <a:r>
              <a:rPr lang="es-419" dirty="0"/>
              <a:t>3</a:t>
            </a:r>
            <a:r>
              <a:rPr lang="es-419" dirty="0" smtClean="0"/>
              <a:t>. </a:t>
            </a:r>
            <a:r>
              <a:rPr lang="es-419" dirty="0"/>
              <a:t>Adiestrarse en la utilización de </a:t>
            </a:r>
            <a:r>
              <a:rPr lang="es-419" dirty="0" smtClean="0"/>
              <a:t>algún SOFTWARE para realizar cálculos termodinámicos en toberas y El </a:t>
            </a:r>
            <a:r>
              <a:rPr lang="es-419" dirty="0"/>
              <a:t>programa para computadora personal (PC) </a:t>
            </a:r>
            <a:endParaRPr lang="es-419" dirty="0" smtClean="0"/>
          </a:p>
          <a:p>
            <a:r>
              <a:rPr lang="es-419" dirty="0" smtClean="0"/>
              <a:t> </a:t>
            </a:r>
            <a:r>
              <a:rPr lang="es-419" sz="1400" b="1" dirty="0"/>
              <a:t>CHEMICALOGIC STEAM </a:t>
            </a:r>
            <a:r>
              <a:rPr lang="es-419" sz="1400" b="1" dirty="0" smtClean="0"/>
              <a:t>TABLE</a:t>
            </a:r>
          </a:p>
          <a:p>
            <a:r>
              <a:rPr lang="es-ES" b="1" dirty="0" smtClean="0"/>
              <a:t> </a:t>
            </a:r>
            <a:r>
              <a:rPr lang="es-ES" b="1" dirty="0" err="1" smtClean="0"/>
              <a:t>TKSolver</a:t>
            </a:r>
            <a:r>
              <a:rPr lang="es-ES" b="1" dirty="0" smtClean="0"/>
              <a:t>, EES, EXCELL, Matlab, etc.</a:t>
            </a:r>
          </a:p>
          <a:p>
            <a:endParaRPr lang="es-419" dirty="0"/>
          </a:p>
          <a:p>
            <a:r>
              <a:rPr lang="es-ES" dirty="0"/>
              <a:t>4</a:t>
            </a:r>
            <a:r>
              <a:rPr lang="es-ES" dirty="0" smtClean="0"/>
              <a:t>. </a:t>
            </a:r>
            <a:r>
              <a:rPr lang="es-ES" dirty="0"/>
              <a:t>Estudiar los problemas resueltos del libro Cengel &amp; Boles, </a:t>
            </a:r>
            <a:r>
              <a:rPr lang="es-ES" dirty="0" smtClean="0"/>
              <a:t>de su capítulo 17, </a:t>
            </a:r>
            <a:r>
              <a:rPr lang="es-ES" dirty="0"/>
              <a:t>relacionados con cálculos de propiedades termodinámicas </a:t>
            </a:r>
            <a:r>
              <a:rPr lang="es-ES" dirty="0" smtClean="0"/>
              <a:t>y flujo en toberas y difusores</a:t>
            </a:r>
          </a:p>
          <a:p>
            <a:endParaRPr lang="es-ES" dirty="0"/>
          </a:p>
          <a:p>
            <a:r>
              <a:rPr lang="es-ES" dirty="0"/>
              <a:t>5</a:t>
            </a:r>
            <a:r>
              <a:rPr lang="es-ES" dirty="0" smtClean="0"/>
              <a:t>. Resolver un problema orientado por el profesor para cada estudiante según variantes </a:t>
            </a:r>
            <a:r>
              <a:rPr lang="es-ES" dirty="0"/>
              <a:t>para la tarea 7 del curso de Termo </a:t>
            </a:r>
            <a:r>
              <a:rPr lang="es-ES" dirty="0" smtClean="0"/>
              <a:t>1 y las preguntas teóricas 2, 3 y 4 de esta guía en actividades de evaluación</a:t>
            </a:r>
            <a:endParaRPr lang="es-419" dirty="0"/>
          </a:p>
        </p:txBody>
      </p:sp>
      <p:pic>
        <p:nvPicPr>
          <p:cNvPr id="4" name="Imagen 3"/>
          <p:cNvPicPr>
            <a:picLocks noChangeAspect="1"/>
          </p:cNvPicPr>
          <p:nvPr/>
        </p:nvPicPr>
        <p:blipFill>
          <a:blip r:embed="rId3"/>
          <a:stretch>
            <a:fillRect/>
          </a:stretch>
        </p:blipFill>
        <p:spPr>
          <a:xfrm>
            <a:off x="4538861" y="1052736"/>
            <a:ext cx="4600575" cy="4344913"/>
          </a:xfrm>
          <a:prstGeom prst="rect">
            <a:avLst/>
          </a:prstGeom>
        </p:spPr>
      </p:pic>
    </p:spTree>
    <p:extLst>
      <p:ext uri="{BB962C8B-B14F-4D97-AF65-F5344CB8AC3E}">
        <p14:creationId xmlns:p14="http://schemas.microsoft.com/office/powerpoint/2010/main" val="837687143"/>
      </p:ext>
    </p:extLst>
  </p:cSld>
  <p:clrMapOvr>
    <a:masterClrMapping/>
  </p:clrMapOvr>
  <p:transition spd="slow" advClick="0" advTm="10000">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3836;p13"/>
          <p:cNvSpPr txBox="1">
            <a:spLocks noGrp="1"/>
          </p:cNvSpPr>
          <p:nvPr>
            <p:ph type="ctrTitle"/>
          </p:nvPr>
        </p:nvSpPr>
        <p:spPr>
          <a:xfrm>
            <a:off x="107504" y="116632"/>
            <a:ext cx="6480720" cy="6117167"/>
          </a:xfrm>
        </p:spPr>
        <p:txBody>
          <a:bodyPr/>
          <a:lstStyle/>
          <a:p>
            <a:pPr algn="l"/>
            <a:r>
              <a:rPr lang="es-419" sz="3600" b="1" dirty="0">
                <a:solidFill>
                  <a:schemeClr val="tx1"/>
                </a:solidFill>
              </a:rPr>
              <a:t>Actividades de </a:t>
            </a:r>
            <a:r>
              <a:rPr lang="es-419" sz="3600" b="1" dirty="0" smtClean="0">
                <a:solidFill>
                  <a:schemeClr val="tx1"/>
                </a:solidFill>
              </a:rPr>
              <a:t>auto-aprendizaje</a:t>
            </a:r>
            <a:r>
              <a:rPr lang="es-419" sz="4000" b="1" dirty="0" smtClean="0">
                <a:solidFill>
                  <a:schemeClr val="tx1"/>
                </a:solidFill>
              </a:rPr>
              <a:t/>
            </a:r>
            <a:br>
              <a:rPr lang="es-419" sz="4000" b="1" dirty="0" smtClean="0">
                <a:solidFill>
                  <a:schemeClr val="tx1"/>
                </a:solidFill>
              </a:rPr>
            </a:br>
            <a:r>
              <a:rPr lang="es-419" sz="2000" dirty="0" smtClean="0">
                <a:solidFill>
                  <a:schemeClr val="tx1"/>
                </a:solidFill>
              </a:rPr>
              <a:t>Después </a:t>
            </a:r>
            <a:r>
              <a:rPr lang="es-419" sz="2000" dirty="0">
                <a:solidFill>
                  <a:schemeClr val="tx1"/>
                </a:solidFill>
              </a:rPr>
              <a:t>de haber realizado la </a:t>
            </a:r>
            <a:r>
              <a:rPr lang="es-419" sz="2000" dirty="0" smtClean="0">
                <a:solidFill>
                  <a:schemeClr val="tx1"/>
                </a:solidFill>
              </a:rPr>
              <a:t>secuencia de aprendizaje antes orientada te </a:t>
            </a:r>
            <a:r>
              <a:rPr lang="es-419" sz="2000" dirty="0">
                <a:solidFill>
                  <a:schemeClr val="tx1"/>
                </a:solidFill>
              </a:rPr>
              <a:t>proponemos las siguientes actividades de </a:t>
            </a:r>
            <a:r>
              <a:rPr lang="es-419" sz="2000" dirty="0" smtClean="0">
                <a:solidFill>
                  <a:schemeClr val="tx1"/>
                </a:solidFill>
              </a:rPr>
              <a:t>auto-aprendizaje</a:t>
            </a:r>
            <a:r>
              <a:rPr lang="es-419" sz="2000" dirty="0">
                <a:solidFill>
                  <a:schemeClr val="tx1"/>
                </a:solidFill>
              </a:rPr>
              <a:t>: </a:t>
            </a:r>
            <a:r>
              <a:rPr lang="es-419" sz="2000" dirty="0" smtClean="0">
                <a:solidFill>
                  <a:schemeClr val="tx1"/>
                </a:solidFill>
              </a:rPr>
              <a:t/>
            </a:r>
            <a:br>
              <a:rPr lang="es-419" sz="2000" dirty="0" smtClean="0">
                <a:solidFill>
                  <a:schemeClr val="tx1"/>
                </a:solidFill>
              </a:rPr>
            </a:br>
            <a:r>
              <a:rPr lang="es-419" sz="2000" dirty="0" smtClean="0">
                <a:solidFill>
                  <a:schemeClr val="tx1"/>
                </a:solidFill>
              </a:rPr>
              <a:t>1- Consultar </a:t>
            </a:r>
            <a:r>
              <a:rPr lang="es-419" sz="2000" dirty="0">
                <a:solidFill>
                  <a:schemeClr val="tx1"/>
                </a:solidFill>
              </a:rPr>
              <a:t>notas de clase del profesor </a:t>
            </a:r>
            <a:r>
              <a:rPr lang="es-419" sz="2000" dirty="0" smtClean="0">
                <a:solidFill>
                  <a:schemeClr val="tx1"/>
                </a:solidFill>
              </a:rPr>
              <a:t/>
            </a:r>
            <a:br>
              <a:rPr lang="es-419" sz="2000" dirty="0" smtClean="0">
                <a:solidFill>
                  <a:schemeClr val="tx1"/>
                </a:solidFill>
              </a:rPr>
            </a:br>
            <a:r>
              <a:rPr lang="es-419" sz="2000" dirty="0" smtClean="0">
                <a:solidFill>
                  <a:schemeClr val="tx1"/>
                </a:solidFill>
              </a:rPr>
              <a:t>2- Realizar los procedimientos y cálculos de:</a:t>
            </a:r>
            <a:br>
              <a:rPr lang="es-419" sz="2000" dirty="0" smtClean="0">
                <a:solidFill>
                  <a:schemeClr val="tx1"/>
                </a:solidFill>
              </a:rPr>
            </a:br>
            <a:r>
              <a:rPr lang="es-419" sz="2000" dirty="0" smtClean="0">
                <a:solidFill>
                  <a:schemeClr val="tx1"/>
                </a:solidFill>
              </a:rPr>
              <a:t>- Entalpía de estancamiento en toberas y difusores</a:t>
            </a:r>
            <a:br>
              <a:rPr lang="es-419" sz="2000" dirty="0" smtClean="0">
                <a:solidFill>
                  <a:schemeClr val="tx1"/>
                </a:solidFill>
              </a:rPr>
            </a:br>
            <a:r>
              <a:rPr lang="es-419" sz="2000" dirty="0" smtClean="0">
                <a:solidFill>
                  <a:schemeClr val="tx1"/>
                </a:solidFill>
              </a:rPr>
              <a:t>- Velocidad del sonido para gas perfecto y gas real</a:t>
            </a:r>
            <a:br>
              <a:rPr lang="es-419" sz="2000" dirty="0" smtClean="0">
                <a:solidFill>
                  <a:schemeClr val="tx1"/>
                </a:solidFill>
              </a:rPr>
            </a:br>
            <a:r>
              <a:rPr lang="es-419" sz="2000" dirty="0" smtClean="0">
                <a:solidFill>
                  <a:schemeClr val="tx1"/>
                </a:solidFill>
              </a:rPr>
              <a:t>- Velocidad del fluido en la sección de salida de toberas y difusores</a:t>
            </a:r>
            <a:br>
              <a:rPr lang="es-419" sz="2000" dirty="0" smtClean="0">
                <a:solidFill>
                  <a:schemeClr val="tx1"/>
                </a:solidFill>
              </a:rPr>
            </a:br>
            <a:r>
              <a:rPr lang="es-419" sz="2000" dirty="0" smtClean="0">
                <a:solidFill>
                  <a:schemeClr val="tx1"/>
                </a:solidFill>
              </a:rPr>
              <a:t>- flujo de gas y flujo de gas máximo</a:t>
            </a:r>
            <a:br>
              <a:rPr lang="es-419" sz="2000" dirty="0" smtClean="0">
                <a:solidFill>
                  <a:schemeClr val="tx1"/>
                </a:solidFill>
              </a:rPr>
            </a:br>
            <a:r>
              <a:rPr lang="es-419" sz="2000" dirty="0" smtClean="0">
                <a:solidFill>
                  <a:schemeClr val="tx1"/>
                </a:solidFill>
              </a:rPr>
              <a:t>- Temperaturas, presiones, entalpías y velocidades en cualquier sección de flujo de toberas y difusores</a:t>
            </a:r>
            <a:br>
              <a:rPr lang="es-419" sz="2000" dirty="0" smtClean="0">
                <a:solidFill>
                  <a:schemeClr val="tx1"/>
                </a:solidFill>
              </a:rPr>
            </a:br>
            <a:r>
              <a:rPr lang="es-419" sz="2000" dirty="0" smtClean="0">
                <a:solidFill>
                  <a:schemeClr val="tx1"/>
                </a:solidFill>
              </a:rPr>
              <a:t>3- </a:t>
            </a:r>
            <a:r>
              <a:rPr lang="es-419" sz="2000" dirty="0">
                <a:solidFill>
                  <a:schemeClr val="tx1"/>
                </a:solidFill>
              </a:rPr>
              <a:t>Se </a:t>
            </a:r>
            <a:r>
              <a:rPr lang="es-419" sz="2000" dirty="0" smtClean="0">
                <a:solidFill>
                  <a:schemeClr val="tx1"/>
                </a:solidFill>
              </a:rPr>
              <a:t>estudiará un problema resuelto del Cengel &amp; Boles por cada estudiante según sea su problema indicado a resolver.</a:t>
            </a:r>
            <a:br>
              <a:rPr lang="es-419" sz="2000" dirty="0" smtClean="0">
                <a:solidFill>
                  <a:schemeClr val="tx1"/>
                </a:solidFill>
              </a:rPr>
            </a:br>
            <a:r>
              <a:rPr lang="es-419" sz="2000" dirty="0" smtClean="0">
                <a:solidFill>
                  <a:schemeClr val="tx1"/>
                </a:solidFill>
              </a:rPr>
              <a:t>4. Las tarea será enviada </a:t>
            </a:r>
            <a:r>
              <a:rPr lang="es-419" sz="2000" dirty="0">
                <a:solidFill>
                  <a:schemeClr val="tx1"/>
                </a:solidFill>
              </a:rPr>
              <a:t>por email (roberto.vizcon@umcc.cu, rovizto@gmail.com) o por los chats </a:t>
            </a:r>
            <a:r>
              <a:rPr lang="es-419" sz="2000" dirty="0" smtClean="0">
                <a:solidFill>
                  <a:schemeClr val="tx1"/>
                </a:solidFill>
              </a:rPr>
              <a:t>(WhatsApp-No</a:t>
            </a:r>
            <a:r>
              <a:rPr lang="es-419" sz="2000" dirty="0">
                <a:solidFill>
                  <a:schemeClr val="tx1"/>
                </a:solidFill>
              </a:rPr>
              <a:t>. de celular del Profesor Vizcón es 56878053; o el Moodle). El Telef. de la casa del prof. Vizcón es 45245906.</a:t>
            </a:r>
            <a:br>
              <a:rPr lang="es-419" sz="2000" dirty="0">
                <a:solidFill>
                  <a:schemeClr val="tx1"/>
                </a:solidFill>
              </a:rPr>
            </a:br>
            <a:r>
              <a:rPr lang="es-419" sz="2000" dirty="0" smtClean="0">
                <a:solidFill>
                  <a:schemeClr val="tx1"/>
                </a:solidFill>
              </a:rPr>
              <a:t/>
            </a:r>
            <a:br>
              <a:rPr lang="es-419" sz="2000" dirty="0" smtClean="0">
                <a:solidFill>
                  <a:schemeClr val="tx1"/>
                </a:solidFill>
              </a:rPr>
            </a:br>
            <a:r>
              <a:rPr lang="es-419" sz="2000" dirty="0">
                <a:solidFill>
                  <a:schemeClr val="tx1"/>
                </a:solidFill>
              </a:rPr>
              <a:t/>
            </a:r>
            <a:br>
              <a:rPr lang="es-419" sz="2000" dirty="0">
                <a:solidFill>
                  <a:schemeClr val="tx1"/>
                </a:solidFill>
              </a:rPr>
            </a:br>
            <a:r>
              <a:rPr lang="es-419" sz="2000" dirty="0">
                <a:solidFill>
                  <a:schemeClr val="tx1"/>
                </a:solidFill>
              </a:rPr>
              <a:t/>
            </a:r>
            <a:br>
              <a:rPr lang="es-419" sz="2000" dirty="0">
                <a:solidFill>
                  <a:schemeClr val="tx1"/>
                </a:solidFill>
              </a:rPr>
            </a:br>
            <a:r>
              <a:rPr lang="es-419" sz="2000" dirty="0">
                <a:solidFill>
                  <a:schemeClr val="tx1"/>
                </a:solidFill>
              </a:rPr>
              <a:t/>
            </a:r>
            <a:br>
              <a:rPr lang="es-419" sz="2000" dirty="0">
                <a:solidFill>
                  <a:schemeClr val="tx1"/>
                </a:solidFill>
              </a:rPr>
            </a:br>
            <a:r>
              <a:rPr lang="es-419" sz="2000" dirty="0">
                <a:solidFill>
                  <a:schemeClr val="tx1"/>
                </a:solidFill>
              </a:rPr>
              <a:t/>
            </a:r>
            <a:br>
              <a:rPr lang="es-419" sz="2000" dirty="0">
                <a:solidFill>
                  <a:schemeClr val="tx1"/>
                </a:solidFill>
              </a:rPr>
            </a:br>
            <a:r>
              <a:rPr lang="es-ES" sz="4000" dirty="0"/>
              <a:t/>
            </a:r>
            <a:br>
              <a:rPr lang="es-ES" sz="4000" dirty="0"/>
            </a:br>
            <a:endParaRPr lang="es-ES" sz="2800" b="1" dirty="0" smtClean="0">
              <a:solidFill>
                <a:schemeClr val="tx1"/>
              </a:solidFill>
              <a:latin typeface="Dosis ExtraLight" charset="0"/>
              <a:cs typeface="Arial" charset="0"/>
              <a:sym typeface="Dosis ExtraLight" charset="0"/>
            </a:endParaRPr>
          </a:p>
        </p:txBody>
      </p:sp>
    </p:spTree>
    <p:extLst>
      <p:ext uri="{BB962C8B-B14F-4D97-AF65-F5344CB8AC3E}">
        <p14:creationId xmlns:p14="http://schemas.microsoft.com/office/powerpoint/2010/main" val="560824244"/>
      </p:ext>
    </p:extLst>
  </p:cSld>
  <p:clrMapOvr>
    <a:masterClrMapping/>
  </p:clrMapOvr>
  <p:transition spd="slow" advClick="0" advTm="10000">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Google Shape;3836;p13"/>
          <p:cNvSpPr txBox="1">
            <a:spLocks noGrp="1"/>
          </p:cNvSpPr>
          <p:nvPr>
            <p:ph type="ctrTitle"/>
          </p:nvPr>
        </p:nvSpPr>
        <p:spPr>
          <a:xfrm>
            <a:off x="323851" y="260649"/>
            <a:ext cx="6119813" cy="792087"/>
          </a:xfrm>
        </p:spPr>
        <p:txBody>
          <a:bodyPr/>
          <a:lstStyle/>
          <a:p>
            <a:pPr algn="l"/>
            <a:r>
              <a:rPr lang="es-ES" sz="3200" b="1" dirty="0">
                <a:solidFill>
                  <a:schemeClr val="tx1"/>
                </a:solidFill>
              </a:rPr>
              <a:t>Actividades de </a:t>
            </a:r>
            <a:r>
              <a:rPr lang="es-ES" sz="3200" b="1" dirty="0" smtClean="0">
                <a:solidFill>
                  <a:schemeClr val="tx1"/>
                </a:solidFill>
              </a:rPr>
              <a:t>Evaluación</a:t>
            </a:r>
            <a:r>
              <a:rPr lang="es-ES" sz="4000" dirty="0" smtClean="0">
                <a:solidFill>
                  <a:schemeClr val="tx1"/>
                </a:solidFill>
              </a:rPr>
              <a:t/>
            </a:r>
            <a:br>
              <a:rPr lang="es-ES" sz="4000" dirty="0" smtClean="0">
                <a:solidFill>
                  <a:schemeClr val="tx1"/>
                </a:solidFill>
              </a:rPr>
            </a:br>
            <a:endParaRPr lang="es-ES" sz="2000" b="1" dirty="0" smtClean="0">
              <a:solidFill>
                <a:schemeClr val="tx1"/>
              </a:solidFill>
              <a:latin typeface="Dosis ExtraLight" charset="0"/>
              <a:cs typeface="Arial" charset="0"/>
              <a:sym typeface="Dosis ExtraLight" charset="0"/>
            </a:endParaRPr>
          </a:p>
        </p:txBody>
      </p:sp>
      <p:sp>
        <p:nvSpPr>
          <p:cNvPr id="3" name="Rectángulo 2"/>
          <p:cNvSpPr/>
          <p:nvPr/>
        </p:nvSpPr>
        <p:spPr>
          <a:xfrm>
            <a:off x="323851" y="1305634"/>
            <a:ext cx="6534149" cy="646331"/>
          </a:xfrm>
          <a:prstGeom prst="rect">
            <a:avLst/>
          </a:prstGeom>
        </p:spPr>
        <p:txBody>
          <a:bodyPr wrap="square">
            <a:spAutoFit/>
          </a:bodyPr>
          <a:lstStyle/>
          <a:p>
            <a:r>
              <a:rPr lang="es-419" dirty="0"/>
              <a:t/>
            </a:r>
            <a:br>
              <a:rPr lang="es-419" dirty="0"/>
            </a:br>
            <a:endParaRPr lang="es-419" dirty="0"/>
          </a:p>
        </p:txBody>
      </p:sp>
      <p:sp>
        <p:nvSpPr>
          <p:cNvPr id="4" name="CuadroTexto 3"/>
          <p:cNvSpPr txBox="1"/>
          <p:nvPr/>
        </p:nvSpPr>
        <p:spPr>
          <a:xfrm>
            <a:off x="0" y="1075576"/>
            <a:ext cx="6408389" cy="5632311"/>
          </a:xfrm>
          <a:prstGeom prst="rect">
            <a:avLst/>
          </a:prstGeom>
          <a:noFill/>
        </p:spPr>
        <p:txBody>
          <a:bodyPr wrap="square" rtlCol="0">
            <a:spAutoFit/>
          </a:bodyPr>
          <a:lstStyle/>
          <a:p>
            <a:pPr marL="342900" indent="-342900">
              <a:buAutoNum type="arabicPeriod"/>
            </a:pPr>
            <a:r>
              <a:rPr lang="es-419" dirty="0" smtClean="0"/>
              <a:t>Resolver problema y pregunta teórica orientados por el profesor para cada estudiante.</a:t>
            </a:r>
          </a:p>
          <a:p>
            <a:pPr marL="342900" indent="-342900">
              <a:buFontTx/>
              <a:buAutoNum type="arabicPeriod"/>
            </a:pPr>
            <a:r>
              <a:rPr lang="es-ES" dirty="0" smtClean="0"/>
              <a:t>Preguntas generales:</a:t>
            </a:r>
          </a:p>
          <a:p>
            <a:r>
              <a:rPr lang="es-ES" dirty="0" smtClean="0"/>
              <a:t>       ¿Cuáles son las </a:t>
            </a:r>
            <a:r>
              <a:rPr lang="es-419" dirty="0"/>
              <a:t>p</a:t>
            </a:r>
            <a:r>
              <a:rPr lang="es-419" dirty="0" smtClean="0"/>
              <a:t>érdidas energéticas y exergéticas </a:t>
            </a:r>
            <a:r>
              <a:rPr lang="es-419" dirty="0"/>
              <a:t>en </a:t>
            </a:r>
            <a:r>
              <a:rPr lang="es-419" dirty="0" smtClean="0"/>
              <a:t>las </a:t>
            </a:r>
          </a:p>
          <a:p>
            <a:r>
              <a:rPr lang="es-419" dirty="0" smtClean="0"/>
              <a:t>      toberas y difusores y  formas </a:t>
            </a:r>
            <a:r>
              <a:rPr lang="es-419" dirty="0"/>
              <a:t>de </a:t>
            </a:r>
            <a:r>
              <a:rPr lang="es-419" dirty="0" smtClean="0"/>
              <a:t>reducirlas?</a:t>
            </a:r>
          </a:p>
          <a:p>
            <a:pPr marL="342900" indent="-342900">
              <a:buAutoNum type="arabicPeriod" startAt="3"/>
            </a:pPr>
            <a:r>
              <a:rPr lang="es-ES" dirty="0" smtClean="0"/>
              <a:t>¿Puede un flujo de gas perfecto alcanzar en una tobera una velocidad mayor que la del sonido en su sección de salida?. Explique.</a:t>
            </a:r>
          </a:p>
          <a:p>
            <a:pPr marL="342900" indent="-342900">
              <a:buAutoNum type="arabicPeriod" startAt="3"/>
            </a:pPr>
            <a:r>
              <a:rPr lang="es-ES" dirty="0" smtClean="0"/>
              <a:t>¿Cómo se puede calcular el tiempo  mínimo (</a:t>
            </a:r>
            <a:r>
              <a:rPr lang="es-ES" dirty="0" err="1" smtClean="0"/>
              <a:t>Ϯ</a:t>
            </a:r>
            <a:r>
              <a:rPr lang="es-ES" baseline="-25000" dirty="0" err="1" smtClean="0"/>
              <a:t>min</a:t>
            </a:r>
            <a:r>
              <a:rPr lang="es-ES" dirty="0" err="1" smtClean="0"/>
              <a:t>-seg</a:t>
            </a:r>
            <a:r>
              <a:rPr lang="es-ES" dirty="0" smtClean="0"/>
              <a:t>) de vaciado de un tanque de volumen (V-m</a:t>
            </a:r>
            <a:r>
              <a:rPr lang="es-ES" baseline="30000" dirty="0" smtClean="0"/>
              <a:t>3</a:t>
            </a:r>
            <a:r>
              <a:rPr lang="es-ES" dirty="0" smtClean="0"/>
              <a:t>) con aire (gas perfecto) acumulado a una presión (Po-kPa) y una temperatura (To-K) para descargarlo a la atmosfera con </a:t>
            </a:r>
            <a:r>
              <a:rPr lang="es-ES" dirty="0" err="1" smtClean="0"/>
              <a:t>P</a:t>
            </a:r>
            <a:r>
              <a:rPr lang="es-ES" baseline="-25000" dirty="0" err="1" smtClean="0"/>
              <a:t>atm</a:t>
            </a:r>
            <a:r>
              <a:rPr lang="es-ES" dirty="0" smtClean="0"/>
              <a:t> menor que Po y </a:t>
            </a:r>
            <a:r>
              <a:rPr lang="es-ES" dirty="0" err="1" smtClean="0"/>
              <a:t>T</a:t>
            </a:r>
            <a:r>
              <a:rPr lang="es-ES" baseline="-25000" dirty="0" err="1" smtClean="0"/>
              <a:t>atm</a:t>
            </a:r>
            <a:r>
              <a:rPr lang="es-ES" baseline="-25000" dirty="0" smtClean="0"/>
              <a:t> </a:t>
            </a:r>
            <a:r>
              <a:rPr lang="es-419" dirty="0"/>
              <a:t> </a:t>
            </a:r>
            <a:r>
              <a:rPr lang="es-ES" dirty="0" smtClean="0"/>
              <a:t>menor que To, utilizando una </a:t>
            </a:r>
            <a:r>
              <a:rPr lang="es-ES" dirty="0" smtClean="0"/>
              <a:t>tobera con área de salida (A-m</a:t>
            </a:r>
            <a:r>
              <a:rPr lang="es-ES" baseline="30000" dirty="0" smtClean="0"/>
              <a:t>2</a:t>
            </a:r>
            <a:r>
              <a:rPr lang="es-ES" dirty="0" smtClean="0"/>
              <a:t>) ?. Considere hipotéticamente que la presión Po no cambia durante el vaciado, lo cual se podría lograr si existe un émbolo que se desplaza reduciendo el volumen inicial del tanque (V) hasta su vaciado con V=0. </a:t>
            </a:r>
          </a:p>
          <a:p>
            <a:pPr marL="354013" lvl="1"/>
            <a:r>
              <a:rPr lang="es-ES" dirty="0" smtClean="0"/>
              <a:t>Plantee la ecuación final del cálculo a realizar para </a:t>
            </a:r>
            <a:r>
              <a:rPr lang="es-ES" dirty="0"/>
              <a:t>el </a:t>
            </a:r>
            <a:r>
              <a:rPr lang="es-ES" dirty="0" smtClean="0"/>
              <a:t>valor de </a:t>
            </a:r>
            <a:r>
              <a:rPr lang="es-ES" dirty="0" err="1"/>
              <a:t>Ϯ</a:t>
            </a:r>
            <a:r>
              <a:rPr lang="es-ES" baseline="-25000" dirty="0" err="1"/>
              <a:t>min</a:t>
            </a:r>
            <a:r>
              <a:rPr lang="es-ES" dirty="0" smtClean="0"/>
              <a:t>, dependiendo solo de las variables designadas (V, Po</a:t>
            </a:r>
            <a:r>
              <a:rPr lang="es-ES" dirty="0"/>
              <a:t>, </a:t>
            </a:r>
            <a:r>
              <a:rPr lang="es-ES" dirty="0" err="1"/>
              <a:t>P</a:t>
            </a:r>
            <a:r>
              <a:rPr lang="es-ES" baseline="-25000" dirty="0" err="1"/>
              <a:t>atm</a:t>
            </a:r>
            <a:r>
              <a:rPr lang="es-ES" dirty="0"/>
              <a:t> </a:t>
            </a:r>
            <a:r>
              <a:rPr lang="es-ES" dirty="0" smtClean="0"/>
              <a:t>, To, </a:t>
            </a:r>
            <a:r>
              <a:rPr lang="es-ES" dirty="0" err="1"/>
              <a:t>T</a:t>
            </a:r>
            <a:r>
              <a:rPr lang="es-ES" baseline="-25000" dirty="0" err="1"/>
              <a:t>atm</a:t>
            </a:r>
            <a:r>
              <a:rPr lang="es-ES" dirty="0" smtClean="0"/>
              <a:t> , A, aire (k, </a:t>
            </a:r>
            <a:r>
              <a:rPr lang="es-ES" dirty="0" err="1" smtClean="0"/>
              <a:t>Cp</a:t>
            </a:r>
            <a:r>
              <a:rPr lang="es-ES" smtClean="0"/>
              <a:t>).</a:t>
            </a:r>
            <a:endParaRPr lang="es-419" dirty="0"/>
          </a:p>
        </p:txBody>
      </p:sp>
    </p:spTree>
    <p:extLst>
      <p:ext uri="{BB962C8B-B14F-4D97-AF65-F5344CB8AC3E}">
        <p14:creationId xmlns:p14="http://schemas.microsoft.com/office/powerpoint/2010/main" val="192591976"/>
      </p:ext>
    </p:extLst>
  </p:cSld>
  <p:clrMapOvr>
    <a:masterClrMapping/>
  </p:clrMapOvr>
  <p:transition spd="slow" advClick="0" advTm="10000">
    <p:fade thruBlk="1"/>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4066</TotalTime>
  <Words>711</Words>
  <Application>Microsoft Office PowerPoint</Application>
  <PresentationFormat>Presentación en pantalla (4:3)</PresentationFormat>
  <Paragraphs>66</Paragraphs>
  <Slides>12</Slides>
  <Notes>12</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12</vt:i4>
      </vt:variant>
    </vt:vector>
  </HeadingPairs>
  <TitlesOfParts>
    <vt:vector size="16" baseType="lpstr">
      <vt:lpstr>Arial</vt:lpstr>
      <vt:lpstr>Calibri</vt:lpstr>
      <vt:lpstr>Dosis ExtraLight</vt:lpstr>
      <vt:lpstr>Tema de Office</vt:lpstr>
      <vt:lpstr>Hola!  La presente guía fue diseñada para auto-gestionar el aprendizaje de la cuarta lección de la asignatura de Termodinámica Técnica I  En la misma se orientarán los materiales que deben utilizarse y las actividades para evaluar la comprensión y desarrollo de habilidades en el Tema V :  “TERMODINÁMICA DE LOS SISTEMAS ABIERTOS CON FLUJO DE ALTAS VELOCIDADES”</vt:lpstr>
      <vt:lpstr>Guía didáctica para Termodinámica Técnica I  Tema V . … sobre flujo compresible …. (Clase 7) </vt:lpstr>
      <vt:lpstr>   Séptima Lección Tema 5:  “TERMODINÁMICA DE LOS SISTEMAS ABIERTOS CON FLUJO DE ALTAS VELOCIDADES”  Rendimiento termodinámico  de toberas y difusores con número de  Mach≤1 y número de  Mach›1</vt:lpstr>
      <vt:lpstr>Objetivos  - Conocer que para calcular las transformaciones de energía (cinética-térmica) en sistemas con flujo compresible es importante determinar los límites de la velocidad de propagación del fluido   - Identificar el importante rol de la velocidad de propagación del sonido y su comparación con la velocidad real en esos medios o fluidos.</vt:lpstr>
      <vt:lpstr>     Microcontenidos  Flujo isentrópico de los gases perfectos  en toberas y difusores  Flujo de los gases reales  en toberas y difusores  Flujo isentrópico de los gases perfectos  en toberas de convergente-divergente o también llamadas toberas de Laval</vt:lpstr>
      <vt:lpstr>Secuencia de Aprendizaje (1)  </vt:lpstr>
      <vt:lpstr>Secuencia de Aprendizaje (2)  </vt:lpstr>
      <vt:lpstr>Actividades de auto-aprendizaje Después de haber realizado la secuencia de aprendizaje antes orientada te proponemos las siguientes actividades de auto-aprendizaje:  1- Consultar notas de clase del profesor  2- Realizar los procedimientos y cálculos de: - Entalpía de estancamiento en toberas y difusores - Velocidad del sonido para gas perfecto y gas real - Velocidad del fluido en la sección de salida de toberas y difusores - flujo de gas y flujo de gas máximo - Temperaturas, presiones, entalpías y velocidades en cualquier sección de flujo de toberas y difusores 3- Se estudiará un problema resuelto del Cengel &amp; Boles por cada estudiante según sea su problema indicado a resolver. 4. Las tarea será enviada por email (roberto.vizcon@umcc.cu, rovizto@gmail.com) o por los chats (WhatsApp-No. de celular del Profesor Vizcón es 56878053; o el Moodle). El Telef. de la casa del prof. Vizcón es 45245906.       </vt:lpstr>
      <vt:lpstr>Actividades de Evaluación </vt:lpstr>
      <vt:lpstr>Cronograma    </vt:lpstr>
      <vt:lpstr>Actividad Evaluativa    </vt:lpstr>
      <vt:lpstr>Muchas Gracias   Me pueden contactar a través del - chat de whatsapp del grupo M31,  - la sala debate de internet: https://meet.jit.si/termotec1  - o escribiendo a mi correo electrónico roberto.vizcon@umcc.cu rovizto@gmail.com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Guía didáctica para Termodinámica Técnica I</dc:title>
  <dc:creator>Vizcon</dc:creator>
  <cp:lastModifiedBy>Vizcon</cp:lastModifiedBy>
  <cp:revision>303</cp:revision>
  <dcterms:created xsi:type="dcterms:W3CDTF">2021-02-03T18:28:14Z</dcterms:created>
  <dcterms:modified xsi:type="dcterms:W3CDTF">2021-04-08T19:53:03Z</dcterms:modified>
</cp:coreProperties>
</file>