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15"/>
  </p:notesMasterIdLst>
  <p:sldIdLst>
    <p:sldId id="292" r:id="rId2"/>
    <p:sldId id="257" r:id="rId3"/>
    <p:sldId id="258" r:id="rId4"/>
    <p:sldId id="259" r:id="rId5"/>
    <p:sldId id="260" r:id="rId6"/>
    <p:sldId id="285" r:id="rId7"/>
    <p:sldId id="261" r:id="rId8"/>
    <p:sldId id="286" r:id="rId9"/>
    <p:sldId id="291" r:id="rId10"/>
    <p:sldId id="287" r:id="rId11"/>
    <p:sldId id="288" r:id="rId12"/>
    <p:sldId id="262" r:id="rId13"/>
    <p:sldId id="279" r:id="rId14"/>
  </p:sldIdLst>
  <p:sldSz cx="9144000" cy="5143500" type="screen16x9"/>
  <p:notesSz cx="6858000" cy="9144000"/>
  <p:embeddedFontLst>
    <p:embeddedFont>
      <p:font typeface="Sniglet" charset="0"/>
      <p:regular r:id="rId16"/>
    </p:embeddedFont>
    <p:embeddedFont>
      <p:font typeface="Walter Turncoat" charset="0"/>
      <p:regular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2025944C-663A-4D92-82D6-5B4352BFEEEA}">
  <a:tblStyle styleId="{2025944C-663A-4D92-82D6-5B4352BFEEE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22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3729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" name="Google Shape;4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85800" y="1991813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685800" y="1964342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685800" y="3144853"/>
            <a:ext cx="7772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1700925" y="1399800"/>
            <a:ext cx="57423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SzPts val="3000"/>
              <a:buChar char="✘"/>
              <a:defRPr sz="3000"/>
            </a:lvl1pPr>
            <a:lvl2pPr marL="914400" lvl="1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2pPr>
            <a:lvl3pPr marL="1371600" lvl="2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3pPr>
            <a:lvl4pPr marL="1828800" lvl="3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3000"/>
            </a:lvl4pPr>
            <a:lvl5pPr marL="2286000" lvl="4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5pPr>
            <a:lvl6pPr marL="2743200" lvl="5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6pPr>
            <a:lvl7pPr marL="3200400" lvl="6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3000"/>
            </a:lvl7pPr>
            <a:lvl8pPr marL="3657600" lvl="7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8pPr>
            <a:lvl9pPr marL="4114800" lvl="8" indent="-419100" algn="ctr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9pPr>
          </a:lstStyle>
          <a:p>
            <a:endParaRPr/>
          </a:p>
        </p:txBody>
      </p:sp>
      <p:sp>
        <p:nvSpPr>
          <p:cNvPr id="17" name="Google Shape;17;p4"/>
          <p:cNvSpPr txBox="1"/>
          <p:nvPr/>
        </p:nvSpPr>
        <p:spPr>
          <a:xfrm>
            <a:off x="3593400" y="8575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rPr>
              <a:t>“</a:t>
            </a:r>
            <a:endParaRPr sz="9600">
              <a:solidFill>
                <a:srgbClr val="FFFFFF"/>
              </a:solidFill>
              <a:latin typeface="Walter Turncoat"/>
              <a:ea typeface="Walter Turncoat"/>
              <a:cs typeface="Walter Turncoat"/>
              <a:sym typeface="Walter Turncoat"/>
            </a:endParaRPr>
          </a:p>
        </p:txBody>
      </p:sp>
      <p:sp>
        <p:nvSpPr>
          <p:cNvPr id="18" name="Google Shape;18;p4"/>
          <p:cNvSpPr/>
          <p:nvPr/>
        </p:nvSpPr>
        <p:spPr>
          <a:xfrm>
            <a:off x="4128150" y="550650"/>
            <a:ext cx="887711" cy="849160"/>
          </a:xfrm>
          <a:custGeom>
            <a:avLst/>
            <a:gdLst/>
            <a:ahLst/>
            <a:cxnLst/>
            <a:rect l="l" t="t" r="r" b="b"/>
            <a:pathLst>
              <a:path w="65189" h="62358" extrusionOk="0">
                <a:moveTo>
                  <a:pt x="40283" y="1525"/>
                </a:moveTo>
                <a:lnTo>
                  <a:pt x="40000" y="1541"/>
                </a:lnTo>
                <a:lnTo>
                  <a:pt x="40000" y="1541"/>
                </a:lnTo>
                <a:lnTo>
                  <a:pt x="39811" y="1604"/>
                </a:lnTo>
                <a:lnTo>
                  <a:pt x="40283" y="1525"/>
                </a:lnTo>
                <a:close/>
                <a:moveTo>
                  <a:pt x="22547" y="1793"/>
                </a:moveTo>
                <a:lnTo>
                  <a:pt x="22359" y="1887"/>
                </a:lnTo>
                <a:lnTo>
                  <a:pt x="21981" y="2359"/>
                </a:lnTo>
                <a:lnTo>
                  <a:pt x="24057" y="1981"/>
                </a:lnTo>
                <a:lnTo>
                  <a:pt x="23208" y="2076"/>
                </a:lnTo>
                <a:lnTo>
                  <a:pt x="22925" y="1981"/>
                </a:lnTo>
                <a:lnTo>
                  <a:pt x="22642" y="1887"/>
                </a:lnTo>
                <a:lnTo>
                  <a:pt x="22642" y="1793"/>
                </a:lnTo>
                <a:close/>
                <a:moveTo>
                  <a:pt x="64528" y="13585"/>
                </a:moveTo>
                <a:lnTo>
                  <a:pt x="64528" y="13679"/>
                </a:lnTo>
                <a:lnTo>
                  <a:pt x="64551" y="13679"/>
                </a:lnTo>
                <a:lnTo>
                  <a:pt x="64528" y="13585"/>
                </a:lnTo>
                <a:close/>
                <a:moveTo>
                  <a:pt x="33868" y="58678"/>
                </a:moveTo>
                <a:lnTo>
                  <a:pt x="34057" y="58772"/>
                </a:lnTo>
                <a:lnTo>
                  <a:pt x="34057" y="58772"/>
                </a:lnTo>
                <a:lnTo>
                  <a:pt x="33962" y="58678"/>
                </a:lnTo>
                <a:close/>
                <a:moveTo>
                  <a:pt x="30849" y="58678"/>
                </a:moveTo>
                <a:lnTo>
                  <a:pt x="30943" y="58772"/>
                </a:lnTo>
                <a:lnTo>
                  <a:pt x="30283" y="58867"/>
                </a:lnTo>
                <a:lnTo>
                  <a:pt x="30472" y="58772"/>
                </a:lnTo>
                <a:lnTo>
                  <a:pt x="30849" y="58678"/>
                </a:lnTo>
                <a:close/>
                <a:moveTo>
                  <a:pt x="32264" y="59056"/>
                </a:moveTo>
                <a:lnTo>
                  <a:pt x="33113" y="59244"/>
                </a:lnTo>
                <a:lnTo>
                  <a:pt x="31698" y="59339"/>
                </a:lnTo>
                <a:lnTo>
                  <a:pt x="31415" y="59339"/>
                </a:lnTo>
                <a:lnTo>
                  <a:pt x="32264" y="59056"/>
                </a:lnTo>
                <a:close/>
                <a:moveTo>
                  <a:pt x="60849" y="0"/>
                </a:moveTo>
                <a:lnTo>
                  <a:pt x="58679" y="95"/>
                </a:lnTo>
                <a:lnTo>
                  <a:pt x="56792" y="189"/>
                </a:lnTo>
                <a:lnTo>
                  <a:pt x="58584" y="378"/>
                </a:lnTo>
                <a:lnTo>
                  <a:pt x="58301" y="189"/>
                </a:lnTo>
                <a:lnTo>
                  <a:pt x="59151" y="378"/>
                </a:lnTo>
                <a:lnTo>
                  <a:pt x="58679" y="472"/>
                </a:lnTo>
                <a:lnTo>
                  <a:pt x="58018" y="472"/>
                </a:lnTo>
                <a:lnTo>
                  <a:pt x="56792" y="283"/>
                </a:lnTo>
                <a:lnTo>
                  <a:pt x="55943" y="283"/>
                </a:lnTo>
                <a:lnTo>
                  <a:pt x="54528" y="378"/>
                </a:lnTo>
                <a:lnTo>
                  <a:pt x="50660" y="378"/>
                </a:lnTo>
                <a:lnTo>
                  <a:pt x="48585" y="472"/>
                </a:lnTo>
                <a:lnTo>
                  <a:pt x="46226" y="472"/>
                </a:lnTo>
                <a:lnTo>
                  <a:pt x="43868" y="283"/>
                </a:lnTo>
                <a:lnTo>
                  <a:pt x="44056" y="472"/>
                </a:lnTo>
                <a:lnTo>
                  <a:pt x="44339" y="472"/>
                </a:lnTo>
                <a:lnTo>
                  <a:pt x="43396" y="661"/>
                </a:lnTo>
                <a:lnTo>
                  <a:pt x="42170" y="849"/>
                </a:lnTo>
                <a:lnTo>
                  <a:pt x="40849" y="755"/>
                </a:lnTo>
                <a:lnTo>
                  <a:pt x="40377" y="661"/>
                </a:lnTo>
                <a:lnTo>
                  <a:pt x="39906" y="566"/>
                </a:lnTo>
                <a:lnTo>
                  <a:pt x="39717" y="566"/>
                </a:lnTo>
                <a:lnTo>
                  <a:pt x="38207" y="661"/>
                </a:lnTo>
                <a:lnTo>
                  <a:pt x="36509" y="944"/>
                </a:lnTo>
                <a:lnTo>
                  <a:pt x="34906" y="1132"/>
                </a:lnTo>
                <a:lnTo>
                  <a:pt x="33585" y="1132"/>
                </a:lnTo>
                <a:lnTo>
                  <a:pt x="33962" y="1038"/>
                </a:lnTo>
                <a:lnTo>
                  <a:pt x="33774" y="944"/>
                </a:lnTo>
                <a:lnTo>
                  <a:pt x="33396" y="944"/>
                </a:lnTo>
                <a:lnTo>
                  <a:pt x="32453" y="1038"/>
                </a:lnTo>
                <a:lnTo>
                  <a:pt x="30283" y="1321"/>
                </a:lnTo>
                <a:lnTo>
                  <a:pt x="30472" y="1415"/>
                </a:lnTo>
                <a:lnTo>
                  <a:pt x="30566" y="1510"/>
                </a:lnTo>
                <a:lnTo>
                  <a:pt x="29151" y="1604"/>
                </a:lnTo>
                <a:lnTo>
                  <a:pt x="29057" y="1698"/>
                </a:lnTo>
                <a:lnTo>
                  <a:pt x="29717" y="1698"/>
                </a:lnTo>
                <a:lnTo>
                  <a:pt x="28208" y="1793"/>
                </a:lnTo>
                <a:lnTo>
                  <a:pt x="27547" y="1793"/>
                </a:lnTo>
                <a:lnTo>
                  <a:pt x="27642" y="1698"/>
                </a:lnTo>
                <a:lnTo>
                  <a:pt x="28585" y="1510"/>
                </a:lnTo>
                <a:lnTo>
                  <a:pt x="27736" y="1604"/>
                </a:lnTo>
                <a:lnTo>
                  <a:pt x="26887" y="1698"/>
                </a:lnTo>
                <a:lnTo>
                  <a:pt x="26038" y="1698"/>
                </a:lnTo>
                <a:lnTo>
                  <a:pt x="25189" y="1793"/>
                </a:lnTo>
                <a:lnTo>
                  <a:pt x="25189" y="1793"/>
                </a:lnTo>
                <a:lnTo>
                  <a:pt x="25755" y="1698"/>
                </a:lnTo>
                <a:lnTo>
                  <a:pt x="24906" y="1793"/>
                </a:lnTo>
                <a:lnTo>
                  <a:pt x="24057" y="1981"/>
                </a:lnTo>
                <a:lnTo>
                  <a:pt x="25094" y="1887"/>
                </a:lnTo>
                <a:lnTo>
                  <a:pt x="26132" y="1981"/>
                </a:lnTo>
                <a:lnTo>
                  <a:pt x="24906" y="2264"/>
                </a:lnTo>
                <a:lnTo>
                  <a:pt x="23585" y="2359"/>
                </a:lnTo>
                <a:lnTo>
                  <a:pt x="23585" y="2453"/>
                </a:lnTo>
                <a:lnTo>
                  <a:pt x="23585" y="2547"/>
                </a:lnTo>
                <a:lnTo>
                  <a:pt x="25566" y="2359"/>
                </a:lnTo>
                <a:lnTo>
                  <a:pt x="27547" y="2264"/>
                </a:lnTo>
                <a:lnTo>
                  <a:pt x="29434" y="1981"/>
                </a:lnTo>
                <a:lnTo>
                  <a:pt x="30377" y="1793"/>
                </a:lnTo>
                <a:lnTo>
                  <a:pt x="31321" y="1604"/>
                </a:lnTo>
                <a:lnTo>
                  <a:pt x="30472" y="1887"/>
                </a:lnTo>
                <a:lnTo>
                  <a:pt x="30660" y="1981"/>
                </a:lnTo>
                <a:lnTo>
                  <a:pt x="31038" y="2076"/>
                </a:lnTo>
                <a:lnTo>
                  <a:pt x="31981" y="2170"/>
                </a:lnTo>
                <a:lnTo>
                  <a:pt x="33302" y="2170"/>
                </a:lnTo>
                <a:lnTo>
                  <a:pt x="34717" y="2076"/>
                </a:lnTo>
                <a:lnTo>
                  <a:pt x="37075" y="1887"/>
                </a:lnTo>
                <a:lnTo>
                  <a:pt x="37830" y="1793"/>
                </a:lnTo>
                <a:lnTo>
                  <a:pt x="37924" y="1698"/>
                </a:lnTo>
                <a:lnTo>
                  <a:pt x="38868" y="1604"/>
                </a:lnTo>
                <a:lnTo>
                  <a:pt x="38962" y="1510"/>
                </a:lnTo>
                <a:lnTo>
                  <a:pt x="38868" y="1510"/>
                </a:lnTo>
                <a:lnTo>
                  <a:pt x="38113" y="1415"/>
                </a:lnTo>
                <a:lnTo>
                  <a:pt x="40000" y="1510"/>
                </a:lnTo>
                <a:lnTo>
                  <a:pt x="38868" y="1604"/>
                </a:lnTo>
                <a:lnTo>
                  <a:pt x="40000" y="1541"/>
                </a:lnTo>
                <a:lnTo>
                  <a:pt x="40000" y="1541"/>
                </a:lnTo>
                <a:lnTo>
                  <a:pt x="40094" y="1510"/>
                </a:lnTo>
                <a:lnTo>
                  <a:pt x="40377" y="1510"/>
                </a:lnTo>
                <a:lnTo>
                  <a:pt x="40283" y="1525"/>
                </a:lnTo>
                <a:lnTo>
                  <a:pt x="40283" y="1525"/>
                </a:lnTo>
                <a:lnTo>
                  <a:pt x="40566" y="1510"/>
                </a:lnTo>
                <a:lnTo>
                  <a:pt x="41509" y="1604"/>
                </a:lnTo>
                <a:lnTo>
                  <a:pt x="44151" y="1415"/>
                </a:lnTo>
                <a:lnTo>
                  <a:pt x="45000" y="1321"/>
                </a:lnTo>
                <a:lnTo>
                  <a:pt x="44434" y="1321"/>
                </a:lnTo>
                <a:lnTo>
                  <a:pt x="45188" y="1132"/>
                </a:lnTo>
                <a:lnTo>
                  <a:pt x="45660" y="1227"/>
                </a:lnTo>
                <a:lnTo>
                  <a:pt x="45755" y="1227"/>
                </a:lnTo>
                <a:lnTo>
                  <a:pt x="45755" y="1321"/>
                </a:lnTo>
                <a:lnTo>
                  <a:pt x="45377" y="1321"/>
                </a:lnTo>
                <a:lnTo>
                  <a:pt x="46038" y="1415"/>
                </a:lnTo>
                <a:lnTo>
                  <a:pt x="46792" y="1321"/>
                </a:lnTo>
                <a:lnTo>
                  <a:pt x="46792" y="1227"/>
                </a:lnTo>
                <a:lnTo>
                  <a:pt x="46981" y="1321"/>
                </a:lnTo>
                <a:lnTo>
                  <a:pt x="47547" y="1321"/>
                </a:lnTo>
                <a:lnTo>
                  <a:pt x="47358" y="1510"/>
                </a:lnTo>
                <a:lnTo>
                  <a:pt x="46981" y="1510"/>
                </a:lnTo>
                <a:lnTo>
                  <a:pt x="46792" y="1415"/>
                </a:lnTo>
                <a:lnTo>
                  <a:pt x="43868" y="1698"/>
                </a:lnTo>
                <a:lnTo>
                  <a:pt x="45566" y="1698"/>
                </a:lnTo>
                <a:lnTo>
                  <a:pt x="47264" y="1604"/>
                </a:lnTo>
                <a:lnTo>
                  <a:pt x="50566" y="1321"/>
                </a:lnTo>
                <a:lnTo>
                  <a:pt x="52169" y="1227"/>
                </a:lnTo>
                <a:lnTo>
                  <a:pt x="55471" y="1227"/>
                </a:lnTo>
                <a:lnTo>
                  <a:pt x="57075" y="1415"/>
                </a:lnTo>
                <a:lnTo>
                  <a:pt x="56603" y="1321"/>
                </a:lnTo>
                <a:lnTo>
                  <a:pt x="56509" y="1227"/>
                </a:lnTo>
                <a:lnTo>
                  <a:pt x="57264" y="1132"/>
                </a:lnTo>
                <a:lnTo>
                  <a:pt x="58396" y="1227"/>
                </a:lnTo>
                <a:lnTo>
                  <a:pt x="58773" y="1227"/>
                </a:lnTo>
                <a:lnTo>
                  <a:pt x="58962" y="1321"/>
                </a:lnTo>
                <a:lnTo>
                  <a:pt x="59905" y="1321"/>
                </a:lnTo>
                <a:lnTo>
                  <a:pt x="61037" y="1510"/>
                </a:lnTo>
                <a:lnTo>
                  <a:pt x="61603" y="1698"/>
                </a:lnTo>
                <a:lnTo>
                  <a:pt x="62075" y="1887"/>
                </a:lnTo>
                <a:lnTo>
                  <a:pt x="62452" y="2076"/>
                </a:lnTo>
                <a:lnTo>
                  <a:pt x="62547" y="2359"/>
                </a:lnTo>
                <a:lnTo>
                  <a:pt x="62641" y="4528"/>
                </a:lnTo>
                <a:lnTo>
                  <a:pt x="62641" y="8113"/>
                </a:lnTo>
                <a:lnTo>
                  <a:pt x="62547" y="17547"/>
                </a:lnTo>
                <a:lnTo>
                  <a:pt x="62547" y="22547"/>
                </a:lnTo>
                <a:lnTo>
                  <a:pt x="62641" y="27075"/>
                </a:lnTo>
                <a:lnTo>
                  <a:pt x="62830" y="30849"/>
                </a:lnTo>
                <a:lnTo>
                  <a:pt x="62924" y="32169"/>
                </a:lnTo>
                <a:lnTo>
                  <a:pt x="63113" y="33207"/>
                </a:lnTo>
                <a:lnTo>
                  <a:pt x="63113" y="34528"/>
                </a:lnTo>
                <a:lnTo>
                  <a:pt x="63207" y="35943"/>
                </a:lnTo>
                <a:lnTo>
                  <a:pt x="63207" y="36886"/>
                </a:lnTo>
                <a:lnTo>
                  <a:pt x="63113" y="38396"/>
                </a:lnTo>
                <a:lnTo>
                  <a:pt x="62830" y="42358"/>
                </a:lnTo>
                <a:lnTo>
                  <a:pt x="62547" y="46509"/>
                </a:lnTo>
                <a:lnTo>
                  <a:pt x="62452" y="48207"/>
                </a:lnTo>
                <a:lnTo>
                  <a:pt x="62547" y="49527"/>
                </a:lnTo>
                <a:lnTo>
                  <a:pt x="62547" y="51131"/>
                </a:lnTo>
                <a:lnTo>
                  <a:pt x="62547" y="52735"/>
                </a:lnTo>
                <a:lnTo>
                  <a:pt x="62358" y="53584"/>
                </a:lnTo>
                <a:lnTo>
                  <a:pt x="62264" y="54339"/>
                </a:lnTo>
                <a:lnTo>
                  <a:pt x="61981" y="55093"/>
                </a:lnTo>
                <a:lnTo>
                  <a:pt x="61603" y="55754"/>
                </a:lnTo>
                <a:lnTo>
                  <a:pt x="61792" y="55754"/>
                </a:lnTo>
                <a:lnTo>
                  <a:pt x="61886" y="55565"/>
                </a:lnTo>
                <a:lnTo>
                  <a:pt x="62169" y="55376"/>
                </a:lnTo>
                <a:lnTo>
                  <a:pt x="62264" y="55565"/>
                </a:lnTo>
                <a:lnTo>
                  <a:pt x="62169" y="55754"/>
                </a:lnTo>
                <a:lnTo>
                  <a:pt x="61981" y="56225"/>
                </a:lnTo>
                <a:lnTo>
                  <a:pt x="61792" y="56037"/>
                </a:lnTo>
                <a:lnTo>
                  <a:pt x="61509" y="55754"/>
                </a:lnTo>
                <a:lnTo>
                  <a:pt x="61603" y="55942"/>
                </a:lnTo>
                <a:lnTo>
                  <a:pt x="61509" y="55942"/>
                </a:lnTo>
                <a:lnTo>
                  <a:pt x="61603" y="56037"/>
                </a:lnTo>
                <a:lnTo>
                  <a:pt x="60094" y="56320"/>
                </a:lnTo>
                <a:lnTo>
                  <a:pt x="58773" y="56414"/>
                </a:lnTo>
                <a:lnTo>
                  <a:pt x="57547" y="56508"/>
                </a:lnTo>
                <a:lnTo>
                  <a:pt x="56415" y="56508"/>
                </a:lnTo>
                <a:lnTo>
                  <a:pt x="56698" y="56320"/>
                </a:lnTo>
                <a:lnTo>
                  <a:pt x="56698" y="56320"/>
                </a:lnTo>
                <a:lnTo>
                  <a:pt x="56037" y="56508"/>
                </a:lnTo>
                <a:lnTo>
                  <a:pt x="54811" y="56886"/>
                </a:lnTo>
                <a:lnTo>
                  <a:pt x="53679" y="57074"/>
                </a:lnTo>
                <a:lnTo>
                  <a:pt x="53868" y="56791"/>
                </a:lnTo>
                <a:lnTo>
                  <a:pt x="54245" y="56697"/>
                </a:lnTo>
                <a:lnTo>
                  <a:pt x="53019" y="56886"/>
                </a:lnTo>
                <a:lnTo>
                  <a:pt x="51698" y="56980"/>
                </a:lnTo>
                <a:lnTo>
                  <a:pt x="50943" y="57074"/>
                </a:lnTo>
                <a:lnTo>
                  <a:pt x="51132" y="57169"/>
                </a:lnTo>
                <a:lnTo>
                  <a:pt x="48962" y="57452"/>
                </a:lnTo>
                <a:lnTo>
                  <a:pt x="48962" y="57357"/>
                </a:lnTo>
                <a:lnTo>
                  <a:pt x="48019" y="57452"/>
                </a:lnTo>
                <a:lnTo>
                  <a:pt x="47641" y="57452"/>
                </a:lnTo>
                <a:lnTo>
                  <a:pt x="46604" y="57546"/>
                </a:lnTo>
                <a:lnTo>
                  <a:pt x="44717" y="57546"/>
                </a:lnTo>
                <a:lnTo>
                  <a:pt x="44339" y="57452"/>
                </a:lnTo>
                <a:lnTo>
                  <a:pt x="45000" y="57263"/>
                </a:lnTo>
                <a:lnTo>
                  <a:pt x="40000" y="57829"/>
                </a:lnTo>
                <a:lnTo>
                  <a:pt x="38019" y="58206"/>
                </a:lnTo>
                <a:lnTo>
                  <a:pt x="37547" y="58018"/>
                </a:lnTo>
                <a:lnTo>
                  <a:pt x="37075" y="58018"/>
                </a:lnTo>
                <a:lnTo>
                  <a:pt x="36698" y="58112"/>
                </a:lnTo>
                <a:lnTo>
                  <a:pt x="36415" y="58301"/>
                </a:lnTo>
                <a:lnTo>
                  <a:pt x="36038" y="58301"/>
                </a:lnTo>
                <a:lnTo>
                  <a:pt x="36038" y="58395"/>
                </a:lnTo>
                <a:lnTo>
                  <a:pt x="36321" y="58395"/>
                </a:lnTo>
                <a:lnTo>
                  <a:pt x="36132" y="58678"/>
                </a:lnTo>
                <a:lnTo>
                  <a:pt x="37075" y="58678"/>
                </a:lnTo>
                <a:lnTo>
                  <a:pt x="37830" y="58584"/>
                </a:lnTo>
                <a:lnTo>
                  <a:pt x="38585" y="58489"/>
                </a:lnTo>
                <a:lnTo>
                  <a:pt x="39434" y="58489"/>
                </a:lnTo>
                <a:lnTo>
                  <a:pt x="38585" y="58867"/>
                </a:lnTo>
                <a:lnTo>
                  <a:pt x="37358" y="59244"/>
                </a:lnTo>
                <a:lnTo>
                  <a:pt x="36792" y="59339"/>
                </a:lnTo>
                <a:lnTo>
                  <a:pt x="36226" y="59339"/>
                </a:lnTo>
                <a:lnTo>
                  <a:pt x="35755" y="59244"/>
                </a:lnTo>
                <a:lnTo>
                  <a:pt x="35566" y="59056"/>
                </a:lnTo>
                <a:lnTo>
                  <a:pt x="35472" y="58867"/>
                </a:lnTo>
                <a:lnTo>
                  <a:pt x="36509" y="58772"/>
                </a:lnTo>
                <a:lnTo>
                  <a:pt x="35377" y="58678"/>
                </a:lnTo>
                <a:lnTo>
                  <a:pt x="34151" y="58772"/>
                </a:lnTo>
                <a:lnTo>
                  <a:pt x="34057" y="58772"/>
                </a:lnTo>
                <a:lnTo>
                  <a:pt x="33208" y="58961"/>
                </a:lnTo>
                <a:lnTo>
                  <a:pt x="32264" y="59056"/>
                </a:lnTo>
                <a:lnTo>
                  <a:pt x="32264" y="59056"/>
                </a:lnTo>
                <a:lnTo>
                  <a:pt x="33113" y="58867"/>
                </a:lnTo>
                <a:lnTo>
                  <a:pt x="31887" y="58489"/>
                </a:lnTo>
                <a:lnTo>
                  <a:pt x="31132" y="58395"/>
                </a:lnTo>
                <a:lnTo>
                  <a:pt x="31038" y="58301"/>
                </a:lnTo>
                <a:lnTo>
                  <a:pt x="31132" y="58301"/>
                </a:lnTo>
                <a:lnTo>
                  <a:pt x="31509" y="58206"/>
                </a:lnTo>
                <a:lnTo>
                  <a:pt x="30660" y="58206"/>
                </a:lnTo>
                <a:lnTo>
                  <a:pt x="30283" y="58301"/>
                </a:lnTo>
                <a:lnTo>
                  <a:pt x="29906" y="58489"/>
                </a:lnTo>
                <a:lnTo>
                  <a:pt x="29151" y="58678"/>
                </a:lnTo>
                <a:lnTo>
                  <a:pt x="29340" y="58584"/>
                </a:lnTo>
                <a:lnTo>
                  <a:pt x="29434" y="58395"/>
                </a:lnTo>
                <a:lnTo>
                  <a:pt x="29434" y="58395"/>
                </a:lnTo>
                <a:lnTo>
                  <a:pt x="28585" y="58489"/>
                </a:lnTo>
                <a:lnTo>
                  <a:pt x="28491" y="58584"/>
                </a:lnTo>
                <a:lnTo>
                  <a:pt x="28396" y="58678"/>
                </a:lnTo>
                <a:lnTo>
                  <a:pt x="27736" y="58867"/>
                </a:lnTo>
                <a:lnTo>
                  <a:pt x="25660" y="59150"/>
                </a:lnTo>
                <a:lnTo>
                  <a:pt x="22170" y="59622"/>
                </a:lnTo>
                <a:lnTo>
                  <a:pt x="22359" y="59527"/>
                </a:lnTo>
                <a:lnTo>
                  <a:pt x="22359" y="59433"/>
                </a:lnTo>
                <a:lnTo>
                  <a:pt x="22264" y="59433"/>
                </a:lnTo>
                <a:lnTo>
                  <a:pt x="22453" y="59244"/>
                </a:lnTo>
                <a:lnTo>
                  <a:pt x="22453" y="59056"/>
                </a:lnTo>
                <a:lnTo>
                  <a:pt x="21132" y="59339"/>
                </a:lnTo>
                <a:lnTo>
                  <a:pt x="19246" y="59716"/>
                </a:lnTo>
                <a:lnTo>
                  <a:pt x="18208" y="59810"/>
                </a:lnTo>
                <a:lnTo>
                  <a:pt x="17264" y="59905"/>
                </a:lnTo>
                <a:lnTo>
                  <a:pt x="16415" y="59905"/>
                </a:lnTo>
                <a:lnTo>
                  <a:pt x="15849" y="59810"/>
                </a:lnTo>
                <a:lnTo>
                  <a:pt x="14246" y="59810"/>
                </a:lnTo>
                <a:lnTo>
                  <a:pt x="11981" y="59999"/>
                </a:lnTo>
                <a:lnTo>
                  <a:pt x="11981" y="59999"/>
                </a:lnTo>
                <a:lnTo>
                  <a:pt x="12359" y="59905"/>
                </a:lnTo>
                <a:lnTo>
                  <a:pt x="12736" y="59716"/>
                </a:lnTo>
                <a:lnTo>
                  <a:pt x="11415" y="59905"/>
                </a:lnTo>
                <a:lnTo>
                  <a:pt x="10000" y="60093"/>
                </a:lnTo>
                <a:lnTo>
                  <a:pt x="7076" y="60188"/>
                </a:lnTo>
                <a:lnTo>
                  <a:pt x="4151" y="60376"/>
                </a:lnTo>
                <a:lnTo>
                  <a:pt x="2831" y="60471"/>
                </a:lnTo>
                <a:lnTo>
                  <a:pt x="1604" y="60659"/>
                </a:lnTo>
                <a:lnTo>
                  <a:pt x="1227" y="59244"/>
                </a:lnTo>
                <a:lnTo>
                  <a:pt x="1038" y="57735"/>
                </a:lnTo>
                <a:lnTo>
                  <a:pt x="850" y="56131"/>
                </a:lnTo>
                <a:lnTo>
                  <a:pt x="755" y="54433"/>
                </a:lnTo>
                <a:lnTo>
                  <a:pt x="755" y="52735"/>
                </a:lnTo>
                <a:lnTo>
                  <a:pt x="755" y="50942"/>
                </a:lnTo>
                <a:lnTo>
                  <a:pt x="1038" y="47263"/>
                </a:lnTo>
                <a:lnTo>
                  <a:pt x="1321" y="43678"/>
                </a:lnTo>
                <a:lnTo>
                  <a:pt x="1699" y="39999"/>
                </a:lnTo>
                <a:lnTo>
                  <a:pt x="2453" y="33301"/>
                </a:lnTo>
                <a:lnTo>
                  <a:pt x="2548" y="33962"/>
                </a:lnTo>
                <a:lnTo>
                  <a:pt x="2642" y="34622"/>
                </a:lnTo>
                <a:lnTo>
                  <a:pt x="2642" y="33018"/>
                </a:lnTo>
                <a:lnTo>
                  <a:pt x="2551" y="32287"/>
                </a:lnTo>
                <a:lnTo>
                  <a:pt x="2642" y="30000"/>
                </a:lnTo>
                <a:lnTo>
                  <a:pt x="2453" y="30377"/>
                </a:lnTo>
                <a:lnTo>
                  <a:pt x="2453" y="29245"/>
                </a:lnTo>
                <a:lnTo>
                  <a:pt x="2453" y="27830"/>
                </a:lnTo>
                <a:lnTo>
                  <a:pt x="2642" y="28301"/>
                </a:lnTo>
                <a:lnTo>
                  <a:pt x="2736" y="28018"/>
                </a:lnTo>
                <a:lnTo>
                  <a:pt x="2831" y="28018"/>
                </a:lnTo>
                <a:lnTo>
                  <a:pt x="2925" y="28207"/>
                </a:lnTo>
                <a:lnTo>
                  <a:pt x="3019" y="26415"/>
                </a:lnTo>
                <a:lnTo>
                  <a:pt x="3019" y="24811"/>
                </a:lnTo>
                <a:lnTo>
                  <a:pt x="3019" y="23113"/>
                </a:lnTo>
                <a:lnTo>
                  <a:pt x="3019" y="22170"/>
                </a:lnTo>
                <a:lnTo>
                  <a:pt x="3208" y="21320"/>
                </a:lnTo>
                <a:lnTo>
                  <a:pt x="3302" y="19528"/>
                </a:lnTo>
                <a:lnTo>
                  <a:pt x="3302" y="17641"/>
                </a:lnTo>
                <a:lnTo>
                  <a:pt x="3302" y="16887"/>
                </a:lnTo>
                <a:lnTo>
                  <a:pt x="3208" y="16321"/>
                </a:lnTo>
                <a:lnTo>
                  <a:pt x="3397" y="16415"/>
                </a:lnTo>
                <a:lnTo>
                  <a:pt x="3585" y="11981"/>
                </a:lnTo>
                <a:lnTo>
                  <a:pt x="3680" y="11415"/>
                </a:lnTo>
                <a:lnTo>
                  <a:pt x="3680" y="11698"/>
                </a:lnTo>
                <a:lnTo>
                  <a:pt x="3774" y="11132"/>
                </a:lnTo>
                <a:lnTo>
                  <a:pt x="3868" y="10660"/>
                </a:lnTo>
                <a:lnTo>
                  <a:pt x="3774" y="10094"/>
                </a:lnTo>
                <a:lnTo>
                  <a:pt x="3680" y="9623"/>
                </a:lnTo>
                <a:lnTo>
                  <a:pt x="3774" y="9434"/>
                </a:lnTo>
                <a:lnTo>
                  <a:pt x="3868" y="9245"/>
                </a:lnTo>
                <a:lnTo>
                  <a:pt x="4057" y="8491"/>
                </a:lnTo>
                <a:lnTo>
                  <a:pt x="4340" y="6321"/>
                </a:lnTo>
                <a:lnTo>
                  <a:pt x="4623" y="2264"/>
                </a:lnTo>
                <a:lnTo>
                  <a:pt x="3491" y="7170"/>
                </a:lnTo>
                <a:lnTo>
                  <a:pt x="2925" y="9906"/>
                </a:lnTo>
                <a:lnTo>
                  <a:pt x="2359" y="12736"/>
                </a:lnTo>
                <a:lnTo>
                  <a:pt x="1982" y="15377"/>
                </a:lnTo>
                <a:lnTo>
                  <a:pt x="1699" y="17830"/>
                </a:lnTo>
                <a:lnTo>
                  <a:pt x="1510" y="19905"/>
                </a:lnTo>
                <a:lnTo>
                  <a:pt x="1604" y="20754"/>
                </a:lnTo>
                <a:lnTo>
                  <a:pt x="1699" y="21509"/>
                </a:lnTo>
                <a:lnTo>
                  <a:pt x="1321" y="22453"/>
                </a:lnTo>
                <a:lnTo>
                  <a:pt x="1133" y="23585"/>
                </a:lnTo>
                <a:lnTo>
                  <a:pt x="1038" y="24905"/>
                </a:lnTo>
                <a:lnTo>
                  <a:pt x="1038" y="26226"/>
                </a:lnTo>
                <a:lnTo>
                  <a:pt x="1038" y="28962"/>
                </a:lnTo>
                <a:lnTo>
                  <a:pt x="1038" y="31415"/>
                </a:lnTo>
                <a:lnTo>
                  <a:pt x="661" y="40188"/>
                </a:lnTo>
                <a:lnTo>
                  <a:pt x="472" y="44999"/>
                </a:lnTo>
                <a:lnTo>
                  <a:pt x="378" y="49622"/>
                </a:lnTo>
                <a:lnTo>
                  <a:pt x="472" y="51603"/>
                </a:lnTo>
                <a:lnTo>
                  <a:pt x="378" y="53961"/>
                </a:lnTo>
                <a:lnTo>
                  <a:pt x="189" y="53301"/>
                </a:lnTo>
                <a:lnTo>
                  <a:pt x="95" y="52641"/>
                </a:lnTo>
                <a:lnTo>
                  <a:pt x="189" y="53867"/>
                </a:lnTo>
                <a:lnTo>
                  <a:pt x="189" y="55093"/>
                </a:lnTo>
                <a:lnTo>
                  <a:pt x="378" y="55188"/>
                </a:lnTo>
                <a:lnTo>
                  <a:pt x="284" y="56508"/>
                </a:lnTo>
                <a:lnTo>
                  <a:pt x="95" y="54905"/>
                </a:lnTo>
                <a:lnTo>
                  <a:pt x="1" y="58489"/>
                </a:lnTo>
                <a:lnTo>
                  <a:pt x="1" y="62357"/>
                </a:lnTo>
                <a:lnTo>
                  <a:pt x="6038" y="61886"/>
                </a:lnTo>
                <a:lnTo>
                  <a:pt x="8963" y="61697"/>
                </a:lnTo>
                <a:lnTo>
                  <a:pt x="11698" y="61603"/>
                </a:lnTo>
                <a:lnTo>
                  <a:pt x="11698" y="61414"/>
                </a:lnTo>
                <a:lnTo>
                  <a:pt x="11887" y="61225"/>
                </a:lnTo>
                <a:lnTo>
                  <a:pt x="12264" y="61225"/>
                </a:lnTo>
                <a:lnTo>
                  <a:pt x="12548" y="61320"/>
                </a:lnTo>
                <a:lnTo>
                  <a:pt x="12736" y="61414"/>
                </a:lnTo>
                <a:lnTo>
                  <a:pt x="12642" y="61320"/>
                </a:lnTo>
                <a:lnTo>
                  <a:pt x="13302" y="61508"/>
                </a:lnTo>
                <a:lnTo>
                  <a:pt x="13302" y="61508"/>
                </a:lnTo>
                <a:lnTo>
                  <a:pt x="12736" y="61414"/>
                </a:lnTo>
                <a:lnTo>
                  <a:pt x="13019" y="61508"/>
                </a:lnTo>
                <a:lnTo>
                  <a:pt x="12736" y="61603"/>
                </a:lnTo>
                <a:lnTo>
                  <a:pt x="12831" y="61697"/>
                </a:lnTo>
                <a:lnTo>
                  <a:pt x="14246" y="61508"/>
                </a:lnTo>
                <a:lnTo>
                  <a:pt x="13491" y="61508"/>
                </a:lnTo>
                <a:lnTo>
                  <a:pt x="14717" y="61225"/>
                </a:lnTo>
                <a:lnTo>
                  <a:pt x="16038" y="61131"/>
                </a:lnTo>
                <a:lnTo>
                  <a:pt x="18962" y="61131"/>
                </a:lnTo>
                <a:lnTo>
                  <a:pt x="19151" y="61225"/>
                </a:lnTo>
                <a:lnTo>
                  <a:pt x="19623" y="61320"/>
                </a:lnTo>
                <a:lnTo>
                  <a:pt x="21227" y="61320"/>
                </a:lnTo>
                <a:lnTo>
                  <a:pt x="23302" y="61225"/>
                </a:lnTo>
                <a:lnTo>
                  <a:pt x="24245" y="61131"/>
                </a:lnTo>
                <a:lnTo>
                  <a:pt x="25094" y="60942"/>
                </a:lnTo>
                <a:lnTo>
                  <a:pt x="28868" y="60848"/>
                </a:lnTo>
                <a:lnTo>
                  <a:pt x="32642" y="60659"/>
                </a:lnTo>
                <a:lnTo>
                  <a:pt x="36415" y="60376"/>
                </a:lnTo>
                <a:lnTo>
                  <a:pt x="40283" y="60093"/>
                </a:lnTo>
                <a:lnTo>
                  <a:pt x="47830" y="59339"/>
                </a:lnTo>
                <a:lnTo>
                  <a:pt x="55377" y="58678"/>
                </a:lnTo>
                <a:lnTo>
                  <a:pt x="61037" y="58678"/>
                </a:lnTo>
                <a:lnTo>
                  <a:pt x="62264" y="58584"/>
                </a:lnTo>
                <a:lnTo>
                  <a:pt x="63207" y="58395"/>
                </a:lnTo>
                <a:lnTo>
                  <a:pt x="63490" y="58206"/>
                </a:lnTo>
                <a:lnTo>
                  <a:pt x="63773" y="58018"/>
                </a:lnTo>
                <a:lnTo>
                  <a:pt x="63962" y="57735"/>
                </a:lnTo>
                <a:lnTo>
                  <a:pt x="64150" y="57357"/>
                </a:lnTo>
                <a:lnTo>
                  <a:pt x="64339" y="56225"/>
                </a:lnTo>
                <a:lnTo>
                  <a:pt x="64528" y="54716"/>
                </a:lnTo>
                <a:lnTo>
                  <a:pt x="64528" y="53018"/>
                </a:lnTo>
                <a:lnTo>
                  <a:pt x="64622" y="49810"/>
                </a:lnTo>
                <a:lnTo>
                  <a:pt x="64622" y="47546"/>
                </a:lnTo>
                <a:lnTo>
                  <a:pt x="64905" y="40848"/>
                </a:lnTo>
                <a:lnTo>
                  <a:pt x="64999" y="36320"/>
                </a:lnTo>
                <a:lnTo>
                  <a:pt x="65094" y="33301"/>
                </a:lnTo>
                <a:lnTo>
                  <a:pt x="65188" y="33396"/>
                </a:lnTo>
                <a:lnTo>
                  <a:pt x="65188" y="31603"/>
                </a:lnTo>
                <a:lnTo>
                  <a:pt x="65188" y="29811"/>
                </a:lnTo>
                <a:lnTo>
                  <a:pt x="65094" y="30660"/>
                </a:lnTo>
                <a:lnTo>
                  <a:pt x="64905" y="28301"/>
                </a:lnTo>
                <a:lnTo>
                  <a:pt x="64811" y="25849"/>
                </a:lnTo>
                <a:lnTo>
                  <a:pt x="64716" y="23302"/>
                </a:lnTo>
                <a:lnTo>
                  <a:pt x="64622" y="20849"/>
                </a:lnTo>
                <a:lnTo>
                  <a:pt x="64811" y="22075"/>
                </a:lnTo>
                <a:lnTo>
                  <a:pt x="64811" y="20754"/>
                </a:lnTo>
                <a:lnTo>
                  <a:pt x="64811" y="18962"/>
                </a:lnTo>
                <a:lnTo>
                  <a:pt x="64811" y="18868"/>
                </a:lnTo>
                <a:lnTo>
                  <a:pt x="64716" y="17358"/>
                </a:lnTo>
                <a:lnTo>
                  <a:pt x="64811" y="18113"/>
                </a:lnTo>
                <a:lnTo>
                  <a:pt x="64999" y="16981"/>
                </a:lnTo>
                <a:lnTo>
                  <a:pt x="64905" y="15755"/>
                </a:lnTo>
                <a:lnTo>
                  <a:pt x="64811" y="14528"/>
                </a:lnTo>
                <a:lnTo>
                  <a:pt x="64716" y="13396"/>
                </a:lnTo>
                <a:lnTo>
                  <a:pt x="64622" y="13679"/>
                </a:lnTo>
                <a:lnTo>
                  <a:pt x="64551" y="13679"/>
                </a:lnTo>
                <a:lnTo>
                  <a:pt x="64622" y="13962"/>
                </a:lnTo>
                <a:lnTo>
                  <a:pt x="64716" y="15000"/>
                </a:lnTo>
                <a:lnTo>
                  <a:pt x="64528" y="14623"/>
                </a:lnTo>
                <a:lnTo>
                  <a:pt x="64528" y="15094"/>
                </a:lnTo>
                <a:lnTo>
                  <a:pt x="64339" y="12736"/>
                </a:lnTo>
                <a:lnTo>
                  <a:pt x="64150" y="11698"/>
                </a:lnTo>
                <a:lnTo>
                  <a:pt x="64056" y="11604"/>
                </a:lnTo>
                <a:lnTo>
                  <a:pt x="64056" y="11226"/>
                </a:lnTo>
                <a:lnTo>
                  <a:pt x="64245" y="10566"/>
                </a:lnTo>
                <a:lnTo>
                  <a:pt x="64245" y="9811"/>
                </a:lnTo>
                <a:lnTo>
                  <a:pt x="64245" y="9560"/>
                </a:lnTo>
                <a:lnTo>
                  <a:pt x="64433" y="10189"/>
                </a:lnTo>
                <a:lnTo>
                  <a:pt x="64622" y="11604"/>
                </a:lnTo>
                <a:lnTo>
                  <a:pt x="64811" y="13019"/>
                </a:lnTo>
                <a:lnTo>
                  <a:pt x="64905" y="14151"/>
                </a:lnTo>
                <a:lnTo>
                  <a:pt x="64905" y="12830"/>
                </a:lnTo>
                <a:lnTo>
                  <a:pt x="64811" y="11698"/>
                </a:lnTo>
                <a:lnTo>
                  <a:pt x="64528" y="9340"/>
                </a:lnTo>
                <a:lnTo>
                  <a:pt x="64433" y="9528"/>
                </a:lnTo>
                <a:lnTo>
                  <a:pt x="64433" y="9340"/>
                </a:lnTo>
                <a:lnTo>
                  <a:pt x="64245" y="8585"/>
                </a:lnTo>
                <a:lnTo>
                  <a:pt x="64150" y="7264"/>
                </a:lnTo>
                <a:lnTo>
                  <a:pt x="64056" y="9434"/>
                </a:lnTo>
                <a:lnTo>
                  <a:pt x="63773" y="8868"/>
                </a:lnTo>
                <a:lnTo>
                  <a:pt x="63679" y="7925"/>
                </a:lnTo>
                <a:lnTo>
                  <a:pt x="63584" y="6792"/>
                </a:lnTo>
                <a:lnTo>
                  <a:pt x="63490" y="5566"/>
                </a:lnTo>
                <a:lnTo>
                  <a:pt x="63490" y="1227"/>
                </a:lnTo>
                <a:lnTo>
                  <a:pt x="63490" y="661"/>
                </a:lnTo>
                <a:lnTo>
                  <a:pt x="63396" y="566"/>
                </a:lnTo>
                <a:lnTo>
                  <a:pt x="63207" y="378"/>
                </a:lnTo>
                <a:lnTo>
                  <a:pt x="62641" y="189"/>
                </a:lnTo>
                <a:lnTo>
                  <a:pt x="61792" y="95"/>
                </a:lnTo>
                <a:lnTo>
                  <a:pt x="608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57200" y="1563400"/>
            <a:ext cx="8229600" cy="25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✘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1"/>
          </p:nvPr>
        </p:nvSpPr>
        <p:spPr>
          <a:xfrm>
            <a:off x="457200" y="1507925"/>
            <a:ext cx="3994500" cy="34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✘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body" idx="2"/>
          </p:nvPr>
        </p:nvSpPr>
        <p:spPr>
          <a:xfrm>
            <a:off x="4692275" y="1507925"/>
            <a:ext cx="3994500" cy="34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✘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563400"/>
            <a:ext cx="8229600" cy="25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✘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lvl="1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lvl="2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lvl="3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lvl="4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lvl="5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lvl="6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lvl="7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lvl="8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6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ctrTitle"/>
          </p:nvPr>
        </p:nvSpPr>
        <p:spPr>
          <a:xfrm>
            <a:off x="945849" y="1151217"/>
            <a:ext cx="7772400" cy="231538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 smtClean="0"/>
              <a:t>Guía didáctica asignatura</a:t>
            </a:r>
            <a:br>
              <a:rPr lang="en" sz="4000" dirty="0" smtClean="0"/>
            </a:br>
            <a:r>
              <a:rPr lang="en" sz="4000" dirty="0" smtClean="0"/>
              <a:t>Economía Empresarial</a:t>
            </a:r>
            <a:r>
              <a:rPr lang="en" sz="4400" dirty="0" smtClean="0"/>
              <a:t>. </a:t>
            </a:r>
            <a:br>
              <a:rPr lang="en" sz="4400" dirty="0" smtClean="0"/>
            </a:br>
            <a:r>
              <a:rPr lang="en" sz="4400" dirty="0" smtClean="0"/>
              <a:t/>
            </a:r>
            <a:br>
              <a:rPr lang="en" sz="4400" dirty="0" smtClean="0"/>
            </a:br>
            <a:r>
              <a:rPr lang="en" sz="4400" dirty="0" smtClean="0"/>
              <a:t>TEMA III</a:t>
            </a:r>
            <a:endParaRPr sz="4400" dirty="0"/>
          </a:p>
        </p:txBody>
      </p:sp>
      <p:grpSp>
        <p:nvGrpSpPr>
          <p:cNvPr id="48" name="Google Shape;48;p11"/>
          <p:cNvGrpSpPr/>
          <p:nvPr/>
        </p:nvGrpSpPr>
        <p:grpSpPr>
          <a:xfrm rot="2194107">
            <a:off x="803001" y="3184731"/>
            <a:ext cx="1014485" cy="642684"/>
            <a:chOff x="238125" y="1918825"/>
            <a:chExt cx="1042450" cy="660400"/>
          </a:xfrm>
        </p:grpSpPr>
        <p:sp>
          <p:nvSpPr>
            <p:cNvPr id="49" name="Google Shape;49;p11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0" name="Google Shape;50;p11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51" name="Google Shape;51;p11"/>
          <p:cNvGrpSpPr/>
          <p:nvPr/>
        </p:nvGrpSpPr>
        <p:grpSpPr>
          <a:xfrm rot="-9269861">
            <a:off x="2806223" y="540657"/>
            <a:ext cx="750220" cy="664172"/>
            <a:chOff x="1113100" y="2199475"/>
            <a:chExt cx="801900" cy="709925"/>
          </a:xfrm>
        </p:grpSpPr>
        <p:sp>
          <p:nvSpPr>
            <p:cNvPr id="52" name="Google Shape;52;p11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3" name="Google Shape;53;p11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54" name="Google Shape;54;p11"/>
          <p:cNvSpPr/>
          <p:nvPr/>
        </p:nvSpPr>
        <p:spPr>
          <a:xfrm>
            <a:off x="559507" y="2571750"/>
            <a:ext cx="1442481" cy="10297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11"/>
          <p:cNvSpPr/>
          <p:nvPr/>
        </p:nvSpPr>
        <p:spPr>
          <a:xfrm>
            <a:off x="6948264" y="3714394"/>
            <a:ext cx="1769985" cy="943602"/>
          </a:xfrm>
          <a:custGeom>
            <a:avLst/>
            <a:gdLst/>
            <a:ahLst/>
            <a:cxnLst/>
            <a:rect l="l" t="t" r="r" b="b"/>
            <a:pathLst>
              <a:path w="65189" h="62358" extrusionOk="0">
                <a:moveTo>
                  <a:pt x="40283" y="1525"/>
                </a:moveTo>
                <a:lnTo>
                  <a:pt x="40000" y="1541"/>
                </a:lnTo>
                <a:lnTo>
                  <a:pt x="40000" y="1541"/>
                </a:lnTo>
                <a:lnTo>
                  <a:pt x="39811" y="1604"/>
                </a:lnTo>
                <a:lnTo>
                  <a:pt x="40283" y="1525"/>
                </a:lnTo>
                <a:close/>
                <a:moveTo>
                  <a:pt x="22547" y="1793"/>
                </a:moveTo>
                <a:lnTo>
                  <a:pt x="22359" y="1887"/>
                </a:lnTo>
                <a:lnTo>
                  <a:pt x="21981" y="2359"/>
                </a:lnTo>
                <a:lnTo>
                  <a:pt x="24057" y="1981"/>
                </a:lnTo>
                <a:lnTo>
                  <a:pt x="23208" y="2076"/>
                </a:lnTo>
                <a:lnTo>
                  <a:pt x="22925" y="1981"/>
                </a:lnTo>
                <a:lnTo>
                  <a:pt x="22642" y="1887"/>
                </a:lnTo>
                <a:lnTo>
                  <a:pt x="22642" y="1793"/>
                </a:lnTo>
                <a:close/>
                <a:moveTo>
                  <a:pt x="64528" y="13585"/>
                </a:moveTo>
                <a:lnTo>
                  <a:pt x="64528" y="13679"/>
                </a:lnTo>
                <a:lnTo>
                  <a:pt x="64551" y="13679"/>
                </a:lnTo>
                <a:lnTo>
                  <a:pt x="64528" y="13585"/>
                </a:lnTo>
                <a:close/>
                <a:moveTo>
                  <a:pt x="33868" y="58678"/>
                </a:moveTo>
                <a:lnTo>
                  <a:pt x="34057" y="58772"/>
                </a:lnTo>
                <a:lnTo>
                  <a:pt x="34057" y="58772"/>
                </a:lnTo>
                <a:lnTo>
                  <a:pt x="33962" y="58678"/>
                </a:lnTo>
                <a:close/>
                <a:moveTo>
                  <a:pt x="30849" y="58678"/>
                </a:moveTo>
                <a:lnTo>
                  <a:pt x="30943" y="58772"/>
                </a:lnTo>
                <a:lnTo>
                  <a:pt x="30283" y="58867"/>
                </a:lnTo>
                <a:lnTo>
                  <a:pt x="30472" y="58772"/>
                </a:lnTo>
                <a:lnTo>
                  <a:pt x="30849" y="58678"/>
                </a:lnTo>
                <a:close/>
                <a:moveTo>
                  <a:pt x="32264" y="59056"/>
                </a:moveTo>
                <a:lnTo>
                  <a:pt x="33113" y="59244"/>
                </a:lnTo>
                <a:lnTo>
                  <a:pt x="31698" y="59339"/>
                </a:lnTo>
                <a:lnTo>
                  <a:pt x="31415" y="59339"/>
                </a:lnTo>
                <a:lnTo>
                  <a:pt x="32264" y="59056"/>
                </a:lnTo>
                <a:close/>
                <a:moveTo>
                  <a:pt x="60849" y="0"/>
                </a:moveTo>
                <a:lnTo>
                  <a:pt x="58679" y="95"/>
                </a:lnTo>
                <a:lnTo>
                  <a:pt x="56792" y="189"/>
                </a:lnTo>
                <a:lnTo>
                  <a:pt x="58584" y="378"/>
                </a:lnTo>
                <a:lnTo>
                  <a:pt x="58301" y="189"/>
                </a:lnTo>
                <a:lnTo>
                  <a:pt x="59151" y="378"/>
                </a:lnTo>
                <a:lnTo>
                  <a:pt x="58679" y="472"/>
                </a:lnTo>
                <a:lnTo>
                  <a:pt x="58018" y="472"/>
                </a:lnTo>
                <a:lnTo>
                  <a:pt x="56792" y="283"/>
                </a:lnTo>
                <a:lnTo>
                  <a:pt x="55943" y="283"/>
                </a:lnTo>
                <a:lnTo>
                  <a:pt x="54528" y="378"/>
                </a:lnTo>
                <a:lnTo>
                  <a:pt x="50660" y="378"/>
                </a:lnTo>
                <a:lnTo>
                  <a:pt x="48585" y="472"/>
                </a:lnTo>
                <a:lnTo>
                  <a:pt x="46226" y="472"/>
                </a:lnTo>
                <a:lnTo>
                  <a:pt x="43868" y="283"/>
                </a:lnTo>
                <a:lnTo>
                  <a:pt x="44056" y="472"/>
                </a:lnTo>
                <a:lnTo>
                  <a:pt x="44339" y="472"/>
                </a:lnTo>
                <a:lnTo>
                  <a:pt x="43396" y="661"/>
                </a:lnTo>
                <a:lnTo>
                  <a:pt x="42170" y="849"/>
                </a:lnTo>
                <a:lnTo>
                  <a:pt x="40849" y="755"/>
                </a:lnTo>
                <a:lnTo>
                  <a:pt x="40377" y="661"/>
                </a:lnTo>
                <a:lnTo>
                  <a:pt x="39906" y="566"/>
                </a:lnTo>
                <a:lnTo>
                  <a:pt x="39717" y="566"/>
                </a:lnTo>
                <a:lnTo>
                  <a:pt x="38207" y="661"/>
                </a:lnTo>
                <a:lnTo>
                  <a:pt x="36509" y="944"/>
                </a:lnTo>
                <a:lnTo>
                  <a:pt x="34906" y="1132"/>
                </a:lnTo>
                <a:lnTo>
                  <a:pt x="33585" y="1132"/>
                </a:lnTo>
                <a:lnTo>
                  <a:pt x="33962" y="1038"/>
                </a:lnTo>
                <a:lnTo>
                  <a:pt x="33774" y="944"/>
                </a:lnTo>
                <a:lnTo>
                  <a:pt x="33396" y="944"/>
                </a:lnTo>
                <a:lnTo>
                  <a:pt x="32453" y="1038"/>
                </a:lnTo>
                <a:lnTo>
                  <a:pt x="30283" y="1321"/>
                </a:lnTo>
                <a:lnTo>
                  <a:pt x="30472" y="1415"/>
                </a:lnTo>
                <a:lnTo>
                  <a:pt x="30566" y="1510"/>
                </a:lnTo>
                <a:lnTo>
                  <a:pt x="29151" y="1604"/>
                </a:lnTo>
                <a:lnTo>
                  <a:pt x="29057" y="1698"/>
                </a:lnTo>
                <a:lnTo>
                  <a:pt x="29717" y="1698"/>
                </a:lnTo>
                <a:lnTo>
                  <a:pt x="28208" y="1793"/>
                </a:lnTo>
                <a:lnTo>
                  <a:pt x="27547" y="1793"/>
                </a:lnTo>
                <a:lnTo>
                  <a:pt x="27642" y="1698"/>
                </a:lnTo>
                <a:lnTo>
                  <a:pt x="28585" y="1510"/>
                </a:lnTo>
                <a:lnTo>
                  <a:pt x="27736" y="1604"/>
                </a:lnTo>
                <a:lnTo>
                  <a:pt x="26887" y="1698"/>
                </a:lnTo>
                <a:lnTo>
                  <a:pt x="26038" y="1698"/>
                </a:lnTo>
                <a:lnTo>
                  <a:pt x="25189" y="1793"/>
                </a:lnTo>
                <a:lnTo>
                  <a:pt x="25189" y="1793"/>
                </a:lnTo>
                <a:lnTo>
                  <a:pt x="25755" y="1698"/>
                </a:lnTo>
                <a:lnTo>
                  <a:pt x="24906" y="1793"/>
                </a:lnTo>
                <a:lnTo>
                  <a:pt x="24057" y="1981"/>
                </a:lnTo>
                <a:lnTo>
                  <a:pt x="25094" y="1887"/>
                </a:lnTo>
                <a:lnTo>
                  <a:pt x="26132" y="1981"/>
                </a:lnTo>
                <a:lnTo>
                  <a:pt x="24906" y="2264"/>
                </a:lnTo>
                <a:lnTo>
                  <a:pt x="23585" y="2359"/>
                </a:lnTo>
                <a:lnTo>
                  <a:pt x="23585" y="2453"/>
                </a:lnTo>
                <a:lnTo>
                  <a:pt x="23585" y="2547"/>
                </a:lnTo>
                <a:lnTo>
                  <a:pt x="25566" y="2359"/>
                </a:lnTo>
                <a:lnTo>
                  <a:pt x="27547" y="2264"/>
                </a:lnTo>
                <a:lnTo>
                  <a:pt x="29434" y="1981"/>
                </a:lnTo>
                <a:lnTo>
                  <a:pt x="30377" y="1793"/>
                </a:lnTo>
                <a:lnTo>
                  <a:pt x="31321" y="1604"/>
                </a:lnTo>
                <a:lnTo>
                  <a:pt x="30472" y="1887"/>
                </a:lnTo>
                <a:lnTo>
                  <a:pt x="30660" y="1981"/>
                </a:lnTo>
                <a:lnTo>
                  <a:pt x="31038" y="2076"/>
                </a:lnTo>
                <a:lnTo>
                  <a:pt x="31981" y="2170"/>
                </a:lnTo>
                <a:lnTo>
                  <a:pt x="33302" y="2170"/>
                </a:lnTo>
                <a:lnTo>
                  <a:pt x="34717" y="2076"/>
                </a:lnTo>
                <a:lnTo>
                  <a:pt x="37075" y="1887"/>
                </a:lnTo>
                <a:lnTo>
                  <a:pt x="37830" y="1793"/>
                </a:lnTo>
                <a:lnTo>
                  <a:pt x="37924" y="1698"/>
                </a:lnTo>
                <a:lnTo>
                  <a:pt x="38868" y="1604"/>
                </a:lnTo>
                <a:lnTo>
                  <a:pt x="38962" y="1510"/>
                </a:lnTo>
                <a:lnTo>
                  <a:pt x="38868" y="1510"/>
                </a:lnTo>
                <a:lnTo>
                  <a:pt x="38113" y="1415"/>
                </a:lnTo>
                <a:lnTo>
                  <a:pt x="40000" y="1510"/>
                </a:lnTo>
                <a:lnTo>
                  <a:pt x="38868" y="1604"/>
                </a:lnTo>
                <a:lnTo>
                  <a:pt x="40000" y="1541"/>
                </a:lnTo>
                <a:lnTo>
                  <a:pt x="40000" y="1541"/>
                </a:lnTo>
                <a:lnTo>
                  <a:pt x="40094" y="1510"/>
                </a:lnTo>
                <a:lnTo>
                  <a:pt x="40377" y="1510"/>
                </a:lnTo>
                <a:lnTo>
                  <a:pt x="40283" y="1525"/>
                </a:lnTo>
                <a:lnTo>
                  <a:pt x="40283" y="1525"/>
                </a:lnTo>
                <a:lnTo>
                  <a:pt x="40566" y="1510"/>
                </a:lnTo>
                <a:lnTo>
                  <a:pt x="41509" y="1604"/>
                </a:lnTo>
                <a:lnTo>
                  <a:pt x="44151" y="1415"/>
                </a:lnTo>
                <a:lnTo>
                  <a:pt x="45000" y="1321"/>
                </a:lnTo>
                <a:lnTo>
                  <a:pt x="44434" y="1321"/>
                </a:lnTo>
                <a:lnTo>
                  <a:pt x="45188" y="1132"/>
                </a:lnTo>
                <a:lnTo>
                  <a:pt x="45660" y="1227"/>
                </a:lnTo>
                <a:lnTo>
                  <a:pt x="45755" y="1227"/>
                </a:lnTo>
                <a:lnTo>
                  <a:pt x="45755" y="1321"/>
                </a:lnTo>
                <a:lnTo>
                  <a:pt x="45377" y="1321"/>
                </a:lnTo>
                <a:lnTo>
                  <a:pt x="46038" y="1415"/>
                </a:lnTo>
                <a:lnTo>
                  <a:pt x="46792" y="1321"/>
                </a:lnTo>
                <a:lnTo>
                  <a:pt x="46792" y="1227"/>
                </a:lnTo>
                <a:lnTo>
                  <a:pt x="46981" y="1321"/>
                </a:lnTo>
                <a:lnTo>
                  <a:pt x="47547" y="1321"/>
                </a:lnTo>
                <a:lnTo>
                  <a:pt x="47358" y="1510"/>
                </a:lnTo>
                <a:lnTo>
                  <a:pt x="46981" y="1510"/>
                </a:lnTo>
                <a:lnTo>
                  <a:pt x="46792" y="1415"/>
                </a:lnTo>
                <a:lnTo>
                  <a:pt x="43868" y="1698"/>
                </a:lnTo>
                <a:lnTo>
                  <a:pt x="45566" y="1698"/>
                </a:lnTo>
                <a:lnTo>
                  <a:pt x="47264" y="1604"/>
                </a:lnTo>
                <a:lnTo>
                  <a:pt x="50566" y="1321"/>
                </a:lnTo>
                <a:lnTo>
                  <a:pt x="52169" y="1227"/>
                </a:lnTo>
                <a:lnTo>
                  <a:pt x="55471" y="1227"/>
                </a:lnTo>
                <a:lnTo>
                  <a:pt x="57075" y="1415"/>
                </a:lnTo>
                <a:lnTo>
                  <a:pt x="56603" y="1321"/>
                </a:lnTo>
                <a:lnTo>
                  <a:pt x="56509" y="1227"/>
                </a:lnTo>
                <a:lnTo>
                  <a:pt x="57264" y="1132"/>
                </a:lnTo>
                <a:lnTo>
                  <a:pt x="58396" y="1227"/>
                </a:lnTo>
                <a:lnTo>
                  <a:pt x="58773" y="1227"/>
                </a:lnTo>
                <a:lnTo>
                  <a:pt x="58962" y="1321"/>
                </a:lnTo>
                <a:lnTo>
                  <a:pt x="59905" y="1321"/>
                </a:lnTo>
                <a:lnTo>
                  <a:pt x="61037" y="1510"/>
                </a:lnTo>
                <a:lnTo>
                  <a:pt x="61603" y="1698"/>
                </a:lnTo>
                <a:lnTo>
                  <a:pt x="62075" y="1887"/>
                </a:lnTo>
                <a:lnTo>
                  <a:pt x="62452" y="2076"/>
                </a:lnTo>
                <a:lnTo>
                  <a:pt x="62547" y="2359"/>
                </a:lnTo>
                <a:lnTo>
                  <a:pt x="62641" y="4528"/>
                </a:lnTo>
                <a:lnTo>
                  <a:pt x="62641" y="8113"/>
                </a:lnTo>
                <a:lnTo>
                  <a:pt x="62547" y="17547"/>
                </a:lnTo>
                <a:lnTo>
                  <a:pt x="62547" y="22547"/>
                </a:lnTo>
                <a:lnTo>
                  <a:pt x="62641" y="27075"/>
                </a:lnTo>
                <a:lnTo>
                  <a:pt x="62830" y="30849"/>
                </a:lnTo>
                <a:lnTo>
                  <a:pt x="62924" y="32169"/>
                </a:lnTo>
                <a:lnTo>
                  <a:pt x="63113" y="33207"/>
                </a:lnTo>
                <a:lnTo>
                  <a:pt x="63113" y="34528"/>
                </a:lnTo>
                <a:lnTo>
                  <a:pt x="63207" y="35943"/>
                </a:lnTo>
                <a:lnTo>
                  <a:pt x="63207" y="36886"/>
                </a:lnTo>
                <a:lnTo>
                  <a:pt x="63113" y="38396"/>
                </a:lnTo>
                <a:lnTo>
                  <a:pt x="62830" y="42358"/>
                </a:lnTo>
                <a:lnTo>
                  <a:pt x="62547" y="46509"/>
                </a:lnTo>
                <a:lnTo>
                  <a:pt x="62452" y="48207"/>
                </a:lnTo>
                <a:lnTo>
                  <a:pt x="62547" y="49527"/>
                </a:lnTo>
                <a:lnTo>
                  <a:pt x="62547" y="51131"/>
                </a:lnTo>
                <a:lnTo>
                  <a:pt x="62547" y="52735"/>
                </a:lnTo>
                <a:lnTo>
                  <a:pt x="62358" y="53584"/>
                </a:lnTo>
                <a:lnTo>
                  <a:pt x="62264" y="54339"/>
                </a:lnTo>
                <a:lnTo>
                  <a:pt x="61981" y="55093"/>
                </a:lnTo>
                <a:lnTo>
                  <a:pt x="61603" y="55754"/>
                </a:lnTo>
                <a:lnTo>
                  <a:pt x="61792" y="55754"/>
                </a:lnTo>
                <a:lnTo>
                  <a:pt x="61886" y="55565"/>
                </a:lnTo>
                <a:lnTo>
                  <a:pt x="62169" y="55376"/>
                </a:lnTo>
                <a:lnTo>
                  <a:pt x="62264" y="55565"/>
                </a:lnTo>
                <a:lnTo>
                  <a:pt x="62169" y="55754"/>
                </a:lnTo>
                <a:lnTo>
                  <a:pt x="61981" y="56225"/>
                </a:lnTo>
                <a:lnTo>
                  <a:pt x="61792" y="56037"/>
                </a:lnTo>
                <a:lnTo>
                  <a:pt x="61509" y="55754"/>
                </a:lnTo>
                <a:lnTo>
                  <a:pt x="61603" y="55942"/>
                </a:lnTo>
                <a:lnTo>
                  <a:pt x="61509" y="55942"/>
                </a:lnTo>
                <a:lnTo>
                  <a:pt x="61603" y="56037"/>
                </a:lnTo>
                <a:lnTo>
                  <a:pt x="60094" y="56320"/>
                </a:lnTo>
                <a:lnTo>
                  <a:pt x="58773" y="56414"/>
                </a:lnTo>
                <a:lnTo>
                  <a:pt x="57547" y="56508"/>
                </a:lnTo>
                <a:lnTo>
                  <a:pt x="56415" y="56508"/>
                </a:lnTo>
                <a:lnTo>
                  <a:pt x="56698" y="56320"/>
                </a:lnTo>
                <a:lnTo>
                  <a:pt x="56698" y="56320"/>
                </a:lnTo>
                <a:lnTo>
                  <a:pt x="56037" y="56508"/>
                </a:lnTo>
                <a:lnTo>
                  <a:pt x="54811" y="56886"/>
                </a:lnTo>
                <a:lnTo>
                  <a:pt x="53679" y="57074"/>
                </a:lnTo>
                <a:lnTo>
                  <a:pt x="53868" y="56791"/>
                </a:lnTo>
                <a:lnTo>
                  <a:pt x="54245" y="56697"/>
                </a:lnTo>
                <a:lnTo>
                  <a:pt x="53019" y="56886"/>
                </a:lnTo>
                <a:lnTo>
                  <a:pt x="51698" y="56980"/>
                </a:lnTo>
                <a:lnTo>
                  <a:pt x="50943" y="57074"/>
                </a:lnTo>
                <a:lnTo>
                  <a:pt x="51132" y="57169"/>
                </a:lnTo>
                <a:lnTo>
                  <a:pt x="48962" y="57452"/>
                </a:lnTo>
                <a:lnTo>
                  <a:pt x="48962" y="57357"/>
                </a:lnTo>
                <a:lnTo>
                  <a:pt x="48019" y="57452"/>
                </a:lnTo>
                <a:lnTo>
                  <a:pt x="47641" y="57452"/>
                </a:lnTo>
                <a:lnTo>
                  <a:pt x="46604" y="57546"/>
                </a:lnTo>
                <a:lnTo>
                  <a:pt x="44717" y="57546"/>
                </a:lnTo>
                <a:lnTo>
                  <a:pt x="44339" y="57452"/>
                </a:lnTo>
                <a:lnTo>
                  <a:pt x="45000" y="57263"/>
                </a:lnTo>
                <a:lnTo>
                  <a:pt x="40000" y="57829"/>
                </a:lnTo>
                <a:lnTo>
                  <a:pt x="38019" y="58206"/>
                </a:lnTo>
                <a:lnTo>
                  <a:pt x="37547" y="58018"/>
                </a:lnTo>
                <a:lnTo>
                  <a:pt x="37075" y="58018"/>
                </a:lnTo>
                <a:lnTo>
                  <a:pt x="36698" y="58112"/>
                </a:lnTo>
                <a:lnTo>
                  <a:pt x="36415" y="58301"/>
                </a:lnTo>
                <a:lnTo>
                  <a:pt x="36038" y="58301"/>
                </a:lnTo>
                <a:lnTo>
                  <a:pt x="36038" y="58395"/>
                </a:lnTo>
                <a:lnTo>
                  <a:pt x="36321" y="58395"/>
                </a:lnTo>
                <a:lnTo>
                  <a:pt x="36132" y="58678"/>
                </a:lnTo>
                <a:lnTo>
                  <a:pt x="37075" y="58678"/>
                </a:lnTo>
                <a:lnTo>
                  <a:pt x="37830" y="58584"/>
                </a:lnTo>
                <a:lnTo>
                  <a:pt x="38585" y="58489"/>
                </a:lnTo>
                <a:lnTo>
                  <a:pt x="39434" y="58489"/>
                </a:lnTo>
                <a:lnTo>
                  <a:pt x="38585" y="58867"/>
                </a:lnTo>
                <a:lnTo>
                  <a:pt x="37358" y="59244"/>
                </a:lnTo>
                <a:lnTo>
                  <a:pt x="36792" y="59339"/>
                </a:lnTo>
                <a:lnTo>
                  <a:pt x="36226" y="59339"/>
                </a:lnTo>
                <a:lnTo>
                  <a:pt x="35755" y="59244"/>
                </a:lnTo>
                <a:lnTo>
                  <a:pt x="35566" y="59056"/>
                </a:lnTo>
                <a:lnTo>
                  <a:pt x="35472" y="58867"/>
                </a:lnTo>
                <a:lnTo>
                  <a:pt x="36509" y="58772"/>
                </a:lnTo>
                <a:lnTo>
                  <a:pt x="35377" y="58678"/>
                </a:lnTo>
                <a:lnTo>
                  <a:pt x="34151" y="58772"/>
                </a:lnTo>
                <a:lnTo>
                  <a:pt x="34057" y="58772"/>
                </a:lnTo>
                <a:lnTo>
                  <a:pt x="33208" y="58961"/>
                </a:lnTo>
                <a:lnTo>
                  <a:pt x="32264" y="59056"/>
                </a:lnTo>
                <a:lnTo>
                  <a:pt x="32264" y="59056"/>
                </a:lnTo>
                <a:lnTo>
                  <a:pt x="33113" y="58867"/>
                </a:lnTo>
                <a:lnTo>
                  <a:pt x="31887" y="58489"/>
                </a:lnTo>
                <a:lnTo>
                  <a:pt x="31132" y="58395"/>
                </a:lnTo>
                <a:lnTo>
                  <a:pt x="31038" y="58301"/>
                </a:lnTo>
                <a:lnTo>
                  <a:pt x="31132" y="58301"/>
                </a:lnTo>
                <a:lnTo>
                  <a:pt x="31509" y="58206"/>
                </a:lnTo>
                <a:lnTo>
                  <a:pt x="30660" y="58206"/>
                </a:lnTo>
                <a:lnTo>
                  <a:pt x="30283" y="58301"/>
                </a:lnTo>
                <a:lnTo>
                  <a:pt x="29906" y="58489"/>
                </a:lnTo>
                <a:lnTo>
                  <a:pt x="29151" y="58678"/>
                </a:lnTo>
                <a:lnTo>
                  <a:pt x="29340" y="58584"/>
                </a:lnTo>
                <a:lnTo>
                  <a:pt x="29434" y="58395"/>
                </a:lnTo>
                <a:lnTo>
                  <a:pt x="29434" y="58395"/>
                </a:lnTo>
                <a:lnTo>
                  <a:pt x="28585" y="58489"/>
                </a:lnTo>
                <a:lnTo>
                  <a:pt x="28491" y="58584"/>
                </a:lnTo>
                <a:lnTo>
                  <a:pt x="28396" y="58678"/>
                </a:lnTo>
                <a:lnTo>
                  <a:pt x="27736" y="58867"/>
                </a:lnTo>
                <a:lnTo>
                  <a:pt x="25660" y="59150"/>
                </a:lnTo>
                <a:lnTo>
                  <a:pt x="22170" y="59622"/>
                </a:lnTo>
                <a:lnTo>
                  <a:pt x="22359" y="59527"/>
                </a:lnTo>
                <a:lnTo>
                  <a:pt x="22359" y="59433"/>
                </a:lnTo>
                <a:lnTo>
                  <a:pt x="22264" y="59433"/>
                </a:lnTo>
                <a:lnTo>
                  <a:pt x="22453" y="59244"/>
                </a:lnTo>
                <a:lnTo>
                  <a:pt x="22453" y="59056"/>
                </a:lnTo>
                <a:lnTo>
                  <a:pt x="21132" y="59339"/>
                </a:lnTo>
                <a:lnTo>
                  <a:pt x="19246" y="59716"/>
                </a:lnTo>
                <a:lnTo>
                  <a:pt x="18208" y="59810"/>
                </a:lnTo>
                <a:lnTo>
                  <a:pt x="17264" y="59905"/>
                </a:lnTo>
                <a:lnTo>
                  <a:pt x="16415" y="59905"/>
                </a:lnTo>
                <a:lnTo>
                  <a:pt x="15849" y="59810"/>
                </a:lnTo>
                <a:lnTo>
                  <a:pt x="14246" y="59810"/>
                </a:lnTo>
                <a:lnTo>
                  <a:pt x="11981" y="59999"/>
                </a:lnTo>
                <a:lnTo>
                  <a:pt x="11981" y="59999"/>
                </a:lnTo>
                <a:lnTo>
                  <a:pt x="12359" y="59905"/>
                </a:lnTo>
                <a:lnTo>
                  <a:pt x="12736" y="59716"/>
                </a:lnTo>
                <a:lnTo>
                  <a:pt x="11415" y="59905"/>
                </a:lnTo>
                <a:lnTo>
                  <a:pt x="10000" y="60093"/>
                </a:lnTo>
                <a:lnTo>
                  <a:pt x="7076" y="60188"/>
                </a:lnTo>
                <a:lnTo>
                  <a:pt x="4151" y="60376"/>
                </a:lnTo>
                <a:lnTo>
                  <a:pt x="2831" y="60471"/>
                </a:lnTo>
                <a:lnTo>
                  <a:pt x="1604" y="60659"/>
                </a:lnTo>
                <a:lnTo>
                  <a:pt x="1227" y="59244"/>
                </a:lnTo>
                <a:lnTo>
                  <a:pt x="1038" y="57735"/>
                </a:lnTo>
                <a:lnTo>
                  <a:pt x="850" y="56131"/>
                </a:lnTo>
                <a:lnTo>
                  <a:pt x="755" y="54433"/>
                </a:lnTo>
                <a:lnTo>
                  <a:pt x="755" y="52735"/>
                </a:lnTo>
                <a:lnTo>
                  <a:pt x="755" y="50942"/>
                </a:lnTo>
                <a:lnTo>
                  <a:pt x="1038" y="47263"/>
                </a:lnTo>
                <a:lnTo>
                  <a:pt x="1321" y="43678"/>
                </a:lnTo>
                <a:lnTo>
                  <a:pt x="1699" y="39999"/>
                </a:lnTo>
                <a:lnTo>
                  <a:pt x="2453" y="33301"/>
                </a:lnTo>
                <a:lnTo>
                  <a:pt x="2548" y="33962"/>
                </a:lnTo>
                <a:lnTo>
                  <a:pt x="2642" y="34622"/>
                </a:lnTo>
                <a:lnTo>
                  <a:pt x="2642" y="33018"/>
                </a:lnTo>
                <a:lnTo>
                  <a:pt x="2551" y="32287"/>
                </a:lnTo>
                <a:lnTo>
                  <a:pt x="2642" y="30000"/>
                </a:lnTo>
                <a:lnTo>
                  <a:pt x="2453" y="30377"/>
                </a:lnTo>
                <a:lnTo>
                  <a:pt x="2453" y="29245"/>
                </a:lnTo>
                <a:lnTo>
                  <a:pt x="2453" y="27830"/>
                </a:lnTo>
                <a:lnTo>
                  <a:pt x="2642" y="28301"/>
                </a:lnTo>
                <a:lnTo>
                  <a:pt x="2736" y="28018"/>
                </a:lnTo>
                <a:lnTo>
                  <a:pt x="2831" y="28018"/>
                </a:lnTo>
                <a:lnTo>
                  <a:pt x="2925" y="28207"/>
                </a:lnTo>
                <a:lnTo>
                  <a:pt x="3019" y="26415"/>
                </a:lnTo>
                <a:lnTo>
                  <a:pt x="3019" y="24811"/>
                </a:lnTo>
                <a:lnTo>
                  <a:pt x="3019" y="23113"/>
                </a:lnTo>
                <a:lnTo>
                  <a:pt x="3019" y="22170"/>
                </a:lnTo>
                <a:lnTo>
                  <a:pt x="3208" y="21320"/>
                </a:lnTo>
                <a:lnTo>
                  <a:pt x="3302" y="19528"/>
                </a:lnTo>
                <a:lnTo>
                  <a:pt x="3302" y="17641"/>
                </a:lnTo>
                <a:lnTo>
                  <a:pt x="3302" y="16887"/>
                </a:lnTo>
                <a:lnTo>
                  <a:pt x="3208" y="16321"/>
                </a:lnTo>
                <a:lnTo>
                  <a:pt x="3397" y="16415"/>
                </a:lnTo>
                <a:lnTo>
                  <a:pt x="3585" y="11981"/>
                </a:lnTo>
                <a:lnTo>
                  <a:pt x="3680" y="11415"/>
                </a:lnTo>
                <a:lnTo>
                  <a:pt x="3680" y="11698"/>
                </a:lnTo>
                <a:lnTo>
                  <a:pt x="3774" y="11132"/>
                </a:lnTo>
                <a:lnTo>
                  <a:pt x="3868" y="10660"/>
                </a:lnTo>
                <a:lnTo>
                  <a:pt x="3774" y="10094"/>
                </a:lnTo>
                <a:lnTo>
                  <a:pt x="3680" y="9623"/>
                </a:lnTo>
                <a:lnTo>
                  <a:pt x="3774" y="9434"/>
                </a:lnTo>
                <a:lnTo>
                  <a:pt x="3868" y="9245"/>
                </a:lnTo>
                <a:lnTo>
                  <a:pt x="4057" y="8491"/>
                </a:lnTo>
                <a:lnTo>
                  <a:pt x="4340" y="6321"/>
                </a:lnTo>
                <a:lnTo>
                  <a:pt x="4623" y="2264"/>
                </a:lnTo>
                <a:lnTo>
                  <a:pt x="3491" y="7170"/>
                </a:lnTo>
                <a:lnTo>
                  <a:pt x="2925" y="9906"/>
                </a:lnTo>
                <a:lnTo>
                  <a:pt x="2359" y="12736"/>
                </a:lnTo>
                <a:lnTo>
                  <a:pt x="1982" y="15377"/>
                </a:lnTo>
                <a:lnTo>
                  <a:pt x="1699" y="17830"/>
                </a:lnTo>
                <a:lnTo>
                  <a:pt x="1510" y="19905"/>
                </a:lnTo>
                <a:lnTo>
                  <a:pt x="1604" y="20754"/>
                </a:lnTo>
                <a:lnTo>
                  <a:pt x="1699" y="21509"/>
                </a:lnTo>
                <a:lnTo>
                  <a:pt x="1321" y="22453"/>
                </a:lnTo>
                <a:lnTo>
                  <a:pt x="1133" y="23585"/>
                </a:lnTo>
                <a:lnTo>
                  <a:pt x="1038" y="24905"/>
                </a:lnTo>
                <a:lnTo>
                  <a:pt x="1038" y="26226"/>
                </a:lnTo>
                <a:lnTo>
                  <a:pt x="1038" y="28962"/>
                </a:lnTo>
                <a:lnTo>
                  <a:pt x="1038" y="31415"/>
                </a:lnTo>
                <a:lnTo>
                  <a:pt x="661" y="40188"/>
                </a:lnTo>
                <a:lnTo>
                  <a:pt x="472" y="44999"/>
                </a:lnTo>
                <a:lnTo>
                  <a:pt x="378" y="49622"/>
                </a:lnTo>
                <a:lnTo>
                  <a:pt x="472" y="51603"/>
                </a:lnTo>
                <a:lnTo>
                  <a:pt x="378" y="53961"/>
                </a:lnTo>
                <a:lnTo>
                  <a:pt x="189" y="53301"/>
                </a:lnTo>
                <a:lnTo>
                  <a:pt x="95" y="52641"/>
                </a:lnTo>
                <a:lnTo>
                  <a:pt x="189" y="53867"/>
                </a:lnTo>
                <a:lnTo>
                  <a:pt x="189" y="55093"/>
                </a:lnTo>
                <a:lnTo>
                  <a:pt x="378" y="55188"/>
                </a:lnTo>
                <a:lnTo>
                  <a:pt x="284" y="56508"/>
                </a:lnTo>
                <a:lnTo>
                  <a:pt x="95" y="54905"/>
                </a:lnTo>
                <a:lnTo>
                  <a:pt x="1" y="58489"/>
                </a:lnTo>
                <a:lnTo>
                  <a:pt x="1" y="62357"/>
                </a:lnTo>
                <a:lnTo>
                  <a:pt x="6038" y="61886"/>
                </a:lnTo>
                <a:lnTo>
                  <a:pt x="8963" y="61697"/>
                </a:lnTo>
                <a:lnTo>
                  <a:pt x="11698" y="61603"/>
                </a:lnTo>
                <a:lnTo>
                  <a:pt x="11698" y="61414"/>
                </a:lnTo>
                <a:lnTo>
                  <a:pt x="11887" y="61225"/>
                </a:lnTo>
                <a:lnTo>
                  <a:pt x="12264" y="61225"/>
                </a:lnTo>
                <a:lnTo>
                  <a:pt x="12548" y="61320"/>
                </a:lnTo>
                <a:lnTo>
                  <a:pt x="12736" y="61414"/>
                </a:lnTo>
                <a:lnTo>
                  <a:pt x="12642" y="61320"/>
                </a:lnTo>
                <a:lnTo>
                  <a:pt x="13302" y="61508"/>
                </a:lnTo>
                <a:lnTo>
                  <a:pt x="13302" y="61508"/>
                </a:lnTo>
                <a:lnTo>
                  <a:pt x="12736" y="61414"/>
                </a:lnTo>
                <a:lnTo>
                  <a:pt x="13019" y="61508"/>
                </a:lnTo>
                <a:lnTo>
                  <a:pt x="12736" y="61603"/>
                </a:lnTo>
                <a:lnTo>
                  <a:pt x="12831" y="61697"/>
                </a:lnTo>
                <a:lnTo>
                  <a:pt x="14246" y="61508"/>
                </a:lnTo>
                <a:lnTo>
                  <a:pt x="13491" y="61508"/>
                </a:lnTo>
                <a:lnTo>
                  <a:pt x="14717" y="61225"/>
                </a:lnTo>
                <a:lnTo>
                  <a:pt x="16038" y="61131"/>
                </a:lnTo>
                <a:lnTo>
                  <a:pt x="18962" y="61131"/>
                </a:lnTo>
                <a:lnTo>
                  <a:pt x="19151" y="61225"/>
                </a:lnTo>
                <a:lnTo>
                  <a:pt x="19623" y="61320"/>
                </a:lnTo>
                <a:lnTo>
                  <a:pt x="21227" y="61320"/>
                </a:lnTo>
                <a:lnTo>
                  <a:pt x="23302" y="61225"/>
                </a:lnTo>
                <a:lnTo>
                  <a:pt x="24245" y="61131"/>
                </a:lnTo>
                <a:lnTo>
                  <a:pt x="25094" y="60942"/>
                </a:lnTo>
                <a:lnTo>
                  <a:pt x="28868" y="60848"/>
                </a:lnTo>
                <a:lnTo>
                  <a:pt x="32642" y="60659"/>
                </a:lnTo>
                <a:lnTo>
                  <a:pt x="36415" y="60376"/>
                </a:lnTo>
                <a:lnTo>
                  <a:pt x="40283" y="60093"/>
                </a:lnTo>
                <a:lnTo>
                  <a:pt x="47830" y="59339"/>
                </a:lnTo>
                <a:lnTo>
                  <a:pt x="55377" y="58678"/>
                </a:lnTo>
                <a:lnTo>
                  <a:pt x="61037" y="58678"/>
                </a:lnTo>
                <a:lnTo>
                  <a:pt x="62264" y="58584"/>
                </a:lnTo>
                <a:lnTo>
                  <a:pt x="63207" y="58395"/>
                </a:lnTo>
                <a:lnTo>
                  <a:pt x="63490" y="58206"/>
                </a:lnTo>
                <a:lnTo>
                  <a:pt x="63773" y="58018"/>
                </a:lnTo>
                <a:lnTo>
                  <a:pt x="63962" y="57735"/>
                </a:lnTo>
                <a:lnTo>
                  <a:pt x="64150" y="57357"/>
                </a:lnTo>
                <a:lnTo>
                  <a:pt x="64339" y="56225"/>
                </a:lnTo>
                <a:lnTo>
                  <a:pt x="64528" y="54716"/>
                </a:lnTo>
                <a:lnTo>
                  <a:pt x="64528" y="53018"/>
                </a:lnTo>
                <a:lnTo>
                  <a:pt x="64622" y="49810"/>
                </a:lnTo>
                <a:lnTo>
                  <a:pt x="64622" y="47546"/>
                </a:lnTo>
                <a:lnTo>
                  <a:pt x="64905" y="40848"/>
                </a:lnTo>
                <a:lnTo>
                  <a:pt x="64999" y="36320"/>
                </a:lnTo>
                <a:lnTo>
                  <a:pt x="65094" y="33301"/>
                </a:lnTo>
                <a:lnTo>
                  <a:pt x="65188" y="33396"/>
                </a:lnTo>
                <a:lnTo>
                  <a:pt x="65188" y="31603"/>
                </a:lnTo>
                <a:lnTo>
                  <a:pt x="65188" y="29811"/>
                </a:lnTo>
                <a:lnTo>
                  <a:pt x="65094" y="30660"/>
                </a:lnTo>
                <a:lnTo>
                  <a:pt x="64905" y="28301"/>
                </a:lnTo>
                <a:lnTo>
                  <a:pt x="64811" y="25849"/>
                </a:lnTo>
                <a:lnTo>
                  <a:pt x="64716" y="23302"/>
                </a:lnTo>
                <a:lnTo>
                  <a:pt x="64622" y="20849"/>
                </a:lnTo>
                <a:lnTo>
                  <a:pt x="64811" y="22075"/>
                </a:lnTo>
                <a:lnTo>
                  <a:pt x="64811" y="20754"/>
                </a:lnTo>
                <a:lnTo>
                  <a:pt x="64811" y="18962"/>
                </a:lnTo>
                <a:lnTo>
                  <a:pt x="64811" y="18868"/>
                </a:lnTo>
                <a:lnTo>
                  <a:pt x="64716" y="17358"/>
                </a:lnTo>
                <a:lnTo>
                  <a:pt x="64811" y="18113"/>
                </a:lnTo>
                <a:lnTo>
                  <a:pt x="64999" y="16981"/>
                </a:lnTo>
                <a:lnTo>
                  <a:pt x="64905" y="15755"/>
                </a:lnTo>
                <a:lnTo>
                  <a:pt x="64811" y="14528"/>
                </a:lnTo>
                <a:lnTo>
                  <a:pt x="64716" y="13396"/>
                </a:lnTo>
                <a:lnTo>
                  <a:pt x="64622" y="13679"/>
                </a:lnTo>
                <a:lnTo>
                  <a:pt x="64551" y="13679"/>
                </a:lnTo>
                <a:lnTo>
                  <a:pt x="64622" y="13962"/>
                </a:lnTo>
                <a:lnTo>
                  <a:pt x="64716" y="15000"/>
                </a:lnTo>
                <a:lnTo>
                  <a:pt x="64528" y="14623"/>
                </a:lnTo>
                <a:lnTo>
                  <a:pt x="64528" y="15094"/>
                </a:lnTo>
                <a:lnTo>
                  <a:pt x="64339" y="12736"/>
                </a:lnTo>
                <a:lnTo>
                  <a:pt x="64150" y="11698"/>
                </a:lnTo>
                <a:lnTo>
                  <a:pt x="64056" y="11604"/>
                </a:lnTo>
                <a:lnTo>
                  <a:pt x="64056" y="11226"/>
                </a:lnTo>
                <a:lnTo>
                  <a:pt x="64245" y="10566"/>
                </a:lnTo>
                <a:lnTo>
                  <a:pt x="64245" y="9811"/>
                </a:lnTo>
                <a:lnTo>
                  <a:pt x="64245" y="9560"/>
                </a:lnTo>
                <a:lnTo>
                  <a:pt x="64433" y="10189"/>
                </a:lnTo>
                <a:lnTo>
                  <a:pt x="64622" y="11604"/>
                </a:lnTo>
                <a:lnTo>
                  <a:pt x="64811" y="13019"/>
                </a:lnTo>
                <a:lnTo>
                  <a:pt x="64905" y="14151"/>
                </a:lnTo>
                <a:lnTo>
                  <a:pt x="64905" y="12830"/>
                </a:lnTo>
                <a:lnTo>
                  <a:pt x="64811" y="11698"/>
                </a:lnTo>
                <a:lnTo>
                  <a:pt x="64528" y="9340"/>
                </a:lnTo>
                <a:lnTo>
                  <a:pt x="64433" y="9528"/>
                </a:lnTo>
                <a:lnTo>
                  <a:pt x="64433" y="9340"/>
                </a:lnTo>
                <a:lnTo>
                  <a:pt x="64245" y="8585"/>
                </a:lnTo>
                <a:lnTo>
                  <a:pt x="64150" y="7264"/>
                </a:lnTo>
                <a:lnTo>
                  <a:pt x="64056" y="9434"/>
                </a:lnTo>
                <a:lnTo>
                  <a:pt x="63773" y="8868"/>
                </a:lnTo>
                <a:lnTo>
                  <a:pt x="63679" y="7925"/>
                </a:lnTo>
                <a:lnTo>
                  <a:pt x="63584" y="6792"/>
                </a:lnTo>
                <a:lnTo>
                  <a:pt x="63490" y="5566"/>
                </a:lnTo>
                <a:lnTo>
                  <a:pt x="63490" y="1227"/>
                </a:lnTo>
                <a:lnTo>
                  <a:pt x="63490" y="661"/>
                </a:lnTo>
                <a:lnTo>
                  <a:pt x="63396" y="566"/>
                </a:lnTo>
                <a:lnTo>
                  <a:pt x="63207" y="378"/>
                </a:lnTo>
                <a:lnTo>
                  <a:pt x="62641" y="189"/>
                </a:lnTo>
                <a:lnTo>
                  <a:pt x="61792" y="95"/>
                </a:lnTo>
                <a:lnTo>
                  <a:pt x="608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6" name="Google Shape;56;p11"/>
          <p:cNvSpPr/>
          <p:nvPr/>
        </p:nvSpPr>
        <p:spPr>
          <a:xfrm>
            <a:off x="6012310" y="156932"/>
            <a:ext cx="2088231" cy="922444"/>
          </a:xfrm>
          <a:custGeom>
            <a:avLst/>
            <a:gdLst/>
            <a:ahLst/>
            <a:cxnLst/>
            <a:rect l="l" t="t" r="r" b="b"/>
            <a:pathLst>
              <a:path w="17495" h="15330" extrusionOk="0">
                <a:moveTo>
                  <a:pt x="4648" y="1412"/>
                </a:moveTo>
                <a:lnTo>
                  <a:pt x="4526" y="1485"/>
                </a:lnTo>
                <a:lnTo>
                  <a:pt x="4429" y="1558"/>
                </a:lnTo>
                <a:lnTo>
                  <a:pt x="4258" y="1728"/>
                </a:lnTo>
                <a:lnTo>
                  <a:pt x="4185" y="1825"/>
                </a:lnTo>
                <a:lnTo>
                  <a:pt x="4112" y="1947"/>
                </a:lnTo>
                <a:lnTo>
                  <a:pt x="3869" y="1947"/>
                </a:lnTo>
                <a:lnTo>
                  <a:pt x="3893" y="1898"/>
                </a:lnTo>
                <a:lnTo>
                  <a:pt x="4015" y="1679"/>
                </a:lnTo>
                <a:lnTo>
                  <a:pt x="4088" y="1436"/>
                </a:lnTo>
                <a:lnTo>
                  <a:pt x="4088" y="1412"/>
                </a:lnTo>
                <a:close/>
                <a:moveTo>
                  <a:pt x="4939" y="1412"/>
                </a:moveTo>
                <a:lnTo>
                  <a:pt x="4867" y="1509"/>
                </a:lnTo>
                <a:lnTo>
                  <a:pt x="4818" y="1631"/>
                </a:lnTo>
                <a:lnTo>
                  <a:pt x="4794" y="1752"/>
                </a:lnTo>
                <a:lnTo>
                  <a:pt x="4769" y="1898"/>
                </a:lnTo>
                <a:lnTo>
                  <a:pt x="4769" y="1947"/>
                </a:lnTo>
                <a:lnTo>
                  <a:pt x="4380" y="1947"/>
                </a:lnTo>
                <a:lnTo>
                  <a:pt x="4404" y="1898"/>
                </a:lnTo>
                <a:lnTo>
                  <a:pt x="4526" y="1679"/>
                </a:lnTo>
                <a:lnTo>
                  <a:pt x="4672" y="1436"/>
                </a:lnTo>
                <a:lnTo>
                  <a:pt x="4672" y="1412"/>
                </a:lnTo>
                <a:close/>
                <a:moveTo>
                  <a:pt x="5815" y="1387"/>
                </a:moveTo>
                <a:lnTo>
                  <a:pt x="5645" y="1558"/>
                </a:lnTo>
                <a:lnTo>
                  <a:pt x="5475" y="1704"/>
                </a:lnTo>
                <a:lnTo>
                  <a:pt x="5402" y="1825"/>
                </a:lnTo>
                <a:lnTo>
                  <a:pt x="5304" y="1947"/>
                </a:lnTo>
                <a:lnTo>
                  <a:pt x="5037" y="1947"/>
                </a:lnTo>
                <a:lnTo>
                  <a:pt x="5037" y="1898"/>
                </a:lnTo>
                <a:lnTo>
                  <a:pt x="5061" y="1777"/>
                </a:lnTo>
                <a:lnTo>
                  <a:pt x="5085" y="1631"/>
                </a:lnTo>
                <a:lnTo>
                  <a:pt x="5183" y="1387"/>
                </a:lnTo>
                <a:close/>
                <a:moveTo>
                  <a:pt x="3407" y="1412"/>
                </a:moveTo>
                <a:lnTo>
                  <a:pt x="3285" y="1533"/>
                </a:lnTo>
                <a:lnTo>
                  <a:pt x="3188" y="1679"/>
                </a:lnTo>
                <a:lnTo>
                  <a:pt x="3090" y="1825"/>
                </a:lnTo>
                <a:lnTo>
                  <a:pt x="3042" y="1971"/>
                </a:lnTo>
                <a:lnTo>
                  <a:pt x="2774" y="1971"/>
                </a:lnTo>
                <a:lnTo>
                  <a:pt x="2847" y="1801"/>
                </a:lnTo>
                <a:lnTo>
                  <a:pt x="3042" y="1412"/>
                </a:lnTo>
                <a:close/>
                <a:moveTo>
                  <a:pt x="4039" y="1412"/>
                </a:moveTo>
                <a:lnTo>
                  <a:pt x="3966" y="1509"/>
                </a:lnTo>
                <a:lnTo>
                  <a:pt x="3893" y="1606"/>
                </a:lnTo>
                <a:lnTo>
                  <a:pt x="3747" y="1801"/>
                </a:lnTo>
                <a:lnTo>
                  <a:pt x="3626" y="1947"/>
                </a:lnTo>
                <a:lnTo>
                  <a:pt x="3334" y="1971"/>
                </a:lnTo>
                <a:lnTo>
                  <a:pt x="3455" y="1679"/>
                </a:lnTo>
                <a:lnTo>
                  <a:pt x="3601" y="1412"/>
                </a:lnTo>
                <a:close/>
                <a:moveTo>
                  <a:pt x="2239" y="1412"/>
                </a:moveTo>
                <a:lnTo>
                  <a:pt x="2068" y="1533"/>
                </a:lnTo>
                <a:lnTo>
                  <a:pt x="1947" y="1679"/>
                </a:lnTo>
                <a:lnTo>
                  <a:pt x="1801" y="1825"/>
                </a:lnTo>
                <a:lnTo>
                  <a:pt x="1679" y="1971"/>
                </a:lnTo>
                <a:lnTo>
                  <a:pt x="1509" y="1996"/>
                </a:lnTo>
                <a:lnTo>
                  <a:pt x="1655" y="1704"/>
                </a:lnTo>
                <a:lnTo>
                  <a:pt x="1849" y="1436"/>
                </a:lnTo>
                <a:lnTo>
                  <a:pt x="2166" y="1412"/>
                </a:lnTo>
                <a:close/>
                <a:moveTo>
                  <a:pt x="2896" y="1412"/>
                </a:moveTo>
                <a:lnTo>
                  <a:pt x="2774" y="1558"/>
                </a:lnTo>
                <a:lnTo>
                  <a:pt x="2677" y="1704"/>
                </a:lnTo>
                <a:lnTo>
                  <a:pt x="2579" y="1850"/>
                </a:lnTo>
                <a:lnTo>
                  <a:pt x="2506" y="1996"/>
                </a:lnTo>
                <a:lnTo>
                  <a:pt x="2214" y="1971"/>
                </a:lnTo>
                <a:lnTo>
                  <a:pt x="1995" y="1971"/>
                </a:lnTo>
                <a:lnTo>
                  <a:pt x="2239" y="1679"/>
                </a:lnTo>
                <a:lnTo>
                  <a:pt x="2482" y="1412"/>
                </a:lnTo>
                <a:close/>
                <a:moveTo>
                  <a:pt x="7056" y="1387"/>
                </a:moveTo>
                <a:lnTo>
                  <a:pt x="6935" y="1558"/>
                </a:lnTo>
                <a:lnTo>
                  <a:pt x="6667" y="1898"/>
                </a:lnTo>
                <a:lnTo>
                  <a:pt x="6594" y="1996"/>
                </a:lnTo>
                <a:lnTo>
                  <a:pt x="6278" y="1971"/>
                </a:lnTo>
                <a:lnTo>
                  <a:pt x="6302" y="1898"/>
                </a:lnTo>
                <a:lnTo>
                  <a:pt x="6594" y="1436"/>
                </a:lnTo>
                <a:lnTo>
                  <a:pt x="6570" y="1412"/>
                </a:lnTo>
                <a:lnTo>
                  <a:pt x="6545" y="1412"/>
                </a:lnTo>
                <a:lnTo>
                  <a:pt x="6351" y="1582"/>
                </a:lnTo>
                <a:lnTo>
                  <a:pt x="6156" y="1777"/>
                </a:lnTo>
                <a:lnTo>
                  <a:pt x="6083" y="1874"/>
                </a:lnTo>
                <a:lnTo>
                  <a:pt x="6010" y="1971"/>
                </a:lnTo>
                <a:lnTo>
                  <a:pt x="5596" y="1971"/>
                </a:lnTo>
                <a:lnTo>
                  <a:pt x="5694" y="1801"/>
                </a:lnTo>
                <a:lnTo>
                  <a:pt x="5840" y="1606"/>
                </a:lnTo>
                <a:lnTo>
                  <a:pt x="5986" y="1387"/>
                </a:lnTo>
                <a:close/>
                <a:moveTo>
                  <a:pt x="7665" y="1387"/>
                </a:moveTo>
                <a:lnTo>
                  <a:pt x="7519" y="1509"/>
                </a:lnTo>
                <a:lnTo>
                  <a:pt x="7373" y="1655"/>
                </a:lnTo>
                <a:lnTo>
                  <a:pt x="7251" y="1825"/>
                </a:lnTo>
                <a:lnTo>
                  <a:pt x="7154" y="1996"/>
                </a:lnTo>
                <a:lnTo>
                  <a:pt x="6910" y="1996"/>
                </a:lnTo>
                <a:lnTo>
                  <a:pt x="7056" y="1777"/>
                </a:lnTo>
                <a:lnTo>
                  <a:pt x="7348" y="1387"/>
                </a:lnTo>
                <a:close/>
                <a:moveTo>
                  <a:pt x="15135" y="1412"/>
                </a:moveTo>
                <a:lnTo>
                  <a:pt x="15281" y="1436"/>
                </a:lnTo>
                <a:lnTo>
                  <a:pt x="15524" y="1436"/>
                </a:lnTo>
                <a:lnTo>
                  <a:pt x="15475" y="1509"/>
                </a:lnTo>
                <a:lnTo>
                  <a:pt x="15232" y="1728"/>
                </a:lnTo>
                <a:lnTo>
                  <a:pt x="15135" y="1874"/>
                </a:lnTo>
                <a:lnTo>
                  <a:pt x="15037" y="1996"/>
                </a:lnTo>
                <a:lnTo>
                  <a:pt x="14697" y="1996"/>
                </a:lnTo>
                <a:lnTo>
                  <a:pt x="14794" y="1898"/>
                </a:lnTo>
                <a:lnTo>
                  <a:pt x="14989" y="1655"/>
                </a:lnTo>
                <a:lnTo>
                  <a:pt x="15135" y="1412"/>
                </a:lnTo>
                <a:close/>
                <a:moveTo>
                  <a:pt x="15865" y="1436"/>
                </a:moveTo>
                <a:lnTo>
                  <a:pt x="16254" y="1460"/>
                </a:lnTo>
                <a:lnTo>
                  <a:pt x="16278" y="1460"/>
                </a:lnTo>
                <a:lnTo>
                  <a:pt x="16157" y="1606"/>
                </a:lnTo>
                <a:lnTo>
                  <a:pt x="16035" y="1801"/>
                </a:lnTo>
                <a:lnTo>
                  <a:pt x="15913" y="1996"/>
                </a:lnTo>
                <a:lnTo>
                  <a:pt x="15427" y="1996"/>
                </a:lnTo>
                <a:lnTo>
                  <a:pt x="15646" y="1728"/>
                </a:lnTo>
                <a:lnTo>
                  <a:pt x="15865" y="1436"/>
                </a:lnTo>
                <a:close/>
                <a:moveTo>
                  <a:pt x="8176" y="1387"/>
                </a:moveTo>
                <a:lnTo>
                  <a:pt x="8030" y="1533"/>
                </a:lnTo>
                <a:lnTo>
                  <a:pt x="7884" y="1679"/>
                </a:lnTo>
                <a:lnTo>
                  <a:pt x="7665" y="2020"/>
                </a:lnTo>
                <a:lnTo>
                  <a:pt x="7494" y="2020"/>
                </a:lnTo>
                <a:lnTo>
                  <a:pt x="7640" y="1704"/>
                </a:lnTo>
                <a:lnTo>
                  <a:pt x="7786" y="1387"/>
                </a:lnTo>
                <a:close/>
                <a:moveTo>
                  <a:pt x="8687" y="1387"/>
                </a:moveTo>
                <a:lnTo>
                  <a:pt x="8638" y="1436"/>
                </a:lnTo>
                <a:lnTo>
                  <a:pt x="8419" y="1679"/>
                </a:lnTo>
                <a:lnTo>
                  <a:pt x="8322" y="1825"/>
                </a:lnTo>
                <a:lnTo>
                  <a:pt x="8224" y="1971"/>
                </a:lnTo>
                <a:lnTo>
                  <a:pt x="8224" y="2020"/>
                </a:lnTo>
                <a:lnTo>
                  <a:pt x="8005" y="2020"/>
                </a:lnTo>
                <a:lnTo>
                  <a:pt x="8200" y="1704"/>
                </a:lnTo>
                <a:lnTo>
                  <a:pt x="8273" y="1558"/>
                </a:lnTo>
                <a:lnTo>
                  <a:pt x="8346" y="1387"/>
                </a:lnTo>
                <a:close/>
                <a:moveTo>
                  <a:pt x="9441" y="1387"/>
                </a:moveTo>
                <a:lnTo>
                  <a:pt x="9271" y="1558"/>
                </a:lnTo>
                <a:lnTo>
                  <a:pt x="9125" y="1752"/>
                </a:lnTo>
                <a:lnTo>
                  <a:pt x="9027" y="1874"/>
                </a:lnTo>
                <a:lnTo>
                  <a:pt x="8930" y="2020"/>
                </a:lnTo>
                <a:lnTo>
                  <a:pt x="8468" y="2020"/>
                </a:lnTo>
                <a:lnTo>
                  <a:pt x="8565" y="1923"/>
                </a:lnTo>
                <a:lnTo>
                  <a:pt x="8833" y="1631"/>
                </a:lnTo>
                <a:lnTo>
                  <a:pt x="8954" y="1509"/>
                </a:lnTo>
                <a:lnTo>
                  <a:pt x="9076" y="1387"/>
                </a:lnTo>
                <a:close/>
                <a:moveTo>
                  <a:pt x="10220" y="1363"/>
                </a:moveTo>
                <a:lnTo>
                  <a:pt x="10074" y="1436"/>
                </a:lnTo>
                <a:lnTo>
                  <a:pt x="9952" y="1558"/>
                </a:lnTo>
                <a:lnTo>
                  <a:pt x="9757" y="1801"/>
                </a:lnTo>
                <a:lnTo>
                  <a:pt x="9587" y="2020"/>
                </a:lnTo>
                <a:lnTo>
                  <a:pt x="9271" y="2020"/>
                </a:lnTo>
                <a:lnTo>
                  <a:pt x="9368" y="1874"/>
                </a:lnTo>
                <a:lnTo>
                  <a:pt x="9514" y="1631"/>
                </a:lnTo>
                <a:lnTo>
                  <a:pt x="9587" y="1509"/>
                </a:lnTo>
                <a:lnTo>
                  <a:pt x="9636" y="1387"/>
                </a:lnTo>
                <a:lnTo>
                  <a:pt x="10220" y="1363"/>
                </a:lnTo>
                <a:close/>
                <a:moveTo>
                  <a:pt x="11436" y="1339"/>
                </a:moveTo>
                <a:lnTo>
                  <a:pt x="11290" y="1558"/>
                </a:lnTo>
                <a:lnTo>
                  <a:pt x="11120" y="1777"/>
                </a:lnTo>
                <a:lnTo>
                  <a:pt x="11047" y="1898"/>
                </a:lnTo>
                <a:lnTo>
                  <a:pt x="10998" y="2020"/>
                </a:lnTo>
                <a:lnTo>
                  <a:pt x="10609" y="2020"/>
                </a:lnTo>
                <a:lnTo>
                  <a:pt x="10755" y="1874"/>
                </a:lnTo>
                <a:lnTo>
                  <a:pt x="10877" y="1728"/>
                </a:lnTo>
                <a:lnTo>
                  <a:pt x="10950" y="1582"/>
                </a:lnTo>
                <a:lnTo>
                  <a:pt x="11023" y="1412"/>
                </a:lnTo>
                <a:lnTo>
                  <a:pt x="10998" y="1363"/>
                </a:lnTo>
                <a:lnTo>
                  <a:pt x="10950" y="1363"/>
                </a:lnTo>
                <a:lnTo>
                  <a:pt x="10585" y="1679"/>
                </a:lnTo>
                <a:lnTo>
                  <a:pt x="10244" y="2020"/>
                </a:lnTo>
                <a:lnTo>
                  <a:pt x="9830" y="2020"/>
                </a:lnTo>
                <a:lnTo>
                  <a:pt x="9952" y="1850"/>
                </a:lnTo>
                <a:lnTo>
                  <a:pt x="10074" y="1704"/>
                </a:lnTo>
                <a:lnTo>
                  <a:pt x="10195" y="1533"/>
                </a:lnTo>
                <a:lnTo>
                  <a:pt x="10317" y="1363"/>
                </a:lnTo>
                <a:lnTo>
                  <a:pt x="11436" y="1339"/>
                </a:lnTo>
                <a:close/>
                <a:moveTo>
                  <a:pt x="11996" y="1339"/>
                </a:moveTo>
                <a:lnTo>
                  <a:pt x="11874" y="1485"/>
                </a:lnTo>
                <a:lnTo>
                  <a:pt x="11777" y="1655"/>
                </a:lnTo>
                <a:lnTo>
                  <a:pt x="11704" y="1850"/>
                </a:lnTo>
                <a:lnTo>
                  <a:pt x="11680" y="2020"/>
                </a:lnTo>
                <a:lnTo>
                  <a:pt x="11290" y="2020"/>
                </a:lnTo>
                <a:lnTo>
                  <a:pt x="11388" y="1850"/>
                </a:lnTo>
                <a:lnTo>
                  <a:pt x="11485" y="1679"/>
                </a:lnTo>
                <a:lnTo>
                  <a:pt x="11558" y="1509"/>
                </a:lnTo>
                <a:lnTo>
                  <a:pt x="11631" y="1339"/>
                </a:lnTo>
                <a:close/>
                <a:moveTo>
                  <a:pt x="12993" y="1314"/>
                </a:moveTo>
                <a:lnTo>
                  <a:pt x="12823" y="1485"/>
                </a:lnTo>
                <a:lnTo>
                  <a:pt x="12653" y="1655"/>
                </a:lnTo>
                <a:lnTo>
                  <a:pt x="12507" y="1801"/>
                </a:lnTo>
                <a:lnTo>
                  <a:pt x="12434" y="1898"/>
                </a:lnTo>
                <a:lnTo>
                  <a:pt x="12385" y="2020"/>
                </a:lnTo>
                <a:lnTo>
                  <a:pt x="11972" y="2020"/>
                </a:lnTo>
                <a:lnTo>
                  <a:pt x="12045" y="1801"/>
                </a:lnTo>
                <a:lnTo>
                  <a:pt x="12166" y="1582"/>
                </a:lnTo>
                <a:lnTo>
                  <a:pt x="12312" y="1314"/>
                </a:lnTo>
                <a:close/>
                <a:moveTo>
                  <a:pt x="13115" y="1314"/>
                </a:moveTo>
                <a:lnTo>
                  <a:pt x="13602" y="1339"/>
                </a:lnTo>
                <a:lnTo>
                  <a:pt x="13407" y="1582"/>
                </a:lnTo>
                <a:lnTo>
                  <a:pt x="13261" y="1777"/>
                </a:lnTo>
                <a:lnTo>
                  <a:pt x="13188" y="1898"/>
                </a:lnTo>
                <a:lnTo>
                  <a:pt x="13139" y="2020"/>
                </a:lnTo>
                <a:lnTo>
                  <a:pt x="12677" y="2020"/>
                </a:lnTo>
                <a:lnTo>
                  <a:pt x="12775" y="1825"/>
                </a:lnTo>
                <a:lnTo>
                  <a:pt x="13115" y="1314"/>
                </a:lnTo>
                <a:close/>
                <a:moveTo>
                  <a:pt x="13796" y="1339"/>
                </a:moveTo>
                <a:lnTo>
                  <a:pt x="14137" y="1363"/>
                </a:lnTo>
                <a:lnTo>
                  <a:pt x="13894" y="1631"/>
                </a:lnTo>
                <a:lnTo>
                  <a:pt x="13748" y="1801"/>
                </a:lnTo>
                <a:lnTo>
                  <a:pt x="13699" y="1898"/>
                </a:lnTo>
                <a:lnTo>
                  <a:pt x="13675" y="2020"/>
                </a:lnTo>
                <a:lnTo>
                  <a:pt x="13431" y="2020"/>
                </a:lnTo>
                <a:lnTo>
                  <a:pt x="13553" y="1752"/>
                </a:lnTo>
                <a:lnTo>
                  <a:pt x="13796" y="1339"/>
                </a:lnTo>
                <a:close/>
                <a:moveTo>
                  <a:pt x="14259" y="1387"/>
                </a:moveTo>
                <a:lnTo>
                  <a:pt x="15013" y="1412"/>
                </a:lnTo>
                <a:lnTo>
                  <a:pt x="14794" y="1606"/>
                </a:lnTo>
                <a:lnTo>
                  <a:pt x="14599" y="1801"/>
                </a:lnTo>
                <a:lnTo>
                  <a:pt x="14502" y="1898"/>
                </a:lnTo>
                <a:lnTo>
                  <a:pt x="14405" y="2020"/>
                </a:lnTo>
                <a:lnTo>
                  <a:pt x="13918" y="2020"/>
                </a:lnTo>
                <a:lnTo>
                  <a:pt x="14015" y="1850"/>
                </a:lnTo>
                <a:lnTo>
                  <a:pt x="14088" y="1704"/>
                </a:lnTo>
                <a:lnTo>
                  <a:pt x="14259" y="1387"/>
                </a:lnTo>
                <a:close/>
                <a:moveTo>
                  <a:pt x="16643" y="1412"/>
                </a:moveTo>
                <a:lnTo>
                  <a:pt x="16789" y="1436"/>
                </a:lnTo>
                <a:lnTo>
                  <a:pt x="16838" y="1460"/>
                </a:lnTo>
                <a:lnTo>
                  <a:pt x="16911" y="1485"/>
                </a:lnTo>
                <a:lnTo>
                  <a:pt x="16643" y="1679"/>
                </a:lnTo>
                <a:lnTo>
                  <a:pt x="16424" y="1898"/>
                </a:lnTo>
                <a:lnTo>
                  <a:pt x="16278" y="2044"/>
                </a:lnTo>
                <a:lnTo>
                  <a:pt x="16230" y="2020"/>
                </a:lnTo>
                <a:lnTo>
                  <a:pt x="16157" y="1996"/>
                </a:lnTo>
                <a:lnTo>
                  <a:pt x="16303" y="1728"/>
                </a:lnTo>
                <a:lnTo>
                  <a:pt x="16497" y="1436"/>
                </a:lnTo>
                <a:lnTo>
                  <a:pt x="16643" y="1412"/>
                </a:lnTo>
                <a:close/>
                <a:moveTo>
                  <a:pt x="389" y="1387"/>
                </a:moveTo>
                <a:lnTo>
                  <a:pt x="657" y="1436"/>
                </a:lnTo>
                <a:lnTo>
                  <a:pt x="973" y="1460"/>
                </a:lnTo>
                <a:lnTo>
                  <a:pt x="803" y="1606"/>
                </a:lnTo>
                <a:lnTo>
                  <a:pt x="657" y="1752"/>
                </a:lnTo>
                <a:lnTo>
                  <a:pt x="535" y="1923"/>
                </a:lnTo>
                <a:lnTo>
                  <a:pt x="487" y="1996"/>
                </a:lnTo>
                <a:lnTo>
                  <a:pt x="438" y="2069"/>
                </a:lnTo>
                <a:lnTo>
                  <a:pt x="438" y="1679"/>
                </a:lnTo>
                <a:lnTo>
                  <a:pt x="389" y="1387"/>
                </a:lnTo>
                <a:close/>
                <a:moveTo>
                  <a:pt x="1655" y="1436"/>
                </a:moveTo>
                <a:lnTo>
                  <a:pt x="1509" y="1558"/>
                </a:lnTo>
                <a:lnTo>
                  <a:pt x="1363" y="1728"/>
                </a:lnTo>
                <a:lnTo>
                  <a:pt x="1241" y="1898"/>
                </a:lnTo>
                <a:lnTo>
                  <a:pt x="1168" y="2093"/>
                </a:lnTo>
                <a:lnTo>
                  <a:pt x="1144" y="2093"/>
                </a:lnTo>
                <a:lnTo>
                  <a:pt x="1095" y="2142"/>
                </a:lnTo>
                <a:lnTo>
                  <a:pt x="1071" y="2190"/>
                </a:lnTo>
                <a:lnTo>
                  <a:pt x="1071" y="2239"/>
                </a:lnTo>
                <a:lnTo>
                  <a:pt x="1071" y="2288"/>
                </a:lnTo>
                <a:lnTo>
                  <a:pt x="1071" y="2409"/>
                </a:lnTo>
                <a:lnTo>
                  <a:pt x="1046" y="2409"/>
                </a:lnTo>
                <a:lnTo>
                  <a:pt x="925" y="2458"/>
                </a:lnTo>
                <a:lnTo>
                  <a:pt x="827" y="2531"/>
                </a:lnTo>
                <a:lnTo>
                  <a:pt x="633" y="2726"/>
                </a:lnTo>
                <a:lnTo>
                  <a:pt x="462" y="2872"/>
                </a:lnTo>
                <a:lnTo>
                  <a:pt x="462" y="2677"/>
                </a:lnTo>
                <a:lnTo>
                  <a:pt x="438" y="2263"/>
                </a:lnTo>
                <a:lnTo>
                  <a:pt x="462" y="2263"/>
                </a:lnTo>
                <a:lnTo>
                  <a:pt x="608" y="2215"/>
                </a:lnTo>
                <a:lnTo>
                  <a:pt x="657" y="2166"/>
                </a:lnTo>
                <a:lnTo>
                  <a:pt x="730" y="2117"/>
                </a:lnTo>
                <a:lnTo>
                  <a:pt x="973" y="1850"/>
                </a:lnTo>
                <a:lnTo>
                  <a:pt x="1168" y="1655"/>
                </a:lnTo>
                <a:lnTo>
                  <a:pt x="1387" y="1460"/>
                </a:lnTo>
                <a:lnTo>
                  <a:pt x="1655" y="1436"/>
                </a:lnTo>
                <a:close/>
                <a:moveTo>
                  <a:pt x="16935" y="1631"/>
                </a:moveTo>
                <a:lnTo>
                  <a:pt x="16960" y="1947"/>
                </a:lnTo>
                <a:lnTo>
                  <a:pt x="16960" y="2239"/>
                </a:lnTo>
                <a:lnTo>
                  <a:pt x="16935" y="2847"/>
                </a:lnTo>
                <a:lnTo>
                  <a:pt x="16814" y="2920"/>
                </a:lnTo>
                <a:lnTo>
                  <a:pt x="16692" y="2993"/>
                </a:lnTo>
                <a:lnTo>
                  <a:pt x="16473" y="3188"/>
                </a:lnTo>
                <a:lnTo>
                  <a:pt x="16376" y="3310"/>
                </a:lnTo>
                <a:lnTo>
                  <a:pt x="16424" y="2872"/>
                </a:lnTo>
                <a:lnTo>
                  <a:pt x="16619" y="2726"/>
                </a:lnTo>
                <a:lnTo>
                  <a:pt x="16765" y="2628"/>
                </a:lnTo>
                <a:lnTo>
                  <a:pt x="16838" y="2580"/>
                </a:lnTo>
                <a:lnTo>
                  <a:pt x="16911" y="2507"/>
                </a:lnTo>
                <a:lnTo>
                  <a:pt x="16911" y="2482"/>
                </a:lnTo>
                <a:lnTo>
                  <a:pt x="16911" y="2434"/>
                </a:lnTo>
                <a:lnTo>
                  <a:pt x="16887" y="2409"/>
                </a:lnTo>
                <a:lnTo>
                  <a:pt x="16838" y="2385"/>
                </a:lnTo>
                <a:lnTo>
                  <a:pt x="16765" y="2409"/>
                </a:lnTo>
                <a:lnTo>
                  <a:pt x="16692" y="2458"/>
                </a:lnTo>
                <a:lnTo>
                  <a:pt x="16570" y="2580"/>
                </a:lnTo>
                <a:lnTo>
                  <a:pt x="16400" y="2701"/>
                </a:lnTo>
                <a:lnTo>
                  <a:pt x="16376" y="2555"/>
                </a:lnTo>
                <a:lnTo>
                  <a:pt x="16327" y="2434"/>
                </a:lnTo>
                <a:lnTo>
                  <a:pt x="16424" y="2361"/>
                </a:lnTo>
                <a:lnTo>
                  <a:pt x="16497" y="2239"/>
                </a:lnTo>
                <a:lnTo>
                  <a:pt x="16643" y="2020"/>
                </a:lnTo>
                <a:lnTo>
                  <a:pt x="16935" y="1631"/>
                </a:lnTo>
                <a:close/>
                <a:moveTo>
                  <a:pt x="1022" y="2896"/>
                </a:moveTo>
                <a:lnTo>
                  <a:pt x="998" y="3237"/>
                </a:lnTo>
                <a:lnTo>
                  <a:pt x="900" y="3310"/>
                </a:lnTo>
                <a:lnTo>
                  <a:pt x="803" y="3407"/>
                </a:lnTo>
                <a:lnTo>
                  <a:pt x="657" y="3675"/>
                </a:lnTo>
                <a:lnTo>
                  <a:pt x="511" y="3966"/>
                </a:lnTo>
                <a:lnTo>
                  <a:pt x="487" y="3310"/>
                </a:lnTo>
                <a:lnTo>
                  <a:pt x="608" y="3261"/>
                </a:lnTo>
                <a:lnTo>
                  <a:pt x="706" y="3188"/>
                </a:lnTo>
                <a:lnTo>
                  <a:pt x="900" y="3018"/>
                </a:lnTo>
                <a:lnTo>
                  <a:pt x="1022" y="2896"/>
                </a:lnTo>
                <a:close/>
                <a:moveTo>
                  <a:pt x="16935" y="3139"/>
                </a:moveTo>
                <a:lnTo>
                  <a:pt x="16935" y="3504"/>
                </a:lnTo>
                <a:lnTo>
                  <a:pt x="16789" y="3577"/>
                </a:lnTo>
                <a:lnTo>
                  <a:pt x="16668" y="3675"/>
                </a:lnTo>
                <a:lnTo>
                  <a:pt x="16449" y="3893"/>
                </a:lnTo>
                <a:lnTo>
                  <a:pt x="16376" y="3991"/>
                </a:lnTo>
                <a:lnTo>
                  <a:pt x="16376" y="3723"/>
                </a:lnTo>
                <a:lnTo>
                  <a:pt x="16400" y="3675"/>
                </a:lnTo>
                <a:lnTo>
                  <a:pt x="16619" y="3407"/>
                </a:lnTo>
                <a:lnTo>
                  <a:pt x="16741" y="3310"/>
                </a:lnTo>
                <a:lnTo>
                  <a:pt x="16838" y="3212"/>
                </a:lnTo>
                <a:lnTo>
                  <a:pt x="16935" y="3139"/>
                </a:lnTo>
                <a:close/>
                <a:moveTo>
                  <a:pt x="16935" y="3723"/>
                </a:moveTo>
                <a:lnTo>
                  <a:pt x="16935" y="4258"/>
                </a:lnTo>
                <a:lnTo>
                  <a:pt x="16546" y="4599"/>
                </a:lnTo>
                <a:lnTo>
                  <a:pt x="16424" y="4721"/>
                </a:lnTo>
                <a:lnTo>
                  <a:pt x="16400" y="4429"/>
                </a:lnTo>
                <a:lnTo>
                  <a:pt x="16522" y="4210"/>
                </a:lnTo>
                <a:lnTo>
                  <a:pt x="16643" y="4015"/>
                </a:lnTo>
                <a:lnTo>
                  <a:pt x="16935" y="3723"/>
                </a:lnTo>
                <a:close/>
                <a:moveTo>
                  <a:pt x="998" y="3553"/>
                </a:moveTo>
                <a:lnTo>
                  <a:pt x="973" y="4210"/>
                </a:lnTo>
                <a:lnTo>
                  <a:pt x="949" y="4234"/>
                </a:lnTo>
                <a:lnTo>
                  <a:pt x="803" y="4429"/>
                </a:lnTo>
                <a:lnTo>
                  <a:pt x="657" y="4623"/>
                </a:lnTo>
                <a:lnTo>
                  <a:pt x="535" y="4769"/>
                </a:lnTo>
                <a:lnTo>
                  <a:pt x="535" y="4234"/>
                </a:lnTo>
                <a:lnTo>
                  <a:pt x="681" y="4039"/>
                </a:lnTo>
                <a:lnTo>
                  <a:pt x="803" y="3845"/>
                </a:lnTo>
                <a:lnTo>
                  <a:pt x="998" y="3553"/>
                </a:lnTo>
                <a:close/>
                <a:moveTo>
                  <a:pt x="16935" y="4599"/>
                </a:moveTo>
                <a:lnTo>
                  <a:pt x="16911" y="5256"/>
                </a:lnTo>
                <a:lnTo>
                  <a:pt x="16668" y="5426"/>
                </a:lnTo>
                <a:lnTo>
                  <a:pt x="16570" y="5524"/>
                </a:lnTo>
                <a:lnTo>
                  <a:pt x="16449" y="5621"/>
                </a:lnTo>
                <a:lnTo>
                  <a:pt x="16424" y="5670"/>
                </a:lnTo>
                <a:lnTo>
                  <a:pt x="16424" y="5207"/>
                </a:lnTo>
                <a:lnTo>
                  <a:pt x="16570" y="5037"/>
                </a:lnTo>
                <a:lnTo>
                  <a:pt x="16692" y="4891"/>
                </a:lnTo>
                <a:lnTo>
                  <a:pt x="16814" y="4745"/>
                </a:lnTo>
                <a:lnTo>
                  <a:pt x="16935" y="4599"/>
                </a:lnTo>
                <a:close/>
                <a:moveTo>
                  <a:pt x="973" y="4696"/>
                </a:moveTo>
                <a:lnTo>
                  <a:pt x="973" y="5280"/>
                </a:lnTo>
                <a:lnTo>
                  <a:pt x="730" y="5475"/>
                </a:lnTo>
                <a:lnTo>
                  <a:pt x="633" y="5597"/>
                </a:lnTo>
                <a:lnTo>
                  <a:pt x="535" y="5718"/>
                </a:lnTo>
                <a:lnTo>
                  <a:pt x="535" y="5159"/>
                </a:lnTo>
                <a:lnTo>
                  <a:pt x="584" y="5134"/>
                </a:lnTo>
                <a:lnTo>
                  <a:pt x="754" y="4964"/>
                </a:lnTo>
                <a:lnTo>
                  <a:pt x="900" y="4794"/>
                </a:lnTo>
                <a:lnTo>
                  <a:pt x="973" y="4696"/>
                </a:lnTo>
                <a:close/>
                <a:moveTo>
                  <a:pt x="16911" y="5378"/>
                </a:moveTo>
                <a:lnTo>
                  <a:pt x="16911" y="5962"/>
                </a:lnTo>
                <a:lnTo>
                  <a:pt x="16911" y="6132"/>
                </a:lnTo>
                <a:lnTo>
                  <a:pt x="16789" y="6181"/>
                </a:lnTo>
                <a:lnTo>
                  <a:pt x="16643" y="6278"/>
                </a:lnTo>
                <a:lnTo>
                  <a:pt x="16424" y="6473"/>
                </a:lnTo>
                <a:lnTo>
                  <a:pt x="16424" y="6108"/>
                </a:lnTo>
                <a:lnTo>
                  <a:pt x="16570" y="5937"/>
                </a:lnTo>
                <a:lnTo>
                  <a:pt x="16911" y="5378"/>
                </a:lnTo>
                <a:close/>
                <a:moveTo>
                  <a:pt x="973" y="5670"/>
                </a:moveTo>
                <a:lnTo>
                  <a:pt x="973" y="6156"/>
                </a:lnTo>
                <a:lnTo>
                  <a:pt x="876" y="6229"/>
                </a:lnTo>
                <a:lnTo>
                  <a:pt x="779" y="6278"/>
                </a:lnTo>
                <a:lnTo>
                  <a:pt x="633" y="6448"/>
                </a:lnTo>
                <a:lnTo>
                  <a:pt x="511" y="6619"/>
                </a:lnTo>
                <a:lnTo>
                  <a:pt x="511" y="6181"/>
                </a:lnTo>
                <a:lnTo>
                  <a:pt x="973" y="5670"/>
                </a:lnTo>
                <a:close/>
                <a:moveTo>
                  <a:pt x="16911" y="6351"/>
                </a:moveTo>
                <a:lnTo>
                  <a:pt x="16911" y="6765"/>
                </a:lnTo>
                <a:lnTo>
                  <a:pt x="16668" y="6935"/>
                </a:lnTo>
                <a:lnTo>
                  <a:pt x="16570" y="7032"/>
                </a:lnTo>
                <a:lnTo>
                  <a:pt x="16449" y="7130"/>
                </a:lnTo>
                <a:lnTo>
                  <a:pt x="16400" y="7203"/>
                </a:lnTo>
                <a:lnTo>
                  <a:pt x="16400" y="6838"/>
                </a:lnTo>
                <a:lnTo>
                  <a:pt x="16424" y="6813"/>
                </a:lnTo>
                <a:lnTo>
                  <a:pt x="16643" y="6594"/>
                </a:lnTo>
                <a:lnTo>
                  <a:pt x="16911" y="6351"/>
                </a:lnTo>
                <a:close/>
                <a:moveTo>
                  <a:pt x="949" y="6619"/>
                </a:moveTo>
                <a:lnTo>
                  <a:pt x="949" y="6789"/>
                </a:lnTo>
                <a:lnTo>
                  <a:pt x="949" y="7178"/>
                </a:lnTo>
                <a:lnTo>
                  <a:pt x="827" y="7227"/>
                </a:lnTo>
                <a:lnTo>
                  <a:pt x="706" y="7324"/>
                </a:lnTo>
                <a:lnTo>
                  <a:pt x="584" y="7446"/>
                </a:lnTo>
                <a:lnTo>
                  <a:pt x="487" y="7568"/>
                </a:lnTo>
                <a:lnTo>
                  <a:pt x="487" y="7130"/>
                </a:lnTo>
                <a:lnTo>
                  <a:pt x="584" y="7057"/>
                </a:lnTo>
                <a:lnTo>
                  <a:pt x="681" y="6959"/>
                </a:lnTo>
                <a:lnTo>
                  <a:pt x="852" y="6740"/>
                </a:lnTo>
                <a:lnTo>
                  <a:pt x="949" y="6619"/>
                </a:lnTo>
                <a:close/>
                <a:moveTo>
                  <a:pt x="16911" y="6886"/>
                </a:moveTo>
                <a:lnTo>
                  <a:pt x="16935" y="7519"/>
                </a:lnTo>
                <a:lnTo>
                  <a:pt x="16814" y="7616"/>
                </a:lnTo>
                <a:lnTo>
                  <a:pt x="16668" y="7714"/>
                </a:lnTo>
                <a:lnTo>
                  <a:pt x="16546" y="7835"/>
                </a:lnTo>
                <a:lnTo>
                  <a:pt x="16449" y="7957"/>
                </a:lnTo>
                <a:lnTo>
                  <a:pt x="16376" y="8030"/>
                </a:lnTo>
                <a:lnTo>
                  <a:pt x="16376" y="7665"/>
                </a:lnTo>
                <a:lnTo>
                  <a:pt x="16522" y="7495"/>
                </a:lnTo>
                <a:lnTo>
                  <a:pt x="16619" y="7324"/>
                </a:lnTo>
                <a:lnTo>
                  <a:pt x="16789" y="7105"/>
                </a:lnTo>
                <a:lnTo>
                  <a:pt x="16911" y="6886"/>
                </a:lnTo>
                <a:close/>
                <a:moveTo>
                  <a:pt x="949" y="7422"/>
                </a:moveTo>
                <a:lnTo>
                  <a:pt x="973" y="8006"/>
                </a:lnTo>
                <a:lnTo>
                  <a:pt x="852" y="8054"/>
                </a:lnTo>
                <a:lnTo>
                  <a:pt x="754" y="8103"/>
                </a:lnTo>
                <a:lnTo>
                  <a:pt x="560" y="8273"/>
                </a:lnTo>
                <a:lnTo>
                  <a:pt x="462" y="8371"/>
                </a:lnTo>
                <a:lnTo>
                  <a:pt x="462" y="7957"/>
                </a:lnTo>
                <a:lnTo>
                  <a:pt x="535" y="7957"/>
                </a:lnTo>
                <a:lnTo>
                  <a:pt x="584" y="7933"/>
                </a:lnTo>
                <a:lnTo>
                  <a:pt x="608" y="7884"/>
                </a:lnTo>
                <a:lnTo>
                  <a:pt x="730" y="7714"/>
                </a:lnTo>
                <a:lnTo>
                  <a:pt x="852" y="7543"/>
                </a:lnTo>
                <a:lnTo>
                  <a:pt x="949" y="7422"/>
                </a:lnTo>
                <a:close/>
                <a:moveTo>
                  <a:pt x="16935" y="7714"/>
                </a:moveTo>
                <a:lnTo>
                  <a:pt x="16935" y="8419"/>
                </a:lnTo>
                <a:lnTo>
                  <a:pt x="16716" y="8541"/>
                </a:lnTo>
                <a:lnTo>
                  <a:pt x="16497" y="8711"/>
                </a:lnTo>
                <a:lnTo>
                  <a:pt x="16351" y="8857"/>
                </a:lnTo>
                <a:lnTo>
                  <a:pt x="16376" y="8444"/>
                </a:lnTo>
                <a:lnTo>
                  <a:pt x="16449" y="8371"/>
                </a:lnTo>
                <a:lnTo>
                  <a:pt x="16522" y="8273"/>
                </a:lnTo>
                <a:lnTo>
                  <a:pt x="16668" y="8079"/>
                </a:lnTo>
                <a:lnTo>
                  <a:pt x="16862" y="7835"/>
                </a:lnTo>
                <a:lnTo>
                  <a:pt x="16935" y="7714"/>
                </a:lnTo>
                <a:close/>
                <a:moveTo>
                  <a:pt x="13042" y="3869"/>
                </a:moveTo>
                <a:lnTo>
                  <a:pt x="12872" y="3893"/>
                </a:lnTo>
                <a:lnTo>
                  <a:pt x="12702" y="3918"/>
                </a:lnTo>
                <a:lnTo>
                  <a:pt x="12239" y="3966"/>
                </a:lnTo>
                <a:lnTo>
                  <a:pt x="11777" y="3991"/>
                </a:lnTo>
                <a:lnTo>
                  <a:pt x="11388" y="3991"/>
                </a:lnTo>
                <a:lnTo>
                  <a:pt x="10974" y="3966"/>
                </a:lnTo>
                <a:lnTo>
                  <a:pt x="10755" y="3966"/>
                </a:lnTo>
                <a:lnTo>
                  <a:pt x="10560" y="4015"/>
                </a:lnTo>
                <a:lnTo>
                  <a:pt x="10366" y="4064"/>
                </a:lnTo>
                <a:lnTo>
                  <a:pt x="10220" y="4137"/>
                </a:lnTo>
                <a:lnTo>
                  <a:pt x="10171" y="4185"/>
                </a:lnTo>
                <a:lnTo>
                  <a:pt x="10122" y="4258"/>
                </a:lnTo>
                <a:lnTo>
                  <a:pt x="10147" y="4331"/>
                </a:lnTo>
                <a:lnTo>
                  <a:pt x="10171" y="4404"/>
                </a:lnTo>
                <a:lnTo>
                  <a:pt x="10341" y="4502"/>
                </a:lnTo>
                <a:lnTo>
                  <a:pt x="10536" y="4575"/>
                </a:lnTo>
                <a:lnTo>
                  <a:pt x="10731" y="4599"/>
                </a:lnTo>
                <a:lnTo>
                  <a:pt x="10950" y="4623"/>
                </a:lnTo>
                <a:lnTo>
                  <a:pt x="12142" y="4623"/>
                </a:lnTo>
                <a:lnTo>
                  <a:pt x="12580" y="4599"/>
                </a:lnTo>
                <a:lnTo>
                  <a:pt x="12458" y="4745"/>
                </a:lnTo>
                <a:lnTo>
                  <a:pt x="12312" y="4867"/>
                </a:lnTo>
                <a:lnTo>
                  <a:pt x="12020" y="5110"/>
                </a:lnTo>
                <a:lnTo>
                  <a:pt x="11461" y="5548"/>
                </a:lnTo>
                <a:lnTo>
                  <a:pt x="10901" y="5986"/>
                </a:lnTo>
                <a:lnTo>
                  <a:pt x="10633" y="6205"/>
                </a:lnTo>
                <a:lnTo>
                  <a:pt x="10366" y="6473"/>
                </a:lnTo>
                <a:lnTo>
                  <a:pt x="9879" y="7008"/>
                </a:lnTo>
                <a:lnTo>
                  <a:pt x="9392" y="7568"/>
                </a:lnTo>
                <a:lnTo>
                  <a:pt x="9149" y="7835"/>
                </a:lnTo>
                <a:lnTo>
                  <a:pt x="8881" y="8079"/>
                </a:lnTo>
                <a:lnTo>
                  <a:pt x="8760" y="7957"/>
                </a:lnTo>
                <a:lnTo>
                  <a:pt x="8614" y="7860"/>
                </a:lnTo>
                <a:lnTo>
                  <a:pt x="8346" y="7665"/>
                </a:lnTo>
                <a:lnTo>
                  <a:pt x="7957" y="7324"/>
                </a:lnTo>
                <a:lnTo>
                  <a:pt x="7567" y="6959"/>
                </a:lnTo>
                <a:lnTo>
                  <a:pt x="7300" y="6692"/>
                </a:lnTo>
                <a:lnTo>
                  <a:pt x="7008" y="6424"/>
                </a:lnTo>
                <a:lnTo>
                  <a:pt x="6837" y="6302"/>
                </a:lnTo>
                <a:lnTo>
                  <a:pt x="6667" y="6205"/>
                </a:lnTo>
                <a:lnTo>
                  <a:pt x="6497" y="6132"/>
                </a:lnTo>
                <a:lnTo>
                  <a:pt x="6302" y="6083"/>
                </a:lnTo>
                <a:lnTo>
                  <a:pt x="6253" y="6059"/>
                </a:lnTo>
                <a:lnTo>
                  <a:pt x="6107" y="6059"/>
                </a:lnTo>
                <a:lnTo>
                  <a:pt x="6034" y="6108"/>
                </a:lnTo>
                <a:lnTo>
                  <a:pt x="5864" y="6205"/>
                </a:lnTo>
                <a:lnTo>
                  <a:pt x="5718" y="6351"/>
                </a:lnTo>
                <a:lnTo>
                  <a:pt x="5450" y="6643"/>
                </a:lnTo>
                <a:lnTo>
                  <a:pt x="5207" y="6984"/>
                </a:lnTo>
                <a:lnTo>
                  <a:pt x="4964" y="7300"/>
                </a:lnTo>
                <a:lnTo>
                  <a:pt x="4818" y="7519"/>
                </a:lnTo>
                <a:lnTo>
                  <a:pt x="4623" y="7714"/>
                </a:lnTo>
                <a:lnTo>
                  <a:pt x="4258" y="8079"/>
                </a:lnTo>
                <a:lnTo>
                  <a:pt x="3918" y="8468"/>
                </a:lnTo>
                <a:lnTo>
                  <a:pt x="3747" y="8687"/>
                </a:lnTo>
                <a:lnTo>
                  <a:pt x="3626" y="8906"/>
                </a:lnTo>
                <a:lnTo>
                  <a:pt x="3601" y="8955"/>
                </a:lnTo>
                <a:lnTo>
                  <a:pt x="3601" y="9003"/>
                </a:lnTo>
                <a:lnTo>
                  <a:pt x="3626" y="9052"/>
                </a:lnTo>
                <a:lnTo>
                  <a:pt x="3650" y="9101"/>
                </a:lnTo>
                <a:lnTo>
                  <a:pt x="3699" y="9125"/>
                </a:lnTo>
                <a:lnTo>
                  <a:pt x="3747" y="9149"/>
                </a:lnTo>
                <a:lnTo>
                  <a:pt x="3796" y="9149"/>
                </a:lnTo>
                <a:lnTo>
                  <a:pt x="3869" y="9125"/>
                </a:lnTo>
                <a:lnTo>
                  <a:pt x="4064" y="9028"/>
                </a:lnTo>
                <a:lnTo>
                  <a:pt x="4283" y="8857"/>
                </a:lnTo>
                <a:lnTo>
                  <a:pt x="4477" y="8687"/>
                </a:lnTo>
                <a:lnTo>
                  <a:pt x="4672" y="8492"/>
                </a:lnTo>
                <a:lnTo>
                  <a:pt x="5037" y="8103"/>
                </a:lnTo>
                <a:lnTo>
                  <a:pt x="5353" y="7689"/>
                </a:lnTo>
                <a:lnTo>
                  <a:pt x="5669" y="7276"/>
                </a:lnTo>
                <a:lnTo>
                  <a:pt x="6010" y="6838"/>
                </a:lnTo>
                <a:lnTo>
                  <a:pt x="6156" y="6716"/>
                </a:lnTo>
                <a:lnTo>
                  <a:pt x="6302" y="6594"/>
                </a:lnTo>
                <a:lnTo>
                  <a:pt x="6594" y="6838"/>
                </a:lnTo>
                <a:lnTo>
                  <a:pt x="6910" y="7105"/>
                </a:lnTo>
                <a:lnTo>
                  <a:pt x="7470" y="7665"/>
                </a:lnTo>
                <a:lnTo>
                  <a:pt x="7762" y="7933"/>
                </a:lnTo>
                <a:lnTo>
                  <a:pt x="8078" y="8249"/>
                </a:lnTo>
                <a:lnTo>
                  <a:pt x="8249" y="8395"/>
                </a:lnTo>
                <a:lnTo>
                  <a:pt x="8443" y="8492"/>
                </a:lnTo>
                <a:lnTo>
                  <a:pt x="8614" y="8565"/>
                </a:lnTo>
                <a:lnTo>
                  <a:pt x="8808" y="8590"/>
                </a:lnTo>
                <a:lnTo>
                  <a:pt x="8906" y="8565"/>
                </a:lnTo>
                <a:lnTo>
                  <a:pt x="8979" y="8590"/>
                </a:lnTo>
                <a:lnTo>
                  <a:pt x="9076" y="8541"/>
                </a:lnTo>
                <a:lnTo>
                  <a:pt x="9392" y="8298"/>
                </a:lnTo>
                <a:lnTo>
                  <a:pt x="9684" y="8006"/>
                </a:lnTo>
                <a:lnTo>
                  <a:pt x="10244" y="7422"/>
                </a:lnTo>
                <a:lnTo>
                  <a:pt x="10779" y="6838"/>
                </a:lnTo>
                <a:lnTo>
                  <a:pt x="11071" y="6570"/>
                </a:lnTo>
                <a:lnTo>
                  <a:pt x="11388" y="6302"/>
                </a:lnTo>
                <a:lnTo>
                  <a:pt x="11996" y="5840"/>
                </a:lnTo>
                <a:lnTo>
                  <a:pt x="12604" y="5353"/>
                </a:lnTo>
                <a:lnTo>
                  <a:pt x="12847" y="5134"/>
                </a:lnTo>
                <a:lnTo>
                  <a:pt x="13066" y="4915"/>
                </a:lnTo>
                <a:lnTo>
                  <a:pt x="13139" y="5743"/>
                </a:lnTo>
                <a:lnTo>
                  <a:pt x="13115" y="6059"/>
                </a:lnTo>
                <a:lnTo>
                  <a:pt x="13091" y="6448"/>
                </a:lnTo>
                <a:lnTo>
                  <a:pt x="13091" y="6643"/>
                </a:lnTo>
                <a:lnTo>
                  <a:pt x="13115" y="6813"/>
                </a:lnTo>
                <a:lnTo>
                  <a:pt x="13164" y="6984"/>
                </a:lnTo>
                <a:lnTo>
                  <a:pt x="13261" y="7105"/>
                </a:lnTo>
                <a:lnTo>
                  <a:pt x="13310" y="7130"/>
                </a:lnTo>
                <a:lnTo>
                  <a:pt x="13383" y="7154"/>
                </a:lnTo>
                <a:lnTo>
                  <a:pt x="13456" y="7154"/>
                </a:lnTo>
                <a:lnTo>
                  <a:pt x="13504" y="7130"/>
                </a:lnTo>
                <a:lnTo>
                  <a:pt x="13626" y="7032"/>
                </a:lnTo>
                <a:lnTo>
                  <a:pt x="13699" y="6886"/>
                </a:lnTo>
                <a:lnTo>
                  <a:pt x="13723" y="6716"/>
                </a:lnTo>
                <a:lnTo>
                  <a:pt x="13748" y="6546"/>
                </a:lnTo>
                <a:lnTo>
                  <a:pt x="13723" y="6181"/>
                </a:lnTo>
                <a:lnTo>
                  <a:pt x="13699" y="5889"/>
                </a:lnTo>
                <a:lnTo>
                  <a:pt x="13675" y="5086"/>
                </a:lnTo>
                <a:lnTo>
                  <a:pt x="13650" y="4672"/>
                </a:lnTo>
                <a:lnTo>
                  <a:pt x="13602" y="4477"/>
                </a:lnTo>
                <a:lnTo>
                  <a:pt x="13529" y="4307"/>
                </a:lnTo>
                <a:lnTo>
                  <a:pt x="13504" y="4258"/>
                </a:lnTo>
                <a:lnTo>
                  <a:pt x="13456" y="4210"/>
                </a:lnTo>
                <a:lnTo>
                  <a:pt x="13456" y="4137"/>
                </a:lnTo>
                <a:lnTo>
                  <a:pt x="13456" y="4064"/>
                </a:lnTo>
                <a:lnTo>
                  <a:pt x="13407" y="4015"/>
                </a:lnTo>
                <a:lnTo>
                  <a:pt x="13358" y="3966"/>
                </a:lnTo>
                <a:lnTo>
                  <a:pt x="13285" y="3918"/>
                </a:lnTo>
                <a:lnTo>
                  <a:pt x="13188" y="3893"/>
                </a:lnTo>
                <a:lnTo>
                  <a:pt x="13042" y="3869"/>
                </a:lnTo>
                <a:close/>
                <a:moveTo>
                  <a:pt x="973" y="8298"/>
                </a:moveTo>
                <a:lnTo>
                  <a:pt x="998" y="8882"/>
                </a:lnTo>
                <a:lnTo>
                  <a:pt x="925" y="8906"/>
                </a:lnTo>
                <a:lnTo>
                  <a:pt x="827" y="8979"/>
                </a:lnTo>
                <a:lnTo>
                  <a:pt x="730" y="9052"/>
                </a:lnTo>
                <a:lnTo>
                  <a:pt x="487" y="9320"/>
                </a:lnTo>
                <a:lnTo>
                  <a:pt x="487" y="8955"/>
                </a:lnTo>
                <a:lnTo>
                  <a:pt x="560" y="8906"/>
                </a:lnTo>
                <a:lnTo>
                  <a:pt x="608" y="8809"/>
                </a:lnTo>
                <a:lnTo>
                  <a:pt x="803" y="8541"/>
                </a:lnTo>
                <a:lnTo>
                  <a:pt x="973" y="8298"/>
                </a:lnTo>
                <a:close/>
                <a:moveTo>
                  <a:pt x="16935" y="8541"/>
                </a:moveTo>
                <a:lnTo>
                  <a:pt x="16935" y="8979"/>
                </a:lnTo>
                <a:lnTo>
                  <a:pt x="16960" y="9247"/>
                </a:lnTo>
                <a:lnTo>
                  <a:pt x="16716" y="9393"/>
                </a:lnTo>
                <a:lnTo>
                  <a:pt x="16497" y="9539"/>
                </a:lnTo>
                <a:lnTo>
                  <a:pt x="16376" y="9660"/>
                </a:lnTo>
                <a:lnTo>
                  <a:pt x="16376" y="9198"/>
                </a:lnTo>
                <a:lnTo>
                  <a:pt x="16424" y="9149"/>
                </a:lnTo>
                <a:lnTo>
                  <a:pt x="16497" y="9076"/>
                </a:lnTo>
                <a:lnTo>
                  <a:pt x="16595" y="8930"/>
                </a:lnTo>
                <a:lnTo>
                  <a:pt x="16935" y="8541"/>
                </a:lnTo>
                <a:close/>
                <a:moveTo>
                  <a:pt x="998" y="9076"/>
                </a:moveTo>
                <a:lnTo>
                  <a:pt x="1022" y="9685"/>
                </a:lnTo>
                <a:lnTo>
                  <a:pt x="925" y="9709"/>
                </a:lnTo>
                <a:lnTo>
                  <a:pt x="827" y="9782"/>
                </a:lnTo>
                <a:lnTo>
                  <a:pt x="657" y="9904"/>
                </a:lnTo>
                <a:lnTo>
                  <a:pt x="535" y="10025"/>
                </a:lnTo>
                <a:lnTo>
                  <a:pt x="511" y="9636"/>
                </a:lnTo>
                <a:lnTo>
                  <a:pt x="584" y="9587"/>
                </a:lnTo>
                <a:lnTo>
                  <a:pt x="852" y="9247"/>
                </a:lnTo>
                <a:lnTo>
                  <a:pt x="998" y="9076"/>
                </a:lnTo>
                <a:close/>
                <a:moveTo>
                  <a:pt x="16960" y="9368"/>
                </a:moveTo>
                <a:lnTo>
                  <a:pt x="16935" y="9806"/>
                </a:lnTo>
                <a:lnTo>
                  <a:pt x="16741" y="9928"/>
                </a:lnTo>
                <a:lnTo>
                  <a:pt x="16546" y="10074"/>
                </a:lnTo>
                <a:lnTo>
                  <a:pt x="16400" y="10196"/>
                </a:lnTo>
                <a:lnTo>
                  <a:pt x="16376" y="9952"/>
                </a:lnTo>
                <a:lnTo>
                  <a:pt x="16449" y="9855"/>
                </a:lnTo>
                <a:lnTo>
                  <a:pt x="16668" y="9636"/>
                </a:lnTo>
                <a:lnTo>
                  <a:pt x="16960" y="9368"/>
                </a:lnTo>
                <a:close/>
                <a:moveTo>
                  <a:pt x="16935" y="10001"/>
                </a:moveTo>
                <a:lnTo>
                  <a:pt x="16935" y="10342"/>
                </a:lnTo>
                <a:lnTo>
                  <a:pt x="16814" y="10415"/>
                </a:lnTo>
                <a:lnTo>
                  <a:pt x="16668" y="10488"/>
                </a:lnTo>
                <a:lnTo>
                  <a:pt x="16424" y="10682"/>
                </a:lnTo>
                <a:lnTo>
                  <a:pt x="16400" y="10488"/>
                </a:lnTo>
                <a:lnTo>
                  <a:pt x="16546" y="10342"/>
                </a:lnTo>
                <a:lnTo>
                  <a:pt x="16692" y="10220"/>
                </a:lnTo>
                <a:lnTo>
                  <a:pt x="16935" y="10001"/>
                </a:lnTo>
                <a:close/>
                <a:moveTo>
                  <a:pt x="1046" y="10050"/>
                </a:moveTo>
                <a:lnTo>
                  <a:pt x="1046" y="10415"/>
                </a:lnTo>
                <a:lnTo>
                  <a:pt x="949" y="10463"/>
                </a:lnTo>
                <a:lnTo>
                  <a:pt x="852" y="10512"/>
                </a:lnTo>
                <a:lnTo>
                  <a:pt x="681" y="10682"/>
                </a:lnTo>
                <a:lnTo>
                  <a:pt x="584" y="10755"/>
                </a:lnTo>
                <a:lnTo>
                  <a:pt x="560" y="10536"/>
                </a:lnTo>
                <a:lnTo>
                  <a:pt x="657" y="10463"/>
                </a:lnTo>
                <a:lnTo>
                  <a:pt x="730" y="10390"/>
                </a:lnTo>
                <a:lnTo>
                  <a:pt x="876" y="10220"/>
                </a:lnTo>
                <a:lnTo>
                  <a:pt x="1046" y="10050"/>
                </a:lnTo>
                <a:close/>
                <a:moveTo>
                  <a:pt x="4185" y="2385"/>
                </a:moveTo>
                <a:lnTo>
                  <a:pt x="5158" y="2409"/>
                </a:lnTo>
                <a:lnTo>
                  <a:pt x="6132" y="2434"/>
                </a:lnTo>
                <a:lnTo>
                  <a:pt x="7129" y="2458"/>
                </a:lnTo>
                <a:lnTo>
                  <a:pt x="8103" y="2482"/>
                </a:lnTo>
                <a:lnTo>
                  <a:pt x="15938" y="2482"/>
                </a:lnTo>
                <a:lnTo>
                  <a:pt x="15938" y="2823"/>
                </a:lnTo>
                <a:lnTo>
                  <a:pt x="15913" y="3164"/>
                </a:lnTo>
                <a:lnTo>
                  <a:pt x="15889" y="3529"/>
                </a:lnTo>
                <a:lnTo>
                  <a:pt x="15913" y="3869"/>
                </a:lnTo>
                <a:lnTo>
                  <a:pt x="15938" y="5013"/>
                </a:lnTo>
                <a:lnTo>
                  <a:pt x="15938" y="5597"/>
                </a:lnTo>
                <a:lnTo>
                  <a:pt x="15938" y="6181"/>
                </a:lnTo>
                <a:lnTo>
                  <a:pt x="15913" y="7300"/>
                </a:lnTo>
                <a:lnTo>
                  <a:pt x="15889" y="8419"/>
                </a:lnTo>
                <a:lnTo>
                  <a:pt x="15889" y="9539"/>
                </a:lnTo>
                <a:lnTo>
                  <a:pt x="15913" y="10123"/>
                </a:lnTo>
                <a:lnTo>
                  <a:pt x="15938" y="10682"/>
                </a:lnTo>
                <a:lnTo>
                  <a:pt x="14161" y="10634"/>
                </a:lnTo>
                <a:lnTo>
                  <a:pt x="13285" y="10609"/>
                </a:lnTo>
                <a:lnTo>
                  <a:pt x="12385" y="10609"/>
                </a:lnTo>
                <a:lnTo>
                  <a:pt x="11315" y="10585"/>
                </a:lnTo>
                <a:lnTo>
                  <a:pt x="10220" y="10561"/>
                </a:lnTo>
                <a:lnTo>
                  <a:pt x="9149" y="10536"/>
                </a:lnTo>
                <a:lnTo>
                  <a:pt x="8614" y="10536"/>
                </a:lnTo>
                <a:lnTo>
                  <a:pt x="8054" y="10561"/>
                </a:lnTo>
                <a:lnTo>
                  <a:pt x="7056" y="10609"/>
                </a:lnTo>
                <a:lnTo>
                  <a:pt x="6059" y="10609"/>
                </a:lnTo>
                <a:lnTo>
                  <a:pt x="5037" y="10634"/>
                </a:lnTo>
                <a:lnTo>
                  <a:pt x="4039" y="10658"/>
                </a:lnTo>
                <a:lnTo>
                  <a:pt x="3334" y="10707"/>
                </a:lnTo>
                <a:lnTo>
                  <a:pt x="2604" y="10755"/>
                </a:lnTo>
                <a:lnTo>
                  <a:pt x="2068" y="10731"/>
                </a:lnTo>
                <a:lnTo>
                  <a:pt x="1533" y="10707"/>
                </a:lnTo>
                <a:lnTo>
                  <a:pt x="1460" y="8833"/>
                </a:lnTo>
                <a:lnTo>
                  <a:pt x="1436" y="7908"/>
                </a:lnTo>
                <a:lnTo>
                  <a:pt x="1411" y="6959"/>
                </a:lnTo>
                <a:lnTo>
                  <a:pt x="1460" y="5840"/>
                </a:lnTo>
                <a:lnTo>
                  <a:pt x="1509" y="4672"/>
                </a:lnTo>
                <a:lnTo>
                  <a:pt x="1533" y="3529"/>
                </a:lnTo>
                <a:lnTo>
                  <a:pt x="1509" y="2945"/>
                </a:lnTo>
                <a:lnTo>
                  <a:pt x="1484" y="2385"/>
                </a:lnTo>
                <a:lnTo>
                  <a:pt x="1703" y="2385"/>
                </a:lnTo>
                <a:lnTo>
                  <a:pt x="1947" y="2409"/>
                </a:lnTo>
                <a:lnTo>
                  <a:pt x="2409" y="2434"/>
                </a:lnTo>
                <a:lnTo>
                  <a:pt x="3285" y="2409"/>
                </a:lnTo>
                <a:lnTo>
                  <a:pt x="4185" y="2385"/>
                </a:lnTo>
                <a:close/>
                <a:moveTo>
                  <a:pt x="12288" y="11096"/>
                </a:moveTo>
                <a:lnTo>
                  <a:pt x="12531" y="11120"/>
                </a:lnTo>
                <a:lnTo>
                  <a:pt x="12434" y="11193"/>
                </a:lnTo>
                <a:lnTo>
                  <a:pt x="12191" y="11364"/>
                </a:lnTo>
                <a:lnTo>
                  <a:pt x="12118" y="11437"/>
                </a:lnTo>
                <a:lnTo>
                  <a:pt x="11874" y="11437"/>
                </a:lnTo>
                <a:lnTo>
                  <a:pt x="11923" y="11388"/>
                </a:lnTo>
                <a:lnTo>
                  <a:pt x="12118" y="11242"/>
                </a:lnTo>
                <a:lnTo>
                  <a:pt x="12288" y="11096"/>
                </a:lnTo>
                <a:close/>
                <a:moveTo>
                  <a:pt x="11290" y="11072"/>
                </a:moveTo>
                <a:lnTo>
                  <a:pt x="11972" y="11096"/>
                </a:lnTo>
                <a:lnTo>
                  <a:pt x="11753" y="11193"/>
                </a:lnTo>
                <a:lnTo>
                  <a:pt x="11534" y="11339"/>
                </a:lnTo>
                <a:lnTo>
                  <a:pt x="11388" y="11437"/>
                </a:lnTo>
                <a:lnTo>
                  <a:pt x="10877" y="11461"/>
                </a:lnTo>
                <a:lnTo>
                  <a:pt x="10925" y="11412"/>
                </a:lnTo>
                <a:lnTo>
                  <a:pt x="11120" y="11242"/>
                </a:lnTo>
                <a:lnTo>
                  <a:pt x="11217" y="11169"/>
                </a:lnTo>
                <a:lnTo>
                  <a:pt x="11290" y="11072"/>
                </a:lnTo>
                <a:close/>
                <a:moveTo>
                  <a:pt x="13115" y="11120"/>
                </a:moveTo>
                <a:lnTo>
                  <a:pt x="12920" y="11291"/>
                </a:lnTo>
                <a:lnTo>
                  <a:pt x="12775" y="11461"/>
                </a:lnTo>
                <a:lnTo>
                  <a:pt x="12604" y="11461"/>
                </a:lnTo>
                <a:lnTo>
                  <a:pt x="12945" y="11120"/>
                </a:lnTo>
                <a:close/>
                <a:moveTo>
                  <a:pt x="1509" y="11145"/>
                </a:moveTo>
                <a:lnTo>
                  <a:pt x="1776" y="11218"/>
                </a:lnTo>
                <a:lnTo>
                  <a:pt x="2044" y="11266"/>
                </a:lnTo>
                <a:lnTo>
                  <a:pt x="1849" y="11388"/>
                </a:lnTo>
                <a:lnTo>
                  <a:pt x="1679" y="11510"/>
                </a:lnTo>
                <a:lnTo>
                  <a:pt x="1095" y="11510"/>
                </a:lnTo>
                <a:lnTo>
                  <a:pt x="1241" y="11364"/>
                </a:lnTo>
                <a:lnTo>
                  <a:pt x="1387" y="11266"/>
                </a:lnTo>
                <a:lnTo>
                  <a:pt x="1509" y="11145"/>
                </a:lnTo>
                <a:close/>
                <a:moveTo>
                  <a:pt x="13504" y="11145"/>
                </a:moveTo>
                <a:lnTo>
                  <a:pt x="14234" y="11169"/>
                </a:lnTo>
                <a:lnTo>
                  <a:pt x="14088" y="11242"/>
                </a:lnTo>
                <a:lnTo>
                  <a:pt x="13942" y="11315"/>
                </a:lnTo>
                <a:lnTo>
                  <a:pt x="13821" y="11412"/>
                </a:lnTo>
                <a:lnTo>
                  <a:pt x="13723" y="11510"/>
                </a:lnTo>
                <a:lnTo>
                  <a:pt x="13139" y="11485"/>
                </a:lnTo>
                <a:lnTo>
                  <a:pt x="13285" y="11339"/>
                </a:lnTo>
                <a:lnTo>
                  <a:pt x="13504" y="11145"/>
                </a:lnTo>
                <a:close/>
                <a:moveTo>
                  <a:pt x="16960" y="10999"/>
                </a:moveTo>
                <a:lnTo>
                  <a:pt x="17008" y="11485"/>
                </a:lnTo>
                <a:lnTo>
                  <a:pt x="16935" y="11461"/>
                </a:lnTo>
                <a:lnTo>
                  <a:pt x="16887" y="11461"/>
                </a:lnTo>
                <a:lnTo>
                  <a:pt x="16570" y="11510"/>
                </a:lnTo>
                <a:lnTo>
                  <a:pt x="16765" y="11242"/>
                </a:lnTo>
                <a:lnTo>
                  <a:pt x="16960" y="10999"/>
                </a:lnTo>
                <a:close/>
                <a:moveTo>
                  <a:pt x="15037" y="11169"/>
                </a:moveTo>
                <a:lnTo>
                  <a:pt x="14818" y="11339"/>
                </a:lnTo>
                <a:lnTo>
                  <a:pt x="14697" y="11461"/>
                </a:lnTo>
                <a:lnTo>
                  <a:pt x="14624" y="11558"/>
                </a:lnTo>
                <a:lnTo>
                  <a:pt x="14259" y="11558"/>
                </a:lnTo>
                <a:lnTo>
                  <a:pt x="14551" y="11364"/>
                </a:lnTo>
                <a:lnTo>
                  <a:pt x="14697" y="11266"/>
                </a:lnTo>
                <a:lnTo>
                  <a:pt x="14818" y="11169"/>
                </a:lnTo>
                <a:close/>
                <a:moveTo>
                  <a:pt x="15962" y="11193"/>
                </a:moveTo>
                <a:lnTo>
                  <a:pt x="15913" y="11242"/>
                </a:lnTo>
                <a:lnTo>
                  <a:pt x="15743" y="11388"/>
                </a:lnTo>
                <a:lnTo>
                  <a:pt x="15621" y="11558"/>
                </a:lnTo>
                <a:lnTo>
                  <a:pt x="15037" y="11558"/>
                </a:lnTo>
                <a:lnTo>
                  <a:pt x="15183" y="11412"/>
                </a:lnTo>
                <a:lnTo>
                  <a:pt x="15329" y="11291"/>
                </a:lnTo>
                <a:lnTo>
                  <a:pt x="15500" y="11193"/>
                </a:lnTo>
                <a:close/>
                <a:moveTo>
                  <a:pt x="16935" y="10366"/>
                </a:moveTo>
                <a:lnTo>
                  <a:pt x="16960" y="10853"/>
                </a:lnTo>
                <a:lnTo>
                  <a:pt x="16765" y="10974"/>
                </a:lnTo>
                <a:lnTo>
                  <a:pt x="16570" y="11120"/>
                </a:lnTo>
                <a:lnTo>
                  <a:pt x="16400" y="11315"/>
                </a:lnTo>
                <a:lnTo>
                  <a:pt x="16230" y="11534"/>
                </a:lnTo>
                <a:lnTo>
                  <a:pt x="15962" y="11558"/>
                </a:lnTo>
                <a:lnTo>
                  <a:pt x="16084" y="11412"/>
                </a:lnTo>
                <a:lnTo>
                  <a:pt x="16181" y="11315"/>
                </a:lnTo>
                <a:lnTo>
                  <a:pt x="16230" y="11266"/>
                </a:lnTo>
                <a:lnTo>
                  <a:pt x="16278" y="11193"/>
                </a:lnTo>
                <a:lnTo>
                  <a:pt x="16376" y="11169"/>
                </a:lnTo>
                <a:lnTo>
                  <a:pt x="16449" y="11096"/>
                </a:lnTo>
                <a:lnTo>
                  <a:pt x="16497" y="11023"/>
                </a:lnTo>
                <a:lnTo>
                  <a:pt x="16497" y="10926"/>
                </a:lnTo>
                <a:lnTo>
                  <a:pt x="16570" y="10877"/>
                </a:lnTo>
                <a:lnTo>
                  <a:pt x="16789" y="10634"/>
                </a:lnTo>
                <a:lnTo>
                  <a:pt x="16887" y="10512"/>
                </a:lnTo>
                <a:lnTo>
                  <a:pt x="16935" y="10366"/>
                </a:lnTo>
                <a:close/>
                <a:moveTo>
                  <a:pt x="1071" y="10780"/>
                </a:moveTo>
                <a:lnTo>
                  <a:pt x="1071" y="10828"/>
                </a:lnTo>
                <a:lnTo>
                  <a:pt x="1071" y="10901"/>
                </a:lnTo>
                <a:lnTo>
                  <a:pt x="1119" y="10974"/>
                </a:lnTo>
                <a:lnTo>
                  <a:pt x="1144" y="10999"/>
                </a:lnTo>
                <a:lnTo>
                  <a:pt x="1192" y="11047"/>
                </a:lnTo>
                <a:lnTo>
                  <a:pt x="1022" y="11169"/>
                </a:lnTo>
                <a:lnTo>
                  <a:pt x="827" y="11339"/>
                </a:lnTo>
                <a:lnTo>
                  <a:pt x="730" y="11461"/>
                </a:lnTo>
                <a:lnTo>
                  <a:pt x="657" y="11558"/>
                </a:lnTo>
                <a:lnTo>
                  <a:pt x="608" y="11583"/>
                </a:lnTo>
                <a:lnTo>
                  <a:pt x="608" y="11266"/>
                </a:lnTo>
                <a:lnTo>
                  <a:pt x="681" y="11193"/>
                </a:lnTo>
                <a:lnTo>
                  <a:pt x="754" y="11120"/>
                </a:lnTo>
                <a:lnTo>
                  <a:pt x="949" y="10901"/>
                </a:lnTo>
                <a:lnTo>
                  <a:pt x="1071" y="10780"/>
                </a:lnTo>
                <a:close/>
                <a:moveTo>
                  <a:pt x="2750" y="11266"/>
                </a:moveTo>
                <a:lnTo>
                  <a:pt x="2604" y="11412"/>
                </a:lnTo>
                <a:lnTo>
                  <a:pt x="2458" y="11583"/>
                </a:lnTo>
                <a:lnTo>
                  <a:pt x="2117" y="11534"/>
                </a:lnTo>
                <a:lnTo>
                  <a:pt x="2141" y="11510"/>
                </a:lnTo>
                <a:lnTo>
                  <a:pt x="2287" y="11388"/>
                </a:lnTo>
                <a:lnTo>
                  <a:pt x="2385" y="11266"/>
                </a:lnTo>
                <a:close/>
                <a:moveTo>
                  <a:pt x="8176" y="11072"/>
                </a:moveTo>
                <a:lnTo>
                  <a:pt x="8127" y="11120"/>
                </a:lnTo>
                <a:lnTo>
                  <a:pt x="7884" y="11339"/>
                </a:lnTo>
                <a:lnTo>
                  <a:pt x="7665" y="11583"/>
                </a:lnTo>
                <a:lnTo>
                  <a:pt x="7251" y="11583"/>
                </a:lnTo>
                <a:lnTo>
                  <a:pt x="7373" y="11461"/>
                </a:lnTo>
                <a:lnTo>
                  <a:pt x="7738" y="11096"/>
                </a:lnTo>
                <a:lnTo>
                  <a:pt x="8176" y="11072"/>
                </a:lnTo>
                <a:close/>
                <a:moveTo>
                  <a:pt x="9125" y="11047"/>
                </a:moveTo>
                <a:lnTo>
                  <a:pt x="8979" y="11145"/>
                </a:lnTo>
                <a:lnTo>
                  <a:pt x="8735" y="11339"/>
                </a:lnTo>
                <a:lnTo>
                  <a:pt x="8614" y="11461"/>
                </a:lnTo>
                <a:lnTo>
                  <a:pt x="8541" y="11583"/>
                </a:lnTo>
                <a:lnTo>
                  <a:pt x="8030" y="11583"/>
                </a:lnTo>
                <a:lnTo>
                  <a:pt x="8224" y="11388"/>
                </a:lnTo>
                <a:lnTo>
                  <a:pt x="8468" y="11169"/>
                </a:lnTo>
                <a:lnTo>
                  <a:pt x="8614" y="11072"/>
                </a:lnTo>
                <a:lnTo>
                  <a:pt x="9125" y="11047"/>
                </a:lnTo>
                <a:close/>
                <a:moveTo>
                  <a:pt x="10317" y="11047"/>
                </a:moveTo>
                <a:lnTo>
                  <a:pt x="10828" y="11072"/>
                </a:lnTo>
                <a:lnTo>
                  <a:pt x="10731" y="11120"/>
                </a:lnTo>
                <a:lnTo>
                  <a:pt x="10512" y="11315"/>
                </a:lnTo>
                <a:lnTo>
                  <a:pt x="10414" y="11412"/>
                </a:lnTo>
                <a:lnTo>
                  <a:pt x="10341" y="11534"/>
                </a:lnTo>
                <a:lnTo>
                  <a:pt x="9733" y="11583"/>
                </a:lnTo>
                <a:lnTo>
                  <a:pt x="10001" y="11315"/>
                </a:lnTo>
                <a:lnTo>
                  <a:pt x="10317" y="11072"/>
                </a:lnTo>
                <a:lnTo>
                  <a:pt x="10317" y="11047"/>
                </a:lnTo>
                <a:close/>
                <a:moveTo>
                  <a:pt x="7446" y="11096"/>
                </a:moveTo>
                <a:lnTo>
                  <a:pt x="7227" y="11242"/>
                </a:lnTo>
                <a:lnTo>
                  <a:pt x="7032" y="11388"/>
                </a:lnTo>
                <a:lnTo>
                  <a:pt x="6935" y="11485"/>
                </a:lnTo>
                <a:lnTo>
                  <a:pt x="6862" y="11583"/>
                </a:lnTo>
                <a:lnTo>
                  <a:pt x="6618" y="11607"/>
                </a:lnTo>
                <a:lnTo>
                  <a:pt x="6156" y="11607"/>
                </a:lnTo>
                <a:lnTo>
                  <a:pt x="6424" y="11388"/>
                </a:lnTo>
                <a:lnTo>
                  <a:pt x="6594" y="11266"/>
                </a:lnTo>
                <a:lnTo>
                  <a:pt x="6667" y="11193"/>
                </a:lnTo>
                <a:lnTo>
                  <a:pt x="6740" y="11120"/>
                </a:lnTo>
                <a:lnTo>
                  <a:pt x="7446" y="11096"/>
                </a:lnTo>
                <a:close/>
                <a:moveTo>
                  <a:pt x="10122" y="11047"/>
                </a:moveTo>
                <a:lnTo>
                  <a:pt x="9928" y="11169"/>
                </a:lnTo>
                <a:lnTo>
                  <a:pt x="9733" y="11291"/>
                </a:lnTo>
                <a:lnTo>
                  <a:pt x="9563" y="11437"/>
                </a:lnTo>
                <a:lnTo>
                  <a:pt x="9392" y="11607"/>
                </a:lnTo>
                <a:lnTo>
                  <a:pt x="8906" y="11607"/>
                </a:lnTo>
                <a:lnTo>
                  <a:pt x="9149" y="11364"/>
                </a:lnTo>
                <a:lnTo>
                  <a:pt x="9490" y="11047"/>
                </a:lnTo>
                <a:close/>
                <a:moveTo>
                  <a:pt x="3650" y="11193"/>
                </a:moveTo>
                <a:lnTo>
                  <a:pt x="3382" y="11364"/>
                </a:lnTo>
                <a:lnTo>
                  <a:pt x="3261" y="11485"/>
                </a:lnTo>
                <a:lnTo>
                  <a:pt x="3139" y="11631"/>
                </a:lnTo>
                <a:lnTo>
                  <a:pt x="2798" y="11607"/>
                </a:lnTo>
                <a:lnTo>
                  <a:pt x="3066" y="11242"/>
                </a:lnTo>
                <a:lnTo>
                  <a:pt x="3650" y="11193"/>
                </a:lnTo>
                <a:close/>
                <a:moveTo>
                  <a:pt x="4331" y="11145"/>
                </a:moveTo>
                <a:lnTo>
                  <a:pt x="4112" y="11315"/>
                </a:lnTo>
                <a:lnTo>
                  <a:pt x="3966" y="11461"/>
                </a:lnTo>
                <a:lnTo>
                  <a:pt x="3869" y="11558"/>
                </a:lnTo>
                <a:lnTo>
                  <a:pt x="3772" y="11656"/>
                </a:lnTo>
                <a:lnTo>
                  <a:pt x="3407" y="11656"/>
                </a:lnTo>
                <a:lnTo>
                  <a:pt x="3577" y="11485"/>
                </a:lnTo>
                <a:lnTo>
                  <a:pt x="3699" y="11339"/>
                </a:lnTo>
                <a:lnTo>
                  <a:pt x="3820" y="11169"/>
                </a:lnTo>
                <a:lnTo>
                  <a:pt x="4331" y="11145"/>
                </a:lnTo>
                <a:close/>
                <a:moveTo>
                  <a:pt x="6375" y="11120"/>
                </a:moveTo>
                <a:lnTo>
                  <a:pt x="6205" y="11242"/>
                </a:lnTo>
                <a:lnTo>
                  <a:pt x="5986" y="11412"/>
                </a:lnTo>
                <a:lnTo>
                  <a:pt x="5888" y="11510"/>
                </a:lnTo>
                <a:lnTo>
                  <a:pt x="5815" y="11631"/>
                </a:lnTo>
                <a:lnTo>
                  <a:pt x="5037" y="11656"/>
                </a:lnTo>
                <a:lnTo>
                  <a:pt x="5353" y="11339"/>
                </a:lnTo>
                <a:lnTo>
                  <a:pt x="5572" y="11169"/>
                </a:lnTo>
                <a:lnTo>
                  <a:pt x="5596" y="11120"/>
                </a:lnTo>
                <a:close/>
                <a:moveTo>
                  <a:pt x="5134" y="11145"/>
                </a:moveTo>
                <a:lnTo>
                  <a:pt x="4964" y="11291"/>
                </a:lnTo>
                <a:lnTo>
                  <a:pt x="4794" y="11461"/>
                </a:lnTo>
                <a:lnTo>
                  <a:pt x="4769" y="11510"/>
                </a:lnTo>
                <a:lnTo>
                  <a:pt x="4769" y="11583"/>
                </a:lnTo>
                <a:lnTo>
                  <a:pt x="4769" y="11631"/>
                </a:lnTo>
                <a:lnTo>
                  <a:pt x="4794" y="11656"/>
                </a:lnTo>
                <a:lnTo>
                  <a:pt x="4137" y="11680"/>
                </a:lnTo>
                <a:lnTo>
                  <a:pt x="4137" y="11680"/>
                </a:lnTo>
                <a:lnTo>
                  <a:pt x="4258" y="11510"/>
                </a:lnTo>
                <a:lnTo>
                  <a:pt x="4404" y="11388"/>
                </a:lnTo>
                <a:lnTo>
                  <a:pt x="4575" y="11266"/>
                </a:lnTo>
                <a:lnTo>
                  <a:pt x="4672" y="11218"/>
                </a:lnTo>
                <a:lnTo>
                  <a:pt x="4721" y="11145"/>
                </a:lnTo>
                <a:close/>
                <a:moveTo>
                  <a:pt x="8541" y="0"/>
                </a:moveTo>
                <a:lnTo>
                  <a:pt x="8468" y="49"/>
                </a:lnTo>
                <a:lnTo>
                  <a:pt x="8395" y="146"/>
                </a:lnTo>
                <a:lnTo>
                  <a:pt x="8370" y="244"/>
                </a:lnTo>
                <a:lnTo>
                  <a:pt x="8346" y="463"/>
                </a:lnTo>
                <a:lnTo>
                  <a:pt x="8370" y="706"/>
                </a:lnTo>
                <a:lnTo>
                  <a:pt x="8419" y="949"/>
                </a:lnTo>
                <a:lnTo>
                  <a:pt x="4842" y="974"/>
                </a:lnTo>
                <a:lnTo>
                  <a:pt x="2555" y="998"/>
                </a:lnTo>
                <a:lnTo>
                  <a:pt x="1411" y="1022"/>
                </a:lnTo>
                <a:lnTo>
                  <a:pt x="827" y="1022"/>
                </a:lnTo>
                <a:lnTo>
                  <a:pt x="511" y="1047"/>
                </a:lnTo>
                <a:lnTo>
                  <a:pt x="243" y="1120"/>
                </a:lnTo>
                <a:lnTo>
                  <a:pt x="195" y="1144"/>
                </a:lnTo>
                <a:lnTo>
                  <a:pt x="170" y="1193"/>
                </a:lnTo>
                <a:lnTo>
                  <a:pt x="146" y="1241"/>
                </a:lnTo>
                <a:lnTo>
                  <a:pt x="170" y="1290"/>
                </a:lnTo>
                <a:lnTo>
                  <a:pt x="146" y="1314"/>
                </a:lnTo>
                <a:lnTo>
                  <a:pt x="73" y="1509"/>
                </a:lnTo>
                <a:lnTo>
                  <a:pt x="24" y="1704"/>
                </a:lnTo>
                <a:lnTo>
                  <a:pt x="0" y="1923"/>
                </a:lnTo>
                <a:lnTo>
                  <a:pt x="0" y="2142"/>
                </a:lnTo>
                <a:lnTo>
                  <a:pt x="24" y="2580"/>
                </a:lnTo>
                <a:lnTo>
                  <a:pt x="73" y="2993"/>
                </a:lnTo>
                <a:lnTo>
                  <a:pt x="97" y="3626"/>
                </a:lnTo>
                <a:lnTo>
                  <a:pt x="122" y="4234"/>
                </a:lnTo>
                <a:lnTo>
                  <a:pt x="122" y="5475"/>
                </a:lnTo>
                <a:lnTo>
                  <a:pt x="97" y="6302"/>
                </a:lnTo>
                <a:lnTo>
                  <a:pt x="73" y="7130"/>
                </a:lnTo>
                <a:lnTo>
                  <a:pt x="49" y="7957"/>
                </a:lnTo>
                <a:lnTo>
                  <a:pt x="49" y="8784"/>
                </a:lnTo>
                <a:lnTo>
                  <a:pt x="73" y="9563"/>
                </a:lnTo>
                <a:lnTo>
                  <a:pt x="97" y="10317"/>
                </a:lnTo>
                <a:lnTo>
                  <a:pt x="146" y="11072"/>
                </a:lnTo>
                <a:lnTo>
                  <a:pt x="170" y="11850"/>
                </a:lnTo>
                <a:lnTo>
                  <a:pt x="195" y="11923"/>
                </a:lnTo>
                <a:lnTo>
                  <a:pt x="219" y="11972"/>
                </a:lnTo>
                <a:lnTo>
                  <a:pt x="268" y="12020"/>
                </a:lnTo>
                <a:lnTo>
                  <a:pt x="316" y="12045"/>
                </a:lnTo>
                <a:lnTo>
                  <a:pt x="438" y="12045"/>
                </a:lnTo>
                <a:lnTo>
                  <a:pt x="511" y="12020"/>
                </a:lnTo>
                <a:lnTo>
                  <a:pt x="560" y="11996"/>
                </a:lnTo>
                <a:lnTo>
                  <a:pt x="560" y="11972"/>
                </a:lnTo>
                <a:lnTo>
                  <a:pt x="681" y="11923"/>
                </a:lnTo>
                <a:lnTo>
                  <a:pt x="803" y="11899"/>
                </a:lnTo>
                <a:lnTo>
                  <a:pt x="949" y="11874"/>
                </a:lnTo>
                <a:lnTo>
                  <a:pt x="1119" y="11874"/>
                </a:lnTo>
                <a:lnTo>
                  <a:pt x="1436" y="11899"/>
                </a:lnTo>
                <a:lnTo>
                  <a:pt x="1679" y="11923"/>
                </a:lnTo>
                <a:lnTo>
                  <a:pt x="2360" y="11972"/>
                </a:lnTo>
                <a:lnTo>
                  <a:pt x="3042" y="12045"/>
                </a:lnTo>
                <a:lnTo>
                  <a:pt x="3747" y="12093"/>
                </a:lnTo>
                <a:lnTo>
                  <a:pt x="4477" y="12118"/>
                </a:lnTo>
                <a:lnTo>
                  <a:pt x="4404" y="12215"/>
                </a:lnTo>
                <a:lnTo>
                  <a:pt x="4307" y="12337"/>
                </a:lnTo>
                <a:lnTo>
                  <a:pt x="4161" y="12580"/>
                </a:lnTo>
                <a:lnTo>
                  <a:pt x="3991" y="13018"/>
                </a:lnTo>
                <a:lnTo>
                  <a:pt x="3845" y="13334"/>
                </a:lnTo>
                <a:lnTo>
                  <a:pt x="3674" y="13651"/>
                </a:lnTo>
                <a:lnTo>
                  <a:pt x="3358" y="14283"/>
                </a:lnTo>
                <a:lnTo>
                  <a:pt x="3236" y="14502"/>
                </a:lnTo>
                <a:lnTo>
                  <a:pt x="3139" y="14746"/>
                </a:lnTo>
                <a:lnTo>
                  <a:pt x="3090" y="14843"/>
                </a:lnTo>
                <a:lnTo>
                  <a:pt x="3090" y="14965"/>
                </a:lnTo>
                <a:lnTo>
                  <a:pt x="3090" y="15086"/>
                </a:lnTo>
                <a:lnTo>
                  <a:pt x="3139" y="15232"/>
                </a:lnTo>
                <a:lnTo>
                  <a:pt x="3188" y="15281"/>
                </a:lnTo>
                <a:lnTo>
                  <a:pt x="3236" y="15305"/>
                </a:lnTo>
                <a:lnTo>
                  <a:pt x="3309" y="15330"/>
                </a:lnTo>
                <a:lnTo>
                  <a:pt x="3382" y="15305"/>
                </a:lnTo>
                <a:lnTo>
                  <a:pt x="3480" y="15281"/>
                </a:lnTo>
                <a:lnTo>
                  <a:pt x="3553" y="15208"/>
                </a:lnTo>
                <a:lnTo>
                  <a:pt x="3601" y="15159"/>
                </a:lnTo>
                <a:lnTo>
                  <a:pt x="3650" y="15086"/>
                </a:lnTo>
                <a:lnTo>
                  <a:pt x="3747" y="14916"/>
                </a:lnTo>
                <a:lnTo>
                  <a:pt x="3820" y="14721"/>
                </a:lnTo>
                <a:lnTo>
                  <a:pt x="4088" y="14210"/>
                </a:lnTo>
                <a:lnTo>
                  <a:pt x="4331" y="13699"/>
                </a:lnTo>
                <a:lnTo>
                  <a:pt x="4526" y="13237"/>
                </a:lnTo>
                <a:lnTo>
                  <a:pt x="4721" y="12750"/>
                </a:lnTo>
                <a:lnTo>
                  <a:pt x="4867" y="12434"/>
                </a:lnTo>
                <a:lnTo>
                  <a:pt x="4939" y="12264"/>
                </a:lnTo>
                <a:lnTo>
                  <a:pt x="4988" y="12118"/>
                </a:lnTo>
                <a:lnTo>
                  <a:pt x="6180" y="12045"/>
                </a:lnTo>
                <a:lnTo>
                  <a:pt x="7348" y="11996"/>
                </a:lnTo>
                <a:lnTo>
                  <a:pt x="7932" y="11996"/>
                </a:lnTo>
                <a:lnTo>
                  <a:pt x="8516" y="12020"/>
                </a:lnTo>
                <a:lnTo>
                  <a:pt x="9684" y="12020"/>
                </a:lnTo>
                <a:lnTo>
                  <a:pt x="10341" y="11996"/>
                </a:lnTo>
                <a:lnTo>
                  <a:pt x="10998" y="11947"/>
                </a:lnTo>
                <a:lnTo>
                  <a:pt x="11631" y="11874"/>
                </a:lnTo>
                <a:lnTo>
                  <a:pt x="12337" y="11874"/>
                </a:lnTo>
                <a:lnTo>
                  <a:pt x="12337" y="11996"/>
                </a:lnTo>
                <a:lnTo>
                  <a:pt x="12434" y="12410"/>
                </a:lnTo>
                <a:lnTo>
                  <a:pt x="12580" y="12799"/>
                </a:lnTo>
                <a:lnTo>
                  <a:pt x="12775" y="13188"/>
                </a:lnTo>
                <a:lnTo>
                  <a:pt x="12969" y="13578"/>
                </a:lnTo>
                <a:lnTo>
                  <a:pt x="13188" y="13943"/>
                </a:lnTo>
                <a:lnTo>
                  <a:pt x="13431" y="14308"/>
                </a:lnTo>
                <a:lnTo>
                  <a:pt x="13918" y="15013"/>
                </a:lnTo>
                <a:lnTo>
                  <a:pt x="14015" y="15111"/>
                </a:lnTo>
                <a:lnTo>
                  <a:pt x="14137" y="15159"/>
                </a:lnTo>
                <a:lnTo>
                  <a:pt x="14259" y="15135"/>
                </a:lnTo>
                <a:lnTo>
                  <a:pt x="14356" y="15111"/>
                </a:lnTo>
                <a:lnTo>
                  <a:pt x="14453" y="15038"/>
                </a:lnTo>
                <a:lnTo>
                  <a:pt x="14502" y="14940"/>
                </a:lnTo>
                <a:lnTo>
                  <a:pt x="14502" y="14819"/>
                </a:lnTo>
                <a:lnTo>
                  <a:pt x="14478" y="14770"/>
                </a:lnTo>
                <a:lnTo>
                  <a:pt x="14453" y="14697"/>
                </a:lnTo>
                <a:lnTo>
                  <a:pt x="13991" y="14040"/>
                </a:lnTo>
                <a:lnTo>
                  <a:pt x="13577" y="13359"/>
                </a:lnTo>
                <a:lnTo>
                  <a:pt x="13383" y="12994"/>
                </a:lnTo>
                <a:lnTo>
                  <a:pt x="13188" y="12653"/>
                </a:lnTo>
                <a:lnTo>
                  <a:pt x="13042" y="12288"/>
                </a:lnTo>
                <a:lnTo>
                  <a:pt x="12872" y="11899"/>
                </a:lnTo>
                <a:lnTo>
                  <a:pt x="13918" y="11947"/>
                </a:lnTo>
                <a:lnTo>
                  <a:pt x="14940" y="11996"/>
                </a:lnTo>
                <a:lnTo>
                  <a:pt x="15451" y="11996"/>
                </a:lnTo>
                <a:lnTo>
                  <a:pt x="15986" y="11972"/>
                </a:lnTo>
                <a:lnTo>
                  <a:pt x="16497" y="11947"/>
                </a:lnTo>
                <a:lnTo>
                  <a:pt x="17008" y="11899"/>
                </a:lnTo>
                <a:lnTo>
                  <a:pt x="17057" y="11874"/>
                </a:lnTo>
                <a:lnTo>
                  <a:pt x="17106" y="11947"/>
                </a:lnTo>
                <a:lnTo>
                  <a:pt x="17154" y="11996"/>
                </a:lnTo>
                <a:lnTo>
                  <a:pt x="17325" y="11996"/>
                </a:lnTo>
                <a:lnTo>
                  <a:pt x="17398" y="11947"/>
                </a:lnTo>
                <a:lnTo>
                  <a:pt x="17446" y="11899"/>
                </a:lnTo>
                <a:lnTo>
                  <a:pt x="17495" y="11802"/>
                </a:lnTo>
                <a:lnTo>
                  <a:pt x="17495" y="11704"/>
                </a:lnTo>
                <a:lnTo>
                  <a:pt x="17446" y="11339"/>
                </a:lnTo>
                <a:lnTo>
                  <a:pt x="17398" y="10950"/>
                </a:lnTo>
                <a:lnTo>
                  <a:pt x="17373" y="10171"/>
                </a:lnTo>
                <a:lnTo>
                  <a:pt x="17398" y="9393"/>
                </a:lnTo>
                <a:lnTo>
                  <a:pt x="17373" y="8614"/>
                </a:lnTo>
                <a:lnTo>
                  <a:pt x="17373" y="7008"/>
                </a:lnTo>
                <a:lnTo>
                  <a:pt x="17349" y="5402"/>
                </a:lnTo>
                <a:lnTo>
                  <a:pt x="17349" y="2507"/>
                </a:lnTo>
                <a:lnTo>
                  <a:pt x="17373" y="2239"/>
                </a:lnTo>
                <a:lnTo>
                  <a:pt x="17373" y="1898"/>
                </a:lnTo>
                <a:lnTo>
                  <a:pt x="17349" y="1728"/>
                </a:lnTo>
                <a:lnTo>
                  <a:pt x="17325" y="1558"/>
                </a:lnTo>
                <a:lnTo>
                  <a:pt x="17276" y="1436"/>
                </a:lnTo>
                <a:lnTo>
                  <a:pt x="17203" y="1314"/>
                </a:lnTo>
                <a:lnTo>
                  <a:pt x="17203" y="1241"/>
                </a:lnTo>
                <a:lnTo>
                  <a:pt x="17203" y="1193"/>
                </a:lnTo>
                <a:lnTo>
                  <a:pt x="17179" y="1144"/>
                </a:lnTo>
                <a:lnTo>
                  <a:pt x="17154" y="1095"/>
                </a:lnTo>
                <a:lnTo>
                  <a:pt x="17033" y="1047"/>
                </a:lnTo>
                <a:lnTo>
                  <a:pt x="16911" y="998"/>
                </a:lnTo>
                <a:lnTo>
                  <a:pt x="16789" y="974"/>
                </a:lnTo>
                <a:lnTo>
                  <a:pt x="16643" y="974"/>
                </a:lnTo>
                <a:lnTo>
                  <a:pt x="16351" y="998"/>
                </a:lnTo>
                <a:lnTo>
                  <a:pt x="16108" y="998"/>
                </a:lnTo>
                <a:lnTo>
                  <a:pt x="15062" y="974"/>
                </a:lnTo>
                <a:lnTo>
                  <a:pt x="14015" y="925"/>
                </a:lnTo>
                <a:lnTo>
                  <a:pt x="13456" y="901"/>
                </a:lnTo>
                <a:lnTo>
                  <a:pt x="12872" y="876"/>
                </a:lnTo>
                <a:lnTo>
                  <a:pt x="11704" y="901"/>
                </a:lnTo>
                <a:lnTo>
                  <a:pt x="9392" y="949"/>
                </a:lnTo>
                <a:lnTo>
                  <a:pt x="8930" y="949"/>
                </a:lnTo>
                <a:lnTo>
                  <a:pt x="8954" y="852"/>
                </a:lnTo>
                <a:lnTo>
                  <a:pt x="8954" y="779"/>
                </a:lnTo>
                <a:lnTo>
                  <a:pt x="8954" y="706"/>
                </a:lnTo>
                <a:lnTo>
                  <a:pt x="8906" y="609"/>
                </a:lnTo>
                <a:lnTo>
                  <a:pt x="8881" y="584"/>
                </a:lnTo>
                <a:lnTo>
                  <a:pt x="8857" y="463"/>
                </a:lnTo>
                <a:lnTo>
                  <a:pt x="8833" y="244"/>
                </a:lnTo>
                <a:lnTo>
                  <a:pt x="8808" y="146"/>
                </a:lnTo>
                <a:lnTo>
                  <a:pt x="8735" y="49"/>
                </a:lnTo>
                <a:lnTo>
                  <a:pt x="86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795885"/>
            <a:ext cx="1368152" cy="79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1663130" y="4197704"/>
            <a:ext cx="485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>
                <a:solidFill>
                  <a:srgbClr val="FFFFFF"/>
                </a:solidFill>
              </a:rPr>
              <a:t>Profesora: </a:t>
            </a:r>
            <a:r>
              <a:rPr lang="es-ES" dirty="0">
                <a:solidFill>
                  <a:srgbClr val="FFFFFF"/>
                </a:solidFill>
              </a:rPr>
              <a:t>MSc. Yunaidy Pérez Hernández. </a:t>
            </a:r>
            <a:r>
              <a:rPr lang="es-ES" dirty="0" smtClean="0">
                <a:solidFill>
                  <a:srgbClr val="FFFFFF"/>
                </a:solidFill>
              </a:rPr>
              <a:t>Prof. Auxiliar </a:t>
            </a:r>
            <a:endParaRPr lang="es-ES" dirty="0">
              <a:solidFill>
                <a:srgbClr val="FFFFFF"/>
              </a:solidFill>
            </a:endParaRPr>
          </a:p>
          <a:p>
            <a:pPr algn="ctr"/>
            <a:r>
              <a:rPr lang="es-ES" dirty="0">
                <a:solidFill>
                  <a:srgbClr val="FFFFFF"/>
                </a:solidFill>
              </a:rPr>
              <a:t>Departamento de Economía. </a:t>
            </a:r>
          </a:p>
        </p:txBody>
      </p:sp>
    </p:spTree>
    <p:extLst>
      <p:ext uri="{BB962C8B-B14F-4D97-AF65-F5344CB8AC3E}">
        <p14:creationId xmlns:p14="http://schemas.microsoft.com/office/powerpoint/2010/main" val="109151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187" y="51470"/>
            <a:ext cx="6390387" cy="504056"/>
          </a:xfrm>
        </p:spPr>
        <p:txBody>
          <a:bodyPr/>
          <a:lstStyle/>
          <a:p>
            <a:r>
              <a:rPr lang="es-ES" dirty="0"/>
              <a:t>Actividades de auto-aprendizaje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699542"/>
            <a:ext cx="8229600" cy="3528392"/>
          </a:xfrm>
        </p:spPr>
        <p:txBody>
          <a:bodyPr/>
          <a:lstStyle/>
          <a:p>
            <a:pPr marL="101600" indent="0">
              <a:buNone/>
            </a:pPr>
            <a:r>
              <a:rPr lang="es-ES_tradnl" sz="1200" b="1" dirty="0" smtClean="0"/>
              <a:t>3.-</a:t>
            </a:r>
            <a:r>
              <a:rPr lang="es-ES_tradnl" sz="1200" dirty="0" smtClean="0"/>
              <a:t> </a:t>
            </a:r>
            <a:r>
              <a:rPr lang="es-ES" sz="1200" dirty="0"/>
              <a:t>Con relación a la Demanda Agregada señale </a:t>
            </a:r>
            <a:r>
              <a:rPr lang="es-ES" sz="1200" u="sng" dirty="0" smtClean="0"/>
              <a:t>Verdadero</a:t>
            </a:r>
            <a:r>
              <a:rPr lang="es-ES" sz="1200" dirty="0" smtClean="0"/>
              <a:t> </a:t>
            </a:r>
            <a:r>
              <a:rPr lang="es-ES" sz="1200" dirty="0"/>
              <a:t>o </a:t>
            </a:r>
            <a:r>
              <a:rPr lang="es-ES" sz="1200" u="sng" dirty="0" smtClean="0"/>
              <a:t>Falso</a:t>
            </a:r>
            <a:r>
              <a:rPr lang="es-ES" sz="1200" dirty="0" smtClean="0"/>
              <a:t>: </a:t>
            </a:r>
          </a:p>
          <a:p>
            <a:pPr marL="101600" indent="0">
              <a:buNone/>
            </a:pPr>
            <a:r>
              <a:rPr lang="es-ES" sz="1200" dirty="0" smtClean="0"/>
              <a:t>____ </a:t>
            </a:r>
            <a:r>
              <a:rPr lang="es-ES" sz="1200" dirty="0"/>
              <a:t>La </a:t>
            </a:r>
            <a:r>
              <a:rPr lang="es-ES" sz="1200" dirty="0" smtClean="0"/>
              <a:t>Demanda Agregada se </a:t>
            </a:r>
            <a:r>
              <a:rPr lang="es-ES" sz="1200" dirty="0"/>
              <a:t>define como el volumen de producción que fabrican y venden las empresas, dados los precios vigentes, la capacidad productiva y los </a:t>
            </a:r>
            <a:r>
              <a:rPr lang="es-ES" sz="1200" dirty="0" smtClean="0"/>
              <a:t>costos.</a:t>
            </a:r>
          </a:p>
          <a:p>
            <a:pPr marL="101600" indent="0">
              <a:buNone/>
            </a:pPr>
            <a:r>
              <a:rPr lang="es-ES" sz="1200" dirty="0"/>
              <a:t>____ </a:t>
            </a:r>
            <a:r>
              <a:rPr lang="es-ES" sz="1200" dirty="0" smtClean="0"/>
              <a:t> La Demanda </a:t>
            </a:r>
            <a:r>
              <a:rPr lang="es-ES" sz="1200" dirty="0"/>
              <a:t>Agregada </a:t>
            </a:r>
            <a:r>
              <a:rPr lang="es-ES" sz="1200" dirty="0" smtClean="0"/>
              <a:t> </a:t>
            </a:r>
            <a:r>
              <a:rPr lang="es-ES" sz="1200" dirty="0"/>
              <a:t>se define como: la cantidad total que los diferentes sectores de la economía, están dispuestos a </a:t>
            </a:r>
            <a:r>
              <a:rPr lang="es-ES" sz="1200" dirty="0" smtClean="0"/>
              <a:t>vender en </a:t>
            </a:r>
            <a:r>
              <a:rPr lang="es-ES" sz="1200" dirty="0"/>
              <a:t>un determinado período. </a:t>
            </a:r>
            <a:endParaRPr lang="es-ES" sz="1200" dirty="0" smtClean="0"/>
          </a:p>
          <a:p>
            <a:pPr marL="101600" indent="0">
              <a:buNone/>
            </a:pPr>
            <a:r>
              <a:rPr lang="es-ES" sz="1200" dirty="0"/>
              <a:t>____ </a:t>
            </a:r>
            <a:r>
              <a:rPr lang="es-ES" sz="1200" dirty="0" smtClean="0"/>
              <a:t>Es </a:t>
            </a:r>
            <a:r>
              <a:rPr lang="es-ES" sz="1200" dirty="0"/>
              <a:t>la suma del gasto de los consumidores, las empresas y otros </a:t>
            </a:r>
            <a:r>
              <a:rPr lang="es-ES" sz="1200" dirty="0" smtClean="0"/>
              <a:t>agentes.</a:t>
            </a:r>
          </a:p>
          <a:p>
            <a:pPr marL="101600" indent="0">
              <a:buNone/>
            </a:pPr>
            <a:r>
              <a:rPr lang="es-ES" sz="1200" dirty="0"/>
              <a:t>____ </a:t>
            </a:r>
            <a:r>
              <a:rPr lang="es-ES" sz="1200" dirty="0" smtClean="0"/>
              <a:t>La </a:t>
            </a:r>
            <a:r>
              <a:rPr lang="es-ES" sz="1200" dirty="0"/>
              <a:t>demanda de la economía responde </a:t>
            </a:r>
            <a:r>
              <a:rPr lang="es-ES" sz="1200" dirty="0" smtClean="0"/>
              <a:t>a </a:t>
            </a:r>
            <a:r>
              <a:rPr lang="es-ES" sz="1200" dirty="0"/>
              <a:t>la siguiente expresión:</a:t>
            </a:r>
          </a:p>
          <a:p>
            <a:pPr marL="101600" indent="0" hangingPunct="0">
              <a:buNone/>
            </a:pPr>
            <a:r>
              <a:rPr lang="es-ES" sz="1200" dirty="0"/>
              <a:t> </a:t>
            </a:r>
            <a:r>
              <a:rPr lang="es-ES" sz="1200" dirty="0" smtClean="0"/>
              <a:t> </a:t>
            </a:r>
            <a:r>
              <a:rPr lang="en-GB" sz="1200" b="1" i="1" dirty="0"/>
              <a:t>DA = C + G + I + </a:t>
            </a:r>
            <a:r>
              <a:rPr lang="en-GB" sz="1200" b="1" i="1" dirty="0" smtClean="0"/>
              <a:t>X-M</a:t>
            </a:r>
          </a:p>
          <a:p>
            <a:pPr marL="101600" indent="0" hangingPunct="0">
              <a:buNone/>
            </a:pPr>
            <a:r>
              <a:rPr lang="en-GB" sz="1200" b="1" i="1" dirty="0" smtClean="0"/>
              <a:t>4.- </a:t>
            </a:r>
            <a:r>
              <a:rPr lang="es-ES" sz="1200" dirty="0"/>
              <a:t>Con relación a la </a:t>
            </a:r>
            <a:r>
              <a:rPr lang="es-ES" sz="1200" dirty="0" smtClean="0"/>
              <a:t>Oferta Agregada </a:t>
            </a:r>
            <a:r>
              <a:rPr lang="es-ES" sz="1200" dirty="0"/>
              <a:t>señale </a:t>
            </a:r>
            <a:r>
              <a:rPr lang="es-ES" sz="1200" u="sng" dirty="0"/>
              <a:t>Verdadero</a:t>
            </a:r>
            <a:r>
              <a:rPr lang="es-ES" sz="1200" dirty="0"/>
              <a:t> o </a:t>
            </a:r>
            <a:r>
              <a:rPr lang="es-ES" sz="1200" u="sng" dirty="0" smtClean="0"/>
              <a:t>Falso: </a:t>
            </a:r>
          </a:p>
          <a:p>
            <a:pPr marL="101600" indent="0" hangingPunct="0">
              <a:buNone/>
            </a:pPr>
            <a:r>
              <a:rPr lang="es-ES" sz="1200" dirty="0"/>
              <a:t>____ </a:t>
            </a:r>
            <a:r>
              <a:rPr lang="es-ES" sz="1200" dirty="0" smtClean="0"/>
              <a:t> La Oferta Agregada </a:t>
            </a:r>
            <a:r>
              <a:rPr lang="es-ES" sz="1200" dirty="0"/>
              <a:t>está determinada </a:t>
            </a:r>
            <a:r>
              <a:rPr lang="es-ES" sz="1200" dirty="0" smtClean="0"/>
              <a:t>por la cantidad </a:t>
            </a:r>
            <a:r>
              <a:rPr lang="es-ES" sz="1200" dirty="0"/>
              <a:t>de </a:t>
            </a:r>
            <a:r>
              <a:rPr lang="es-ES" sz="1200" dirty="0" smtClean="0"/>
              <a:t>factores y la eficiencia </a:t>
            </a:r>
            <a:r>
              <a:rPr lang="es-ES" sz="1200" dirty="0"/>
              <a:t>con que </a:t>
            </a:r>
            <a:r>
              <a:rPr lang="es-ES" sz="1200" dirty="0" smtClean="0"/>
              <a:t>estos se combinen. </a:t>
            </a:r>
          </a:p>
          <a:p>
            <a:pPr marL="101600" indent="0" hangingPunct="0">
              <a:buNone/>
            </a:pPr>
            <a:r>
              <a:rPr lang="es-ES" sz="1200" dirty="0"/>
              <a:t>____ </a:t>
            </a:r>
            <a:r>
              <a:rPr lang="es-ES" sz="1200" dirty="0" smtClean="0"/>
              <a:t>La oferta agregada </a:t>
            </a:r>
            <a:r>
              <a:rPr lang="es-ES" sz="1200" dirty="0"/>
              <a:t>responde </a:t>
            </a:r>
            <a:r>
              <a:rPr lang="es-ES" sz="1200" dirty="0" smtClean="0"/>
              <a:t>a </a:t>
            </a:r>
            <a:r>
              <a:rPr lang="es-ES" sz="1200" dirty="0"/>
              <a:t>la siguiente </a:t>
            </a:r>
            <a:r>
              <a:rPr lang="es-ES" sz="1200" dirty="0" smtClean="0"/>
              <a:t>expresión:</a:t>
            </a:r>
          </a:p>
          <a:p>
            <a:pPr marL="101600" indent="0" hangingPunct="0">
              <a:buNone/>
            </a:pPr>
            <a:r>
              <a:rPr lang="es-ES" sz="1200" dirty="0" smtClean="0"/>
              <a:t>OA </a:t>
            </a:r>
            <a:r>
              <a:rPr lang="es-ES" sz="1200" dirty="0"/>
              <a:t>= PIB + M</a:t>
            </a:r>
          </a:p>
          <a:p>
            <a:pPr marL="101600" indent="0" hangingPunct="0">
              <a:buNone/>
            </a:pPr>
            <a:r>
              <a:rPr lang="es-ES" sz="1200" dirty="0"/>
              <a:t>____ </a:t>
            </a:r>
            <a:r>
              <a:rPr lang="es-ES" sz="1200" dirty="0" smtClean="0"/>
              <a:t>La Oferta Agregada depende </a:t>
            </a:r>
            <a:r>
              <a:rPr lang="es-ES" sz="1200" dirty="0"/>
              <a:t>del nivel general de precios, puede trasladarse utilizando la política monetaria y la </a:t>
            </a:r>
            <a:r>
              <a:rPr lang="es-ES" sz="1200" dirty="0" smtClean="0"/>
              <a:t>fiscal. </a:t>
            </a:r>
          </a:p>
          <a:p>
            <a:pPr marL="101600" indent="0" hangingPunct="0">
              <a:buNone/>
            </a:pPr>
            <a:r>
              <a:rPr lang="es-ES" sz="1200" dirty="0"/>
              <a:t>____ </a:t>
            </a:r>
            <a:r>
              <a:rPr lang="es-ES" sz="1200" dirty="0" smtClean="0"/>
              <a:t>Es </a:t>
            </a:r>
            <a:r>
              <a:rPr lang="es-ES" sz="1200" dirty="0"/>
              <a:t>la producción total que se estaría dispuesto a comprar a cada nivel de precio.</a:t>
            </a:r>
            <a:endParaRPr lang="es-ES" sz="1200" u="sng" dirty="0"/>
          </a:p>
          <a:p>
            <a:pPr marL="101600" indent="0">
              <a:buNone/>
            </a:pPr>
            <a:endParaRPr lang="es-ES" sz="1200" dirty="0"/>
          </a:p>
          <a:p>
            <a:pPr marL="101600" indent="0">
              <a:buNone/>
            </a:pPr>
            <a:r>
              <a:rPr lang="es-ES" sz="1200" dirty="0"/>
              <a:t>		</a:t>
            </a:r>
            <a:r>
              <a:rPr lang="es-ES" sz="1200" dirty="0" smtClean="0"/>
              <a:t>                                   </a:t>
            </a:r>
            <a:r>
              <a:rPr lang="es-ES" sz="1200" dirty="0"/>
              <a:t>		</a:t>
            </a:r>
          </a:p>
          <a:p>
            <a:pPr marL="101600" indent="0">
              <a:buNone/>
            </a:pPr>
            <a:r>
              <a:rPr lang="es-ES" sz="1200" dirty="0" smtClean="0"/>
              <a:t>                                                                                    </a:t>
            </a:r>
            <a:endParaRPr lang="es-ES" sz="1200" dirty="0"/>
          </a:p>
          <a:p>
            <a:pPr marL="101600" indent="0">
              <a:buNone/>
            </a:pPr>
            <a:r>
              <a:rPr lang="es-ES" sz="1200" dirty="0"/>
              <a:t>		</a:t>
            </a:r>
          </a:p>
          <a:p>
            <a:pPr marL="101600" indent="0">
              <a:buNone/>
            </a:pPr>
            <a:r>
              <a:rPr lang="es-ES" sz="1200" dirty="0"/>
              <a:t>		</a:t>
            </a:r>
          </a:p>
          <a:p>
            <a:pPr marL="101600" indent="0">
              <a:buNone/>
            </a:pPr>
            <a:r>
              <a:rPr lang="es-ES" sz="1200" dirty="0"/>
              <a:t>		</a:t>
            </a:r>
          </a:p>
          <a:p>
            <a:pPr marL="101600" indent="0">
              <a:buNone/>
            </a:pPr>
            <a:r>
              <a:rPr lang="es-ES" sz="1200" dirty="0"/>
              <a:t>		</a:t>
            </a:r>
          </a:p>
          <a:p>
            <a:pPr marL="101600" indent="0">
              <a:buNone/>
            </a:pPr>
            <a:endParaRPr lang="es-ES" sz="1200" dirty="0"/>
          </a:p>
          <a:p>
            <a:pPr marL="101600" indent="0">
              <a:buNone/>
            </a:pPr>
            <a:endParaRPr lang="es-ES" sz="12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10</a:t>
            </a:fld>
            <a:endParaRPr lang="es-ES"/>
          </a:p>
        </p:txBody>
      </p:sp>
      <p:sp>
        <p:nvSpPr>
          <p:cNvPr id="5" name="Google Shape;293;p38"/>
          <p:cNvSpPr/>
          <p:nvPr/>
        </p:nvSpPr>
        <p:spPr>
          <a:xfrm>
            <a:off x="7884368" y="195486"/>
            <a:ext cx="744775" cy="589097"/>
          </a:xfrm>
          <a:custGeom>
            <a:avLst/>
            <a:gdLst/>
            <a:ahLst/>
            <a:cxnLst/>
            <a:rect l="l" t="t" r="r" b="b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91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79712" y="470717"/>
            <a:ext cx="4334643" cy="609276"/>
          </a:xfrm>
        </p:spPr>
        <p:txBody>
          <a:bodyPr/>
          <a:lstStyle/>
          <a:p>
            <a:r>
              <a:rPr lang="es-ES" dirty="0"/>
              <a:t>Actividad </a:t>
            </a:r>
            <a:r>
              <a:rPr lang="es-ES" dirty="0" smtClean="0"/>
              <a:t>de evaluación!!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419622"/>
            <a:ext cx="8229600" cy="2503200"/>
          </a:xfrm>
        </p:spPr>
        <p:txBody>
          <a:bodyPr/>
          <a:lstStyle/>
          <a:p>
            <a:pPr marL="101600" indent="0">
              <a:buNone/>
            </a:pPr>
            <a:r>
              <a:rPr lang="es-ES" dirty="0" smtClean="0"/>
              <a:t>1.- Envía al grupo de chat un resumen donde respondas a las siguientes preguntas: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11</a:t>
            </a:fld>
            <a:endParaRPr lang="es-ES"/>
          </a:p>
        </p:txBody>
      </p:sp>
      <p:sp>
        <p:nvSpPr>
          <p:cNvPr id="5" name="Google Shape;292;p38"/>
          <p:cNvSpPr/>
          <p:nvPr/>
        </p:nvSpPr>
        <p:spPr>
          <a:xfrm>
            <a:off x="6948264" y="699542"/>
            <a:ext cx="648072" cy="72008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6" name="Google Shape;279;p38"/>
          <p:cNvSpPr/>
          <p:nvPr/>
        </p:nvSpPr>
        <p:spPr>
          <a:xfrm>
            <a:off x="7812360" y="378298"/>
            <a:ext cx="695128" cy="685671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7" name="Google Shape;299;p38"/>
          <p:cNvSpPr/>
          <p:nvPr/>
        </p:nvSpPr>
        <p:spPr>
          <a:xfrm>
            <a:off x="539552" y="555526"/>
            <a:ext cx="792088" cy="864096"/>
          </a:xfrm>
          <a:custGeom>
            <a:avLst/>
            <a:gdLst/>
            <a:ahLst/>
            <a:cxnLst/>
            <a:rect l="l" t="t" r="r" b="b"/>
            <a:pathLst>
              <a:path w="18956" h="17763" extrusionOk="0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8" name="Google Shape;434;p39"/>
          <p:cNvSpPr/>
          <p:nvPr/>
        </p:nvSpPr>
        <p:spPr>
          <a:xfrm>
            <a:off x="5984421" y="2571750"/>
            <a:ext cx="2620027" cy="1800200"/>
          </a:xfrm>
          <a:custGeom>
            <a:avLst/>
            <a:gdLst/>
            <a:ahLst/>
            <a:cxnLst/>
            <a:rect l="l" t="t" r="r" b="b"/>
            <a:pathLst>
              <a:path w="71886" h="68584" extrusionOk="0">
                <a:moveTo>
                  <a:pt x="48962" y="1604"/>
                </a:moveTo>
                <a:lnTo>
                  <a:pt x="48679" y="1698"/>
                </a:lnTo>
                <a:lnTo>
                  <a:pt x="49811" y="1698"/>
                </a:lnTo>
                <a:lnTo>
                  <a:pt x="48962" y="1793"/>
                </a:lnTo>
                <a:lnTo>
                  <a:pt x="47924" y="1698"/>
                </a:lnTo>
                <a:lnTo>
                  <a:pt x="46980" y="1698"/>
                </a:lnTo>
                <a:lnTo>
                  <a:pt x="47452" y="1604"/>
                </a:lnTo>
                <a:close/>
                <a:moveTo>
                  <a:pt x="23773" y="1793"/>
                </a:moveTo>
                <a:lnTo>
                  <a:pt x="22547" y="1887"/>
                </a:lnTo>
                <a:lnTo>
                  <a:pt x="23113" y="1793"/>
                </a:lnTo>
                <a:close/>
                <a:moveTo>
                  <a:pt x="50471" y="1793"/>
                </a:moveTo>
                <a:lnTo>
                  <a:pt x="50660" y="1887"/>
                </a:lnTo>
                <a:lnTo>
                  <a:pt x="48301" y="1981"/>
                </a:lnTo>
                <a:lnTo>
                  <a:pt x="50471" y="1793"/>
                </a:lnTo>
                <a:close/>
                <a:moveTo>
                  <a:pt x="41603" y="1887"/>
                </a:moveTo>
                <a:lnTo>
                  <a:pt x="41698" y="1981"/>
                </a:lnTo>
                <a:lnTo>
                  <a:pt x="39811" y="2076"/>
                </a:lnTo>
                <a:lnTo>
                  <a:pt x="41320" y="1887"/>
                </a:lnTo>
                <a:lnTo>
                  <a:pt x="41320" y="1887"/>
                </a:lnTo>
                <a:lnTo>
                  <a:pt x="40943" y="1981"/>
                </a:lnTo>
                <a:lnTo>
                  <a:pt x="41603" y="1887"/>
                </a:lnTo>
                <a:close/>
                <a:moveTo>
                  <a:pt x="61409" y="2301"/>
                </a:moveTo>
                <a:lnTo>
                  <a:pt x="60659" y="2359"/>
                </a:lnTo>
                <a:lnTo>
                  <a:pt x="59527" y="2453"/>
                </a:lnTo>
                <a:lnTo>
                  <a:pt x="61886" y="2453"/>
                </a:lnTo>
                <a:lnTo>
                  <a:pt x="61773" y="2378"/>
                </a:lnTo>
                <a:lnTo>
                  <a:pt x="61697" y="2359"/>
                </a:lnTo>
                <a:lnTo>
                  <a:pt x="61409" y="2301"/>
                </a:lnTo>
                <a:close/>
                <a:moveTo>
                  <a:pt x="4245" y="3113"/>
                </a:moveTo>
                <a:lnTo>
                  <a:pt x="4245" y="3113"/>
                </a:lnTo>
                <a:lnTo>
                  <a:pt x="4245" y="3113"/>
                </a:lnTo>
                <a:close/>
                <a:moveTo>
                  <a:pt x="15189" y="4151"/>
                </a:moveTo>
                <a:lnTo>
                  <a:pt x="14074" y="4337"/>
                </a:lnTo>
                <a:lnTo>
                  <a:pt x="15189" y="4151"/>
                </a:lnTo>
                <a:close/>
                <a:moveTo>
                  <a:pt x="67074" y="19245"/>
                </a:moveTo>
                <a:lnTo>
                  <a:pt x="67067" y="19277"/>
                </a:lnTo>
                <a:lnTo>
                  <a:pt x="67093" y="19490"/>
                </a:lnTo>
                <a:lnTo>
                  <a:pt x="67074" y="19245"/>
                </a:lnTo>
                <a:close/>
                <a:moveTo>
                  <a:pt x="67093" y="19490"/>
                </a:moveTo>
                <a:lnTo>
                  <a:pt x="67169" y="20472"/>
                </a:lnTo>
                <a:lnTo>
                  <a:pt x="67357" y="21604"/>
                </a:lnTo>
                <a:lnTo>
                  <a:pt x="67093" y="19490"/>
                </a:lnTo>
                <a:close/>
                <a:moveTo>
                  <a:pt x="71558" y="26891"/>
                </a:moveTo>
                <a:lnTo>
                  <a:pt x="71603" y="27358"/>
                </a:lnTo>
                <a:lnTo>
                  <a:pt x="71603" y="26981"/>
                </a:lnTo>
                <a:lnTo>
                  <a:pt x="71558" y="26891"/>
                </a:lnTo>
                <a:close/>
                <a:moveTo>
                  <a:pt x="64339" y="3113"/>
                </a:moveTo>
                <a:lnTo>
                  <a:pt x="64905" y="3396"/>
                </a:lnTo>
                <a:lnTo>
                  <a:pt x="65282" y="3774"/>
                </a:lnTo>
                <a:lnTo>
                  <a:pt x="65659" y="4245"/>
                </a:lnTo>
                <a:lnTo>
                  <a:pt x="65942" y="4717"/>
                </a:lnTo>
                <a:lnTo>
                  <a:pt x="66414" y="6132"/>
                </a:lnTo>
                <a:lnTo>
                  <a:pt x="67074" y="8208"/>
                </a:lnTo>
                <a:lnTo>
                  <a:pt x="66791" y="7547"/>
                </a:lnTo>
                <a:lnTo>
                  <a:pt x="66791" y="7830"/>
                </a:lnTo>
                <a:lnTo>
                  <a:pt x="66508" y="7642"/>
                </a:lnTo>
                <a:lnTo>
                  <a:pt x="66225" y="7547"/>
                </a:lnTo>
                <a:lnTo>
                  <a:pt x="66791" y="9717"/>
                </a:lnTo>
                <a:lnTo>
                  <a:pt x="67074" y="10943"/>
                </a:lnTo>
                <a:lnTo>
                  <a:pt x="67452" y="11981"/>
                </a:lnTo>
                <a:lnTo>
                  <a:pt x="67357" y="11981"/>
                </a:lnTo>
                <a:lnTo>
                  <a:pt x="67924" y="14623"/>
                </a:lnTo>
                <a:lnTo>
                  <a:pt x="68395" y="17264"/>
                </a:lnTo>
                <a:lnTo>
                  <a:pt x="68867" y="19905"/>
                </a:lnTo>
                <a:lnTo>
                  <a:pt x="69527" y="22736"/>
                </a:lnTo>
                <a:lnTo>
                  <a:pt x="69433" y="22170"/>
                </a:lnTo>
                <a:lnTo>
                  <a:pt x="69527" y="21698"/>
                </a:lnTo>
                <a:lnTo>
                  <a:pt x="69810" y="23868"/>
                </a:lnTo>
                <a:lnTo>
                  <a:pt x="69999" y="26037"/>
                </a:lnTo>
                <a:lnTo>
                  <a:pt x="69810" y="24056"/>
                </a:lnTo>
                <a:lnTo>
                  <a:pt x="69905" y="25754"/>
                </a:lnTo>
                <a:lnTo>
                  <a:pt x="70093" y="28773"/>
                </a:lnTo>
                <a:lnTo>
                  <a:pt x="70188" y="30754"/>
                </a:lnTo>
                <a:lnTo>
                  <a:pt x="70093" y="29811"/>
                </a:lnTo>
                <a:lnTo>
                  <a:pt x="69999" y="29151"/>
                </a:lnTo>
                <a:lnTo>
                  <a:pt x="69999" y="30566"/>
                </a:lnTo>
                <a:lnTo>
                  <a:pt x="70093" y="31226"/>
                </a:lnTo>
                <a:lnTo>
                  <a:pt x="70093" y="32452"/>
                </a:lnTo>
                <a:lnTo>
                  <a:pt x="69999" y="33962"/>
                </a:lnTo>
                <a:lnTo>
                  <a:pt x="69716" y="36981"/>
                </a:lnTo>
                <a:lnTo>
                  <a:pt x="69244" y="39999"/>
                </a:lnTo>
                <a:lnTo>
                  <a:pt x="68678" y="43018"/>
                </a:lnTo>
                <a:lnTo>
                  <a:pt x="68678" y="41226"/>
                </a:lnTo>
                <a:lnTo>
                  <a:pt x="68678" y="39433"/>
                </a:lnTo>
                <a:lnTo>
                  <a:pt x="68207" y="32452"/>
                </a:lnTo>
                <a:lnTo>
                  <a:pt x="67735" y="25754"/>
                </a:lnTo>
                <a:lnTo>
                  <a:pt x="67641" y="26320"/>
                </a:lnTo>
                <a:lnTo>
                  <a:pt x="67452" y="25000"/>
                </a:lnTo>
                <a:lnTo>
                  <a:pt x="67263" y="23679"/>
                </a:lnTo>
                <a:lnTo>
                  <a:pt x="67169" y="22264"/>
                </a:lnTo>
                <a:lnTo>
                  <a:pt x="67169" y="21038"/>
                </a:lnTo>
                <a:lnTo>
                  <a:pt x="67074" y="19905"/>
                </a:lnTo>
                <a:lnTo>
                  <a:pt x="66980" y="19622"/>
                </a:lnTo>
                <a:lnTo>
                  <a:pt x="67067" y="19277"/>
                </a:lnTo>
                <a:lnTo>
                  <a:pt x="66886" y="17830"/>
                </a:lnTo>
                <a:lnTo>
                  <a:pt x="66980" y="18962"/>
                </a:lnTo>
                <a:lnTo>
                  <a:pt x="66414" y="14434"/>
                </a:lnTo>
                <a:lnTo>
                  <a:pt x="66603" y="14811"/>
                </a:lnTo>
                <a:lnTo>
                  <a:pt x="66603" y="14623"/>
                </a:lnTo>
                <a:lnTo>
                  <a:pt x="66414" y="13113"/>
                </a:lnTo>
                <a:lnTo>
                  <a:pt x="66131" y="11321"/>
                </a:lnTo>
                <a:lnTo>
                  <a:pt x="66037" y="10849"/>
                </a:lnTo>
                <a:lnTo>
                  <a:pt x="65565" y="7264"/>
                </a:lnTo>
                <a:lnTo>
                  <a:pt x="64999" y="4811"/>
                </a:lnTo>
                <a:lnTo>
                  <a:pt x="64339" y="3113"/>
                </a:lnTo>
                <a:close/>
                <a:moveTo>
                  <a:pt x="69433" y="56131"/>
                </a:moveTo>
                <a:lnTo>
                  <a:pt x="69433" y="57169"/>
                </a:lnTo>
                <a:lnTo>
                  <a:pt x="69339" y="58112"/>
                </a:lnTo>
                <a:lnTo>
                  <a:pt x="69056" y="58867"/>
                </a:lnTo>
                <a:lnTo>
                  <a:pt x="68773" y="59527"/>
                </a:lnTo>
                <a:lnTo>
                  <a:pt x="68678" y="59622"/>
                </a:lnTo>
                <a:lnTo>
                  <a:pt x="68773" y="58773"/>
                </a:lnTo>
                <a:lnTo>
                  <a:pt x="69150" y="57452"/>
                </a:lnTo>
                <a:lnTo>
                  <a:pt x="69433" y="56131"/>
                </a:lnTo>
                <a:close/>
                <a:moveTo>
                  <a:pt x="62169" y="61508"/>
                </a:moveTo>
                <a:lnTo>
                  <a:pt x="61320" y="61697"/>
                </a:lnTo>
                <a:lnTo>
                  <a:pt x="61886" y="61508"/>
                </a:lnTo>
                <a:close/>
                <a:moveTo>
                  <a:pt x="56320" y="62357"/>
                </a:moveTo>
                <a:lnTo>
                  <a:pt x="54418" y="62578"/>
                </a:lnTo>
                <a:lnTo>
                  <a:pt x="54418" y="62578"/>
                </a:lnTo>
                <a:lnTo>
                  <a:pt x="54905" y="62546"/>
                </a:lnTo>
                <a:lnTo>
                  <a:pt x="56320" y="62357"/>
                </a:lnTo>
                <a:close/>
                <a:moveTo>
                  <a:pt x="54418" y="62578"/>
                </a:moveTo>
                <a:lnTo>
                  <a:pt x="53490" y="62640"/>
                </a:lnTo>
                <a:lnTo>
                  <a:pt x="52924" y="62735"/>
                </a:lnTo>
                <a:lnTo>
                  <a:pt x="52263" y="62829"/>
                </a:lnTo>
                <a:lnTo>
                  <a:pt x="54418" y="62578"/>
                </a:lnTo>
                <a:close/>
                <a:moveTo>
                  <a:pt x="48867" y="1793"/>
                </a:moveTo>
                <a:lnTo>
                  <a:pt x="48207" y="1981"/>
                </a:lnTo>
                <a:lnTo>
                  <a:pt x="46886" y="1981"/>
                </a:lnTo>
                <a:lnTo>
                  <a:pt x="49528" y="2076"/>
                </a:lnTo>
                <a:lnTo>
                  <a:pt x="52169" y="2076"/>
                </a:lnTo>
                <a:lnTo>
                  <a:pt x="48490" y="2264"/>
                </a:lnTo>
                <a:lnTo>
                  <a:pt x="48490" y="2264"/>
                </a:lnTo>
                <a:lnTo>
                  <a:pt x="53395" y="2170"/>
                </a:lnTo>
                <a:lnTo>
                  <a:pt x="52263" y="2264"/>
                </a:lnTo>
                <a:lnTo>
                  <a:pt x="51037" y="2359"/>
                </a:lnTo>
                <a:lnTo>
                  <a:pt x="52546" y="2453"/>
                </a:lnTo>
                <a:lnTo>
                  <a:pt x="50754" y="2453"/>
                </a:lnTo>
                <a:lnTo>
                  <a:pt x="50754" y="2547"/>
                </a:lnTo>
                <a:lnTo>
                  <a:pt x="51037" y="2547"/>
                </a:lnTo>
                <a:lnTo>
                  <a:pt x="51509" y="2642"/>
                </a:lnTo>
                <a:lnTo>
                  <a:pt x="50377" y="2736"/>
                </a:lnTo>
                <a:lnTo>
                  <a:pt x="54056" y="2642"/>
                </a:lnTo>
                <a:lnTo>
                  <a:pt x="53490" y="2642"/>
                </a:lnTo>
                <a:lnTo>
                  <a:pt x="53018" y="2453"/>
                </a:lnTo>
                <a:lnTo>
                  <a:pt x="53112" y="2359"/>
                </a:lnTo>
                <a:lnTo>
                  <a:pt x="54339" y="2359"/>
                </a:lnTo>
                <a:lnTo>
                  <a:pt x="55848" y="2453"/>
                </a:lnTo>
                <a:lnTo>
                  <a:pt x="55565" y="2547"/>
                </a:lnTo>
                <a:lnTo>
                  <a:pt x="57169" y="2642"/>
                </a:lnTo>
                <a:lnTo>
                  <a:pt x="57169" y="2642"/>
                </a:lnTo>
                <a:lnTo>
                  <a:pt x="57075" y="2547"/>
                </a:lnTo>
                <a:lnTo>
                  <a:pt x="57358" y="2359"/>
                </a:lnTo>
                <a:lnTo>
                  <a:pt x="58490" y="2264"/>
                </a:lnTo>
                <a:lnTo>
                  <a:pt x="60093" y="2170"/>
                </a:lnTo>
                <a:lnTo>
                  <a:pt x="61603" y="2264"/>
                </a:lnTo>
                <a:lnTo>
                  <a:pt x="61226" y="2264"/>
                </a:lnTo>
                <a:lnTo>
                  <a:pt x="61409" y="2301"/>
                </a:lnTo>
                <a:lnTo>
                  <a:pt x="61632" y="2284"/>
                </a:lnTo>
                <a:lnTo>
                  <a:pt x="61632" y="2284"/>
                </a:lnTo>
                <a:lnTo>
                  <a:pt x="61773" y="2378"/>
                </a:lnTo>
                <a:lnTo>
                  <a:pt x="62075" y="2453"/>
                </a:lnTo>
                <a:lnTo>
                  <a:pt x="62358" y="2736"/>
                </a:lnTo>
                <a:lnTo>
                  <a:pt x="62735" y="3208"/>
                </a:lnTo>
                <a:lnTo>
                  <a:pt x="63207" y="3774"/>
                </a:lnTo>
                <a:lnTo>
                  <a:pt x="63961" y="5189"/>
                </a:lnTo>
                <a:lnTo>
                  <a:pt x="64339" y="5944"/>
                </a:lnTo>
                <a:lnTo>
                  <a:pt x="64622" y="6698"/>
                </a:lnTo>
                <a:lnTo>
                  <a:pt x="65093" y="8491"/>
                </a:lnTo>
                <a:lnTo>
                  <a:pt x="65471" y="10472"/>
                </a:lnTo>
                <a:lnTo>
                  <a:pt x="65754" y="12547"/>
                </a:lnTo>
                <a:lnTo>
                  <a:pt x="65848" y="14623"/>
                </a:lnTo>
                <a:lnTo>
                  <a:pt x="65942" y="16792"/>
                </a:lnTo>
                <a:lnTo>
                  <a:pt x="66131" y="20660"/>
                </a:lnTo>
                <a:lnTo>
                  <a:pt x="66225" y="20283"/>
                </a:lnTo>
                <a:lnTo>
                  <a:pt x="66603" y="23019"/>
                </a:lnTo>
                <a:lnTo>
                  <a:pt x="66791" y="25000"/>
                </a:lnTo>
                <a:lnTo>
                  <a:pt x="66791" y="25660"/>
                </a:lnTo>
                <a:lnTo>
                  <a:pt x="66791" y="25849"/>
                </a:lnTo>
                <a:lnTo>
                  <a:pt x="66697" y="25943"/>
                </a:lnTo>
                <a:lnTo>
                  <a:pt x="66508" y="24905"/>
                </a:lnTo>
                <a:lnTo>
                  <a:pt x="66508" y="25566"/>
                </a:lnTo>
                <a:lnTo>
                  <a:pt x="66508" y="26792"/>
                </a:lnTo>
                <a:lnTo>
                  <a:pt x="67169" y="33490"/>
                </a:lnTo>
                <a:lnTo>
                  <a:pt x="67546" y="36698"/>
                </a:lnTo>
                <a:lnTo>
                  <a:pt x="67735" y="40188"/>
                </a:lnTo>
                <a:lnTo>
                  <a:pt x="67357" y="38867"/>
                </a:lnTo>
                <a:lnTo>
                  <a:pt x="67263" y="38584"/>
                </a:lnTo>
                <a:lnTo>
                  <a:pt x="67263" y="38679"/>
                </a:lnTo>
                <a:lnTo>
                  <a:pt x="67263" y="39339"/>
                </a:lnTo>
                <a:lnTo>
                  <a:pt x="67357" y="40660"/>
                </a:lnTo>
                <a:lnTo>
                  <a:pt x="67641" y="43962"/>
                </a:lnTo>
                <a:lnTo>
                  <a:pt x="67829" y="46226"/>
                </a:lnTo>
                <a:lnTo>
                  <a:pt x="67924" y="46980"/>
                </a:lnTo>
                <a:lnTo>
                  <a:pt x="67169" y="50943"/>
                </a:lnTo>
                <a:lnTo>
                  <a:pt x="66886" y="52829"/>
                </a:lnTo>
                <a:lnTo>
                  <a:pt x="66791" y="54716"/>
                </a:lnTo>
                <a:lnTo>
                  <a:pt x="66791" y="54810"/>
                </a:lnTo>
                <a:lnTo>
                  <a:pt x="66980" y="55376"/>
                </a:lnTo>
                <a:lnTo>
                  <a:pt x="67169" y="56980"/>
                </a:lnTo>
                <a:lnTo>
                  <a:pt x="67263" y="58395"/>
                </a:lnTo>
                <a:lnTo>
                  <a:pt x="66980" y="58867"/>
                </a:lnTo>
                <a:lnTo>
                  <a:pt x="66697" y="59150"/>
                </a:lnTo>
                <a:lnTo>
                  <a:pt x="66414" y="59339"/>
                </a:lnTo>
                <a:lnTo>
                  <a:pt x="66037" y="59433"/>
                </a:lnTo>
                <a:lnTo>
                  <a:pt x="64999" y="59622"/>
                </a:lnTo>
                <a:lnTo>
                  <a:pt x="63207" y="59905"/>
                </a:lnTo>
                <a:lnTo>
                  <a:pt x="59999" y="60565"/>
                </a:lnTo>
                <a:lnTo>
                  <a:pt x="56697" y="60942"/>
                </a:lnTo>
                <a:lnTo>
                  <a:pt x="53301" y="61225"/>
                </a:lnTo>
                <a:lnTo>
                  <a:pt x="49905" y="61508"/>
                </a:lnTo>
                <a:lnTo>
                  <a:pt x="43113" y="61791"/>
                </a:lnTo>
                <a:lnTo>
                  <a:pt x="39716" y="61980"/>
                </a:lnTo>
                <a:lnTo>
                  <a:pt x="36509" y="62169"/>
                </a:lnTo>
                <a:lnTo>
                  <a:pt x="36698" y="62074"/>
                </a:lnTo>
                <a:lnTo>
                  <a:pt x="36886" y="61886"/>
                </a:lnTo>
                <a:lnTo>
                  <a:pt x="36320" y="61886"/>
                </a:lnTo>
                <a:lnTo>
                  <a:pt x="35566" y="61980"/>
                </a:lnTo>
                <a:lnTo>
                  <a:pt x="34811" y="62074"/>
                </a:lnTo>
                <a:lnTo>
                  <a:pt x="34150" y="62169"/>
                </a:lnTo>
                <a:lnTo>
                  <a:pt x="32924" y="62074"/>
                </a:lnTo>
                <a:lnTo>
                  <a:pt x="31132" y="62263"/>
                </a:lnTo>
                <a:lnTo>
                  <a:pt x="26886" y="62640"/>
                </a:lnTo>
                <a:lnTo>
                  <a:pt x="24528" y="62923"/>
                </a:lnTo>
                <a:lnTo>
                  <a:pt x="22264" y="63112"/>
                </a:lnTo>
                <a:lnTo>
                  <a:pt x="19151" y="63112"/>
                </a:lnTo>
                <a:lnTo>
                  <a:pt x="18302" y="63018"/>
                </a:lnTo>
                <a:lnTo>
                  <a:pt x="19056" y="63018"/>
                </a:lnTo>
                <a:lnTo>
                  <a:pt x="19905" y="62923"/>
                </a:lnTo>
                <a:lnTo>
                  <a:pt x="21604" y="62546"/>
                </a:lnTo>
                <a:lnTo>
                  <a:pt x="21604" y="62546"/>
                </a:lnTo>
                <a:lnTo>
                  <a:pt x="19905" y="62640"/>
                </a:lnTo>
                <a:lnTo>
                  <a:pt x="18207" y="62640"/>
                </a:lnTo>
                <a:lnTo>
                  <a:pt x="14811" y="62735"/>
                </a:lnTo>
                <a:lnTo>
                  <a:pt x="14528" y="62829"/>
                </a:lnTo>
                <a:lnTo>
                  <a:pt x="6509" y="62735"/>
                </a:lnTo>
                <a:lnTo>
                  <a:pt x="6415" y="61886"/>
                </a:lnTo>
                <a:lnTo>
                  <a:pt x="6415" y="61603"/>
                </a:lnTo>
                <a:lnTo>
                  <a:pt x="6509" y="61508"/>
                </a:lnTo>
                <a:lnTo>
                  <a:pt x="6698" y="61980"/>
                </a:lnTo>
                <a:lnTo>
                  <a:pt x="6509" y="58112"/>
                </a:lnTo>
                <a:lnTo>
                  <a:pt x="6321" y="54244"/>
                </a:lnTo>
                <a:lnTo>
                  <a:pt x="6038" y="50471"/>
                </a:lnTo>
                <a:lnTo>
                  <a:pt x="5943" y="48490"/>
                </a:lnTo>
                <a:lnTo>
                  <a:pt x="5943" y="47924"/>
                </a:lnTo>
                <a:lnTo>
                  <a:pt x="5849" y="46414"/>
                </a:lnTo>
                <a:lnTo>
                  <a:pt x="5943" y="44811"/>
                </a:lnTo>
                <a:lnTo>
                  <a:pt x="6132" y="41414"/>
                </a:lnTo>
                <a:lnTo>
                  <a:pt x="6132" y="39622"/>
                </a:lnTo>
                <a:lnTo>
                  <a:pt x="6132" y="38018"/>
                </a:lnTo>
                <a:lnTo>
                  <a:pt x="5849" y="36415"/>
                </a:lnTo>
                <a:lnTo>
                  <a:pt x="5660" y="35754"/>
                </a:lnTo>
                <a:lnTo>
                  <a:pt x="5472" y="35094"/>
                </a:lnTo>
                <a:lnTo>
                  <a:pt x="5566" y="35849"/>
                </a:lnTo>
                <a:lnTo>
                  <a:pt x="5660" y="36698"/>
                </a:lnTo>
                <a:lnTo>
                  <a:pt x="5566" y="38301"/>
                </a:lnTo>
                <a:lnTo>
                  <a:pt x="5283" y="35566"/>
                </a:lnTo>
                <a:lnTo>
                  <a:pt x="4811" y="32452"/>
                </a:lnTo>
                <a:lnTo>
                  <a:pt x="4717" y="30943"/>
                </a:lnTo>
                <a:lnTo>
                  <a:pt x="4623" y="29434"/>
                </a:lnTo>
                <a:lnTo>
                  <a:pt x="4717" y="28113"/>
                </a:lnTo>
                <a:lnTo>
                  <a:pt x="5000" y="26886"/>
                </a:lnTo>
                <a:lnTo>
                  <a:pt x="4906" y="24717"/>
                </a:lnTo>
                <a:lnTo>
                  <a:pt x="5000" y="25283"/>
                </a:lnTo>
                <a:lnTo>
                  <a:pt x="5000" y="24811"/>
                </a:lnTo>
                <a:lnTo>
                  <a:pt x="5000" y="24339"/>
                </a:lnTo>
                <a:lnTo>
                  <a:pt x="4906" y="23302"/>
                </a:lnTo>
                <a:lnTo>
                  <a:pt x="4811" y="21981"/>
                </a:lnTo>
                <a:lnTo>
                  <a:pt x="4623" y="20283"/>
                </a:lnTo>
                <a:lnTo>
                  <a:pt x="4340" y="19528"/>
                </a:lnTo>
                <a:lnTo>
                  <a:pt x="4057" y="18679"/>
                </a:lnTo>
                <a:lnTo>
                  <a:pt x="4057" y="18773"/>
                </a:lnTo>
                <a:lnTo>
                  <a:pt x="4245" y="28868"/>
                </a:lnTo>
                <a:lnTo>
                  <a:pt x="4623" y="38962"/>
                </a:lnTo>
                <a:lnTo>
                  <a:pt x="4528" y="38490"/>
                </a:lnTo>
                <a:lnTo>
                  <a:pt x="4528" y="39528"/>
                </a:lnTo>
                <a:lnTo>
                  <a:pt x="4528" y="41980"/>
                </a:lnTo>
                <a:lnTo>
                  <a:pt x="4528" y="43301"/>
                </a:lnTo>
                <a:lnTo>
                  <a:pt x="4434" y="44622"/>
                </a:lnTo>
                <a:lnTo>
                  <a:pt x="4434" y="46037"/>
                </a:lnTo>
                <a:lnTo>
                  <a:pt x="4434" y="47358"/>
                </a:lnTo>
                <a:lnTo>
                  <a:pt x="4340" y="49056"/>
                </a:lnTo>
                <a:lnTo>
                  <a:pt x="4245" y="50848"/>
                </a:lnTo>
                <a:lnTo>
                  <a:pt x="4151" y="54716"/>
                </a:lnTo>
                <a:lnTo>
                  <a:pt x="4340" y="58773"/>
                </a:lnTo>
                <a:lnTo>
                  <a:pt x="4528" y="60754"/>
                </a:lnTo>
                <a:lnTo>
                  <a:pt x="4811" y="62640"/>
                </a:lnTo>
                <a:lnTo>
                  <a:pt x="2170" y="62546"/>
                </a:lnTo>
                <a:lnTo>
                  <a:pt x="2264" y="58207"/>
                </a:lnTo>
                <a:lnTo>
                  <a:pt x="2359" y="53773"/>
                </a:lnTo>
                <a:lnTo>
                  <a:pt x="2547" y="49433"/>
                </a:lnTo>
                <a:lnTo>
                  <a:pt x="2830" y="45094"/>
                </a:lnTo>
                <a:lnTo>
                  <a:pt x="2736" y="45094"/>
                </a:lnTo>
                <a:lnTo>
                  <a:pt x="2925" y="41509"/>
                </a:lnTo>
                <a:lnTo>
                  <a:pt x="2925" y="42263"/>
                </a:lnTo>
                <a:lnTo>
                  <a:pt x="3208" y="34245"/>
                </a:lnTo>
                <a:lnTo>
                  <a:pt x="3774" y="30566"/>
                </a:lnTo>
                <a:lnTo>
                  <a:pt x="3208" y="31981"/>
                </a:lnTo>
                <a:lnTo>
                  <a:pt x="3113" y="31698"/>
                </a:lnTo>
                <a:lnTo>
                  <a:pt x="3113" y="31226"/>
                </a:lnTo>
                <a:lnTo>
                  <a:pt x="3208" y="30471"/>
                </a:lnTo>
                <a:lnTo>
                  <a:pt x="3113" y="30943"/>
                </a:lnTo>
                <a:lnTo>
                  <a:pt x="3208" y="29528"/>
                </a:lnTo>
                <a:lnTo>
                  <a:pt x="3396" y="28019"/>
                </a:lnTo>
                <a:lnTo>
                  <a:pt x="3491" y="27075"/>
                </a:lnTo>
                <a:lnTo>
                  <a:pt x="3585" y="26886"/>
                </a:lnTo>
                <a:lnTo>
                  <a:pt x="3585" y="27075"/>
                </a:lnTo>
                <a:lnTo>
                  <a:pt x="3585" y="27736"/>
                </a:lnTo>
                <a:lnTo>
                  <a:pt x="3774" y="26132"/>
                </a:lnTo>
                <a:lnTo>
                  <a:pt x="3774" y="21887"/>
                </a:lnTo>
                <a:lnTo>
                  <a:pt x="3774" y="19717"/>
                </a:lnTo>
                <a:lnTo>
                  <a:pt x="3868" y="17547"/>
                </a:lnTo>
                <a:lnTo>
                  <a:pt x="3774" y="16321"/>
                </a:lnTo>
                <a:lnTo>
                  <a:pt x="3679" y="15094"/>
                </a:lnTo>
                <a:lnTo>
                  <a:pt x="3679" y="12547"/>
                </a:lnTo>
                <a:lnTo>
                  <a:pt x="3868" y="9906"/>
                </a:lnTo>
                <a:lnTo>
                  <a:pt x="4151" y="7359"/>
                </a:lnTo>
                <a:lnTo>
                  <a:pt x="4057" y="15566"/>
                </a:lnTo>
                <a:lnTo>
                  <a:pt x="4245" y="16132"/>
                </a:lnTo>
                <a:lnTo>
                  <a:pt x="4245" y="14717"/>
                </a:lnTo>
                <a:lnTo>
                  <a:pt x="4245" y="14151"/>
                </a:lnTo>
                <a:lnTo>
                  <a:pt x="4151" y="14623"/>
                </a:lnTo>
                <a:lnTo>
                  <a:pt x="4151" y="13208"/>
                </a:lnTo>
                <a:lnTo>
                  <a:pt x="4151" y="11792"/>
                </a:lnTo>
                <a:lnTo>
                  <a:pt x="4245" y="9057"/>
                </a:lnTo>
                <a:lnTo>
                  <a:pt x="4340" y="9434"/>
                </a:lnTo>
                <a:lnTo>
                  <a:pt x="4434" y="8208"/>
                </a:lnTo>
                <a:lnTo>
                  <a:pt x="4717" y="7264"/>
                </a:lnTo>
                <a:lnTo>
                  <a:pt x="5000" y="6415"/>
                </a:lnTo>
                <a:lnTo>
                  <a:pt x="5472" y="5755"/>
                </a:lnTo>
                <a:lnTo>
                  <a:pt x="6038" y="5661"/>
                </a:lnTo>
                <a:lnTo>
                  <a:pt x="6226" y="5661"/>
                </a:lnTo>
                <a:lnTo>
                  <a:pt x="6038" y="6132"/>
                </a:lnTo>
                <a:lnTo>
                  <a:pt x="5849" y="6698"/>
                </a:lnTo>
                <a:lnTo>
                  <a:pt x="5849" y="7359"/>
                </a:lnTo>
                <a:lnTo>
                  <a:pt x="6038" y="8019"/>
                </a:lnTo>
                <a:lnTo>
                  <a:pt x="5943" y="8774"/>
                </a:lnTo>
                <a:lnTo>
                  <a:pt x="6038" y="10566"/>
                </a:lnTo>
                <a:lnTo>
                  <a:pt x="6038" y="11698"/>
                </a:lnTo>
                <a:lnTo>
                  <a:pt x="6132" y="12547"/>
                </a:lnTo>
                <a:lnTo>
                  <a:pt x="6038" y="10377"/>
                </a:lnTo>
                <a:lnTo>
                  <a:pt x="6038" y="8208"/>
                </a:lnTo>
                <a:lnTo>
                  <a:pt x="6226" y="8679"/>
                </a:lnTo>
                <a:lnTo>
                  <a:pt x="6321" y="6793"/>
                </a:lnTo>
                <a:lnTo>
                  <a:pt x="6415" y="5944"/>
                </a:lnTo>
                <a:lnTo>
                  <a:pt x="6415" y="5849"/>
                </a:lnTo>
                <a:lnTo>
                  <a:pt x="6415" y="5566"/>
                </a:lnTo>
                <a:lnTo>
                  <a:pt x="8208" y="5283"/>
                </a:lnTo>
                <a:lnTo>
                  <a:pt x="9906" y="5000"/>
                </a:lnTo>
                <a:lnTo>
                  <a:pt x="11604" y="4623"/>
                </a:lnTo>
                <a:lnTo>
                  <a:pt x="13302" y="4340"/>
                </a:lnTo>
                <a:lnTo>
                  <a:pt x="13302" y="4340"/>
                </a:lnTo>
                <a:lnTo>
                  <a:pt x="11226" y="4623"/>
                </a:lnTo>
                <a:lnTo>
                  <a:pt x="9434" y="4906"/>
                </a:lnTo>
                <a:lnTo>
                  <a:pt x="6415" y="5472"/>
                </a:lnTo>
                <a:lnTo>
                  <a:pt x="6415" y="5283"/>
                </a:lnTo>
                <a:lnTo>
                  <a:pt x="6321" y="5472"/>
                </a:lnTo>
                <a:lnTo>
                  <a:pt x="5472" y="5661"/>
                </a:lnTo>
                <a:lnTo>
                  <a:pt x="5660" y="5472"/>
                </a:lnTo>
                <a:lnTo>
                  <a:pt x="6415" y="5283"/>
                </a:lnTo>
                <a:lnTo>
                  <a:pt x="5849" y="5283"/>
                </a:lnTo>
                <a:lnTo>
                  <a:pt x="6226" y="5000"/>
                </a:lnTo>
                <a:lnTo>
                  <a:pt x="6509" y="4717"/>
                </a:lnTo>
                <a:lnTo>
                  <a:pt x="6509" y="4717"/>
                </a:lnTo>
                <a:lnTo>
                  <a:pt x="6415" y="5283"/>
                </a:lnTo>
                <a:lnTo>
                  <a:pt x="6415" y="5283"/>
                </a:lnTo>
                <a:lnTo>
                  <a:pt x="6887" y="4811"/>
                </a:lnTo>
                <a:lnTo>
                  <a:pt x="7453" y="4340"/>
                </a:lnTo>
                <a:lnTo>
                  <a:pt x="8113" y="4151"/>
                </a:lnTo>
                <a:lnTo>
                  <a:pt x="8962" y="3962"/>
                </a:lnTo>
                <a:lnTo>
                  <a:pt x="9811" y="3868"/>
                </a:lnTo>
                <a:lnTo>
                  <a:pt x="10755" y="3868"/>
                </a:lnTo>
                <a:lnTo>
                  <a:pt x="12830" y="3962"/>
                </a:lnTo>
                <a:lnTo>
                  <a:pt x="15189" y="4151"/>
                </a:lnTo>
                <a:lnTo>
                  <a:pt x="15189" y="4151"/>
                </a:lnTo>
                <a:lnTo>
                  <a:pt x="15755" y="4057"/>
                </a:lnTo>
                <a:lnTo>
                  <a:pt x="18113" y="3585"/>
                </a:lnTo>
                <a:lnTo>
                  <a:pt x="21037" y="2925"/>
                </a:lnTo>
                <a:lnTo>
                  <a:pt x="24151" y="2453"/>
                </a:lnTo>
                <a:lnTo>
                  <a:pt x="24811" y="2736"/>
                </a:lnTo>
                <a:lnTo>
                  <a:pt x="25660" y="2925"/>
                </a:lnTo>
                <a:lnTo>
                  <a:pt x="22075" y="3585"/>
                </a:lnTo>
                <a:lnTo>
                  <a:pt x="19717" y="3962"/>
                </a:lnTo>
                <a:lnTo>
                  <a:pt x="21509" y="3774"/>
                </a:lnTo>
                <a:lnTo>
                  <a:pt x="23302" y="3585"/>
                </a:lnTo>
                <a:lnTo>
                  <a:pt x="23207" y="3617"/>
                </a:lnTo>
                <a:lnTo>
                  <a:pt x="23207" y="3617"/>
                </a:lnTo>
                <a:lnTo>
                  <a:pt x="21698" y="3868"/>
                </a:lnTo>
                <a:lnTo>
                  <a:pt x="20000" y="4151"/>
                </a:lnTo>
                <a:lnTo>
                  <a:pt x="26320" y="3491"/>
                </a:lnTo>
                <a:lnTo>
                  <a:pt x="29434" y="3113"/>
                </a:lnTo>
                <a:lnTo>
                  <a:pt x="32547" y="2925"/>
                </a:lnTo>
                <a:lnTo>
                  <a:pt x="32547" y="2925"/>
                </a:lnTo>
                <a:lnTo>
                  <a:pt x="31320" y="3208"/>
                </a:lnTo>
                <a:lnTo>
                  <a:pt x="32452" y="3113"/>
                </a:lnTo>
                <a:lnTo>
                  <a:pt x="33679" y="2925"/>
                </a:lnTo>
                <a:lnTo>
                  <a:pt x="34811" y="2830"/>
                </a:lnTo>
                <a:lnTo>
                  <a:pt x="36037" y="2736"/>
                </a:lnTo>
                <a:lnTo>
                  <a:pt x="35754" y="2736"/>
                </a:lnTo>
                <a:lnTo>
                  <a:pt x="35754" y="2642"/>
                </a:lnTo>
                <a:lnTo>
                  <a:pt x="36226" y="2642"/>
                </a:lnTo>
                <a:lnTo>
                  <a:pt x="36415" y="2547"/>
                </a:lnTo>
                <a:lnTo>
                  <a:pt x="34905" y="2547"/>
                </a:lnTo>
                <a:lnTo>
                  <a:pt x="35660" y="2453"/>
                </a:lnTo>
                <a:lnTo>
                  <a:pt x="36132" y="2453"/>
                </a:lnTo>
                <a:lnTo>
                  <a:pt x="37358" y="2359"/>
                </a:lnTo>
                <a:lnTo>
                  <a:pt x="37830" y="2359"/>
                </a:lnTo>
                <a:lnTo>
                  <a:pt x="38207" y="2264"/>
                </a:lnTo>
                <a:lnTo>
                  <a:pt x="36509" y="2359"/>
                </a:lnTo>
                <a:lnTo>
                  <a:pt x="36509" y="2359"/>
                </a:lnTo>
                <a:lnTo>
                  <a:pt x="38207" y="2170"/>
                </a:lnTo>
                <a:lnTo>
                  <a:pt x="39811" y="2170"/>
                </a:lnTo>
                <a:lnTo>
                  <a:pt x="40188" y="2264"/>
                </a:lnTo>
                <a:lnTo>
                  <a:pt x="39905" y="2076"/>
                </a:lnTo>
                <a:lnTo>
                  <a:pt x="41603" y="2076"/>
                </a:lnTo>
                <a:lnTo>
                  <a:pt x="41037" y="2170"/>
                </a:lnTo>
                <a:lnTo>
                  <a:pt x="43773" y="2076"/>
                </a:lnTo>
                <a:lnTo>
                  <a:pt x="43207" y="2076"/>
                </a:lnTo>
                <a:lnTo>
                  <a:pt x="44528" y="1981"/>
                </a:lnTo>
                <a:lnTo>
                  <a:pt x="44811" y="1981"/>
                </a:lnTo>
                <a:lnTo>
                  <a:pt x="45094" y="1887"/>
                </a:lnTo>
                <a:lnTo>
                  <a:pt x="45754" y="1887"/>
                </a:lnTo>
                <a:lnTo>
                  <a:pt x="47263" y="1793"/>
                </a:lnTo>
                <a:close/>
                <a:moveTo>
                  <a:pt x="52263" y="65754"/>
                </a:moveTo>
                <a:lnTo>
                  <a:pt x="51792" y="65848"/>
                </a:lnTo>
                <a:lnTo>
                  <a:pt x="51697" y="65848"/>
                </a:lnTo>
                <a:lnTo>
                  <a:pt x="48867" y="66131"/>
                </a:lnTo>
                <a:lnTo>
                  <a:pt x="50565" y="65848"/>
                </a:lnTo>
                <a:lnTo>
                  <a:pt x="52263" y="65754"/>
                </a:lnTo>
                <a:close/>
                <a:moveTo>
                  <a:pt x="66697" y="61037"/>
                </a:moveTo>
                <a:lnTo>
                  <a:pt x="66603" y="61131"/>
                </a:lnTo>
                <a:lnTo>
                  <a:pt x="65848" y="61414"/>
                </a:lnTo>
                <a:lnTo>
                  <a:pt x="64999" y="61603"/>
                </a:lnTo>
                <a:lnTo>
                  <a:pt x="63018" y="61791"/>
                </a:lnTo>
                <a:lnTo>
                  <a:pt x="64905" y="61697"/>
                </a:lnTo>
                <a:lnTo>
                  <a:pt x="66508" y="61320"/>
                </a:lnTo>
                <a:lnTo>
                  <a:pt x="66037" y="61980"/>
                </a:lnTo>
                <a:lnTo>
                  <a:pt x="65471" y="62546"/>
                </a:lnTo>
                <a:lnTo>
                  <a:pt x="64810" y="63018"/>
                </a:lnTo>
                <a:lnTo>
                  <a:pt x="64056" y="63301"/>
                </a:lnTo>
                <a:lnTo>
                  <a:pt x="63301" y="63584"/>
                </a:lnTo>
                <a:lnTo>
                  <a:pt x="62452" y="63772"/>
                </a:lnTo>
                <a:lnTo>
                  <a:pt x="61509" y="63961"/>
                </a:lnTo>
                <a:lnTo>
                  <a:pt x="60565" y="64055"/>
                </a:lnTo>
                <a:lnTo>
                  <a:pt x="58678" y="64150"/>
                </a:lnTo>
                <a:lnTo>
                  <a:pt x="53018" y="64150"/>
                </a:lnTo>
                <a:lnTo>
                  <a:pt x="46037" y="64810"/>
                </a:lnTo>
                <a:lnTo>
                  <a:pt x="39528" y="65282"/>
                </a:lnTo>
                <a:lnTo>
                  <a:pt x="36320" y="65471"/>
                </a:lnTo>
                <a:lnTo>
                  <a:pt x="33018" y="65659"/>
                </a:lnTo>
                <a:lnTo>
                  <a:pt x="29622" y="65754"/>
                </a:lnTo>
                <a:lnTo>
                  <a:pt x="23962" y="65754"/>
                </a:lnTo>
                <a:lnTo>
                  <a:pt x="21698" y="65942"/>
                </a:lnTo>
                <a:lnTo>
                  <a:pt x="17264" y="66225"/>
                </a:lnTo>
                <a:lnTo>
                  <a:pt x="17830" y="66037"/>
                </a:lnTo>
                <a:lnTo>
                  <a:pt x="16698" y="65942"/>
                </a:lnTo>
                <a:lnTo>
                  <a:pt x="16509" y="65942"/>
                </a:lnTo>
                <a:lnTo>
                  <a:pt x="15094" y="66037"/>
                </a:lnTo>
                <a:lnTo>
                  <a:pt x="15660" y="66131"/>
                </a:lnTo>
                <a:lnTo>
                  <a:pt x="16132" y="66037"/>
                </a:lnTo>
                <a:lnTo>
                  <a:pt x="15943" y="66131"/>
                </a:lnTo>
                <a:lnTo>
                  <a:pt x="16604" y="66225"/>
                </a:lnTo>
                <a:lnTo>
                  <a:pt x="14434" y="66320"/>
                </a:lnTo>
                <a:lnTo>
                  <a:pt x="12170" y="66414"/>
                </a:lnTo>
                <a:lnTo>
                  <a:pt x="13773" y="66225"/>
                </a:lnTo>
                <a:lnTo>
                  <a:pt x="15000" y="66037"/>
                </a:lnTo>
                <a:lnTo>
                  <a:pt x="12453" y="66225"/>
                </a:lnTo>
                <a:lnTo>
                  <a:pt x="11604" y="66320"/>
                </a:lnTo>
                <a:lnTo>
                  <a:pt x="11604" y="66225"/>
                </a:lnTo>
                <a:lnTo>
                  <a:pt x="11887" y="66225"/>
                </a:lnTo>
                <a:lnTo>
                  <a:pt x="12736" y="66037"/>
                </a:lnTo>
                <a:lnTo>
                  <a:pt x="9906" y="66225"/>
                </a:lnTo>
                <a:lnTo>
                  <a:pt x="8962" y="66414"/>
                </a:lnTo>
                <a:lnTo>
                  <a:pt x="10000" y="66414"/>
                </a:lnTo>
                <a:lnTo>
                  <a:pt x="8396" y="66697"/>
                </a:lnTo>
                <a:lnTo>
                  <a:pt x="7830" y="66697"/>
                </a:lnTo>
                <a:lnTo>
                  <a:pt x="7358" y="66603"/>
                </a:lnTo>
                <a:lnTo>
                  <a:pt x="7075" y="66414"/>
                </a:lnTo>
                <a:lnTo>
                  <a:pt x="6792" y="66131"/>
                </a:lnTo>
                <a:lnTo>
                  <a:pt x="6604" y="65565"/>
                </a:lnTo>
                <a:lnTo>
                  <a:pt x="6604" y="64810"/>
                </a:lnTo>
                <a:lnTo>
                  <a:pt x="6415" y="66225"/>
                </a:lnTo>
                <a:lnTo>
                  <a:pt x="6509" y="64527"/>
                </a:lnTo>
                <a:lnTo>
                  <a:pt x="20188" y="64433"/>
                </a:lnTo>
                <a:lnTo>
                  <a:pt x="20188" y="64433"/>
                </a:lnTo>
                <a:lnTo>
                  <a:pt x="19434" y="64621"/>
                </a:lnTo>
                <a:lnTo>
                  <a:pt x="23585" y="64527"/>
                </a:lnTo>
                <a:lnTo>
                  <a:pt x="25660" y="64433"/>
                </a:lnTo>
                <a:lnTo>
                  <a:pt x="27641" y="64338"/>
                </a:lnTo>
                <a:lnTo>
                  <a:pt x="25754" y="64244"/>
                </a:lnTo>
                <a:lnTo>
                  <a:pt x="31132" y="63772"/>
                </a:lnTo>
                <a:lnTo>
                  <a:pt x="36698" y="63301"/>
                </a:lnTo>
                <a:lnTo>
                  <a:pt x="42264" y="62829"/>
                </a:lnTo>
                <a:lnTo>
                  <a:pt x="47830" y="62640"/>
                </a:lnTo>
                <a:lnTo>
                  <a:pt x="46414" y="62829"/>
                </a:lnTo>
                <a:lnTo>
                  <a:pt x="44999" y="63018"/>
                </a:lnTo>
                <a:lnTo>
                  <a:pt x="48867" y="62735"/>
                </a:lnTo>
                <a:lnTo>
                  <a:pt x="52358" y="62452"/>
                </a:lnTo>
                <a:lnTo>
                  <a:pt x="53207" y="62357"/>
                </a:lnTo>
                <a:lnTo>
                  <a:pt x="52452" y="62452"/>
                </a:lnTo>
                <a:lnTo>
                  <a:pt x="55660" y="62169"/>
                </a:lnTo>
                <a:lnTo>
                  <a:pt x="54056" y="62357"/>
                </a:lnTo>
                <a:lnTo>
                  <a:pt x="56320" y="62357"/>
                </a:lnTo>
                <a:lnTo>
                  <a:pt x="58395" y="62169"/>
                </a:lnTo>
                <a:lnTo>
                  <a:pt x="60471" y="61980"/>
                </a:lnTo>
                <a:lnTo>
                  <a:pt x="64622" y="61508"/>
                </a:lnTo>
                <a:lnTo>
                  <a:pt x="63584" y="61508"/>
                </a:lnTo>
                <a:lnTo>
                  <a:pt x="65188" y="61320"/>
                </a:lnTo>
                <a:lnTo>
                  <a:pt x="65942" y="61225"/>
                </a:lnTo>
                <a:lnTo>
                  <a:pt x="66697" y="61037"/>
                </a:lnTo>
                <a:close/>
                <a:moveTo>
                  <a:pt x="56131" y="0"/>
                </a:moveTo>
                <a:lnTo>
                  <a:pt x="54056" y="95"/>
                </a:lnTo>
                <a:lnTo>
                  <a:pt x="49999" y="472"/>
                </a:lnTo>
                <a:lnTo>
                  <a:pt x="49905" y="472"/>
                </a:lnTo>
                <a:lnTo>
                  <a:pt x="50188" y="378"/>
                </a:lnTo>
                <a:lnTo>
                  <a:pt x="46131" y="378"/>
                </a:lnTo>
                <a:lnTo>
                  <a:pt x="44999" y="566"/>
                </a:lnTo>
                <a:lnTo>
                  <a:pt x="45848" y="661"/>
                </a:lnTo>
                <a:lnTo>
                  <a:pt x="45848" y="661"/>
                </a:lnTo>
                <a:lnTo>
                  <a:pt x="45094" y="566"/>
                </a:lnTo>
                <a:lnTo>
                  <a:pt x="46037" y="661"/>
                </a:lnTo>
                <a:lnTo>
                  <a:pt x="45943" y="661"/>
                </a:lnTo>
                <a:lnTo>
                  <a:pt x="40377" y="849"/>
                </a:lnTo>
                <a:lnTo>
                  <a:pt x="34622" y="1038"/>
                </a:lnTo>
                <a:lnTo>
                  <a:pt x="34245" y="1038"/>
                </a:lnTo>
                <a:lnTo>
                  <a:pt x="30943" y="1227"/>
                </a:lnTo>
                <a:lnTo>
                  <a:pt x="29905" y="1132"/>
                </a:lnTo>
                <a:lnTo>
                  <a:pt x="28679" y="1227"/>
                </a:lnTo>
                <a:lnTo>
                  <a:pt x="26132" y="1510"/>
                </a:lnTo>
                <a:lnTo>
                  <a:pt x="20566" y="1887"/>
                </a:lnTo>
                <a:lnTo>
                  <a:pt x="20094" y="1887"/>
                </a:lnTo>
                <a:lnTo>
                  <a:pt x="19434" y="1793"/>
                </a:lnTo>
                <a:lnTo>
                  <a:pt x="19245" y="1793"/>
                </a:lnTo>
                <a:lnTo>
                  <a:pt x="19434" y="1887"/>
                </a:lnTo>
                <a:lnTo>
                  <a:pt x="19811" y="1981"/>
                </a:lnTo>
                <a:lnTo>
                  <a:pt x="17453" y="2170"/>
                </a:lnTo>
                <a:lnTo>
                  <a:pt x="12830" y="2170"/>
                </a:lnTo>
                <a:lnTo>
                  <a:pt x="11415" y="2359"/>
                </a:lnTo>
                <a:lnTo>
                  <a:pt x="8962" y="2547"/>
                </a:lnTo>
                <a:lnTo>
                  <a:pt x="8113" y="3113"/>
                </a:lnTo>
                <a:lnTo>
                  <a:pt x="7170" y="3302"/>
                </a:lnTo>
                <a:lnTo>
                  <a:pt x="5377" y="3679"/>
                </a:lnTo>
                <a:lnTo>
                  <a:pt x="4245" y="3868"/>
                </a:lnTo>
                <a:lnTo>
                  <a:pt x="4245" y="3113"/>
                </a:lnTo>
                <a:lnTo>
                  <a:pt x="4151" y="3868"/>
                </a:lnTo>
                <a:lnTo>
                  <a:pt x="3774" y="4057"/>
                </a:lnTo>
                <a:lnTo>
                  <a:pt x="3585" y="4151"/>
                </a:lnTo>
                <a:lnTo>
                  <a:pt x="3396" y="4340"/>
                </a:lnTo>
                <a:lnTo>
                  <a:pt x="3208" y="4623"/>
                </a:lnTo>
                <a:lnTo>
                  <a:pt x="2925" y="5472"/>
                </a:lnTo>
                <a:lnTo>
                  <a:pt x="2453" y="7076"/>
                </a:lnTo>
                <a:lnTo>
                  <a:pt x="2264" y="7830"/>
                </a:lnTo>
                <a:lnTo>
                  <a:pt x="2076" y="8585"/>
                </a:lnTo>
                <a:lnTo>
                  <a:pt x="1793" y="10283"/>
                </a:lnTo>
                <a:lnTo>
                  <a:pt x="1698" y="12075"/>
                </a:lnTo>
                <a:lnTo>
                  <a:pt x="1698" y="13868"/>
                </a:lnTo>
                <a:lnTo>
                  <a:pt x="1793" y="17547"/>
                </a:lnTo>
                <a:lnTo>
                  <a:pt x="1793" y="19339"/>
                </a:lnTo>
                <a:lnTo>
                  <a:pt x="1793" y="20943"/>
                </a:lnTo>
                <a:lnTo>
                  <a:pt x="849" y="42735"/>
                </a:lnTo>
                <a:lnTo>
                  <a:pt x="0" y="64527"/>
                </a:lnTo>
                <a:lnTo>
                  <a:pt x="5094" y="64527"/>
                </a:lnTo>
                <a:lnTo>
                  <a:pt x="5377" y="66131"/>
                </a:lnTo>
                <a:lnTo>
                  <a:pt x="5472" y="66603"/>
                </a:lnTo>
                <a:lnTo>
                  <a:pt x="5755" y="66980"/>
                </a:lnTo>
                <a:lnTo>
                  <a:pt x="6038" y="67263"/>
                </a:lnTo>
                <a:lnTo>
                  <a:pt x="6415" y="67546"/>
                </a:lnTo>
                <a:lnTo>
                  <a:pt x="7736" y="67923"/>
                </a:lnTo>
                <a:lnTo>
                  <a:pt x="9057" y="68206"/>
                </a:lnTo>
                <a:lnTo>
                  <a:pt x="10377" y="68395"/>
                </a:lnTo>
                <a:lnTo>
                  <a:pt x="11887" y="68584"/>
                </a:lnTo>
                <a:lnTo>
                  <a:pt x="16887" y="68584"/>
                </a:lnTo>
                <a:lnTo>
                  <a:pt x="20377" y="68301"/>
                </a:lnTo>
                <a:lnTo>
                  <a:pt x="27547" y="67640"/>
                </a:lnTo>
                <a:lnTo>
                  <a:pt x="30849" y="67357"/>
                </a:lnTo>
                <a:lnTo>
                  <a:pt x="33867" y="67169"/>
                </a:lnTo>
                <a:lnTo>
                  <a:pt x="38396" y="66980"/>
                </a:lnTo>
                <a:lnTo>
                  <a:pt x="42924" y="66603"/>
                </a:lnTo>
                <a:lnTo>
                  <a:pt x="51792" y="65942"/>
                </a:lnTo>
                <a:lnTo>
                  <a:pt x="53112" y="65754"/>
                </a:lnTo>
                <a:lnTo>
                  <a:pt x="53301" y="65754"/>
                </a:lnTo>
                <a:lnTo>
                  <a:pt x="55282" y="65565"/>
                </a:lnTo>
                <a:lnTo>
                  <a:pt x="61697" y="64999"/>
                </a:lnTo>
                <a:lnTo>
                  <a:pt x="62546" y="64905"/>
                </a:lnTo>
                <a:lnTo>
                  <a:pt x="64716" y="64810"/>
                </a:lnTo>
                <a:lnTo>
                  <a:pt x="60943" y="65376"/>
                </a:lnTo>
                <a:lnTo>
                  <a:pt x="64433" y="65093"/>
                </a:lnTo>
                <a:lnTo>
                  <a:pt x="65754" y="64810"/>
                </a:lnTo>
                <a:lnTo>
                  <a:pt x="66225" y="64716"/>
                </a:lnTo>
                <a:lnTo>
                  <a:pt x="66697" y="64527"/>
                </a:lnTo>
                <a:lnTo>
                  <a:pt x="67169" y="64244"/>
                </a:lnTo>
                <a:lnTo>
                  <a:pt x="67452" y="63867"/>
                </a:lnTo>
                <a:lnTo>
                  <a:pt x="67829" y="63489"/>
                </a:lnTo>
                <a:lnTo>
                  <a:pt x="68018" y="63018"/>
                </a:lnTo>
                <a:lnTo>
                  <a:pt x="68301" y="62452"/>
                </a:lnTo>
                <a:lnTo>
                  <a:pt x="68490" y="61791"/>
                </a:lnTo>
                <a:lnTo>
                  <a:pt x="68678" y="60093"/>
                </a:lnTo>
                <a:lnTo>
                  <a:pt x="68961" y="59622"/>
                </a:lnTo>
                <a:lnTo>
                  <a:pt x="69150" y="59056"/>
                </a:lnTo>
                <a:lnTo>
                  <a:pt x="69339" y="58490"/>
                </a:lnTo>
                <a:lnTo>
                  <a:pt x="69433" y="57829"/>
                </a:lnTo>
                <a:lnTo>
                  <a:pt x="69527" y="56225"/>
                </a:lnTo>
                <a:lnTo>
                  <a:pt x="69527" y="54622"/>
                </a:lnTo>
                <a:lnTo>
                  <a:pt x="69339" y="54150"/>
                </a:lnTo>
                <a:lnTo>
                  <a:pt x="69244" y="52358"/>
                </a:lnTo>
                <a:lnTo>
                  <a:pt x="69999" y="46980"/>
                </a:lnTo>
                <a:lnTo>
                  <a:pt x="70754" y="41792"/>
                </a:lnTo>
                <a:lnTo>
                  <a:pt x="71414" y="36603"/>
                </a:lnTo>
                <a:lnTo>
                  <a:pt x="71697" y="34150"/>
                </a:lnTo>
                <a:lnTo>
                  <a:pt x="71886" y="31698"/>
                </a:lnTo>
                <a:lnTo>
                  <a:pt x="71603" y="33113"/>
                </a:lnTo>
                <a:lnTo>
                  <a:pt x="71603" y="32264"/>
                </a:lnTo>
                <a:lnTo>
                  <a:pt x="71508" y="31509"/>
                </a:lnTo>
                <a:lnTo>
                  <a:pt x="71320" y="29717"/>
                </a:lnTo>
                <a:lnTo>
                  <a:pt x="71225" y="28868"/>
                </a:lnTo>
                <a:lnTo>
                  <a:pt x="71131" y="28019"/>
                </a:lnTo>
                <a:lnTo>
                  <a:pt x="71225" y="27264"/>
                </a:lnTo>
                <a:lnTo>
                  <a:pt x="71414" y="26603"/>
                </a:lnTo>
                <a:lnTo>
                  <a:pt x="71558" y="26891"/>
                </a:lnTo>
                <a:lnTo>
                  <a:pt x="71131" y="22453"/>
                </a:lnTo>
                <a:lnTo>
                  <a:pt x="71320" y="23113"/>
                </a:lnTo>
                <a:lnTo>
                  <a:pt x="71037" y="21132"/>
                </a:lnTo>
                <a:lnTo>
                  <a:pt x="70754" y="19056"/>
                </a:lnTo>
                <a:lnTo>
                  <a:pt x="69999" y="15094"/>
                </a:lnTo>
                <a:lnTo>
                  <a:pt x="70376" y="16415"/>
                </a:lnTo>
                <a:lnTo>
                  <a:pt x="69999" y="12830"/>
                </a:lnTo>
                <a:lnTo>
                  <a:pt x="69622" y="10566"/>
                </a:lnTo>
                <a:lnTo>
                  <a:pt x="69150" y="8208"/>
                </a:lnTo>
                <a:lnTo>
                  <a:pt x="68584" y="5944"/>
                </a:lnTo>
                <a:lnTo>
                  <a:pt x="68207" y="4906"/>
                </a:lnTo>
                <a:lnTo>
                  <a:pt x="67829" y="3868"/>
                </a:lnTo>
                <a:lnTo>
                  <a:pt x="67452" y="3019"/>
                </a:lnTo>
                <a:lnTo>
                  <a:pt x="66980" y="2264"/>
                </a:lnTo>
                <a:lnTo>
                  <a:pt x="66508" y="1604"/>
                </a:lnTo>
                <a:lnTo>
                  <a:pt x="65942" y="1227"/>
                </a:lnTo>
                <a:lnTo>
                  <a:pt x="64999" y="849"/>
                </a:lnTo>
                <a:lnTo>
                  <a:pt x="64150" y="661"/>
                </a:lnTo>
                <a:lnTo>
                  <a:pt x="62263" y="283"/>
                </a:lnTo>
                <a:lnTo>
                  <a:pt x="60282" y="95"/>
                </a:lnTo>
                <a:lnTo>
                  <a:pt x="582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434;p39"/>
          <p:cNvSpPr/>
          <p:nvPr/>
        </p:nvSpPr>
        <p:spPr>
          <a:xfrm>
            <a:off x="3275856" y="2571750"/>
            <a:ext cx="2346142" cy="1512168"/>
          </a:xfrm>
          <a:custGeom>
            <a:avLst/>
            <a:gdLst/>
            <a:ahLst/>
            <a:cxnLst/>
            <a:rect l="l" t="t" r="r" b="b"/>
            <a:pathLst>
              <a:path w="71886" h="68584" extrusionOk="0">
                <a:moveTo>
                  <a:pt x="48962" y="1604"/>
                </a:moveTo>
                <a:lnTo>
                  <a:pt x="48679" y="1698"/>
                </a:lnTo>
                <a:lnTo>
                  <a:pt x="49811" y="1698"/>
                </a:lnTo>
                <a:lnTo>
                  <a:pt x="48962" y="1793"/>
                </a:lnTo>
                <a:lnTo>
                  <a:pt x="47924" y="1698"/>
                </a:lnTo>
                <a:lnTo>
                  <a:pt x="46980" y="1698"/>
                </a:lnTo>
                <a:lnTo>
                  <a:pt x="47452" y="1604"/>
                </a:lnTo>
                <a:close/>
                <a:moveTo>
                  <a:pt x="23773" y="1793"/>
                </a:moveTo>
                <a:lnTo>
                  <a:pt x="22547" y="1887"/>
                </a:lnTo>
                <a:lnTo>
                  <a:pt x="23113" y="1793"/>
                </a:lnTo>
                <a:close/>
                <a:moveTo>
                  <a:pt x="50471" y="1793"/>
                </a:moveTo>
                <a:lnTo>
                  <a:pt x="50660" y="1887"/>
                </a:lnTo>
                <a:lnTo>
                  <a:pt x="48301" y="1981"/>
                </a:lnTo>
                <a:lnTo>
                  <a:pt x="50471" y="1793"/>
                </a:lnTo>
                <a:close/>
                <a:moveTo>
                  <a:pt x="41603" y="1887"/>
                </a:moveTo>
                <a:lnTo>
                  <a:pt x="41698" y="1981"/>
                </a:lnTo>
                <a:lnTo>
                  <a:pt x="39811" y="2076"/>
                </a:lnTo>
                <a:lnTo>
                  <a:pt x="41320" y="1887"/>
                </a:lnTo>
                <a:lnTo>
                  <a:pt x="41320" y="1887"/>
                </a:lnTo>
                <a:lnTo>
                  <a:pt x="40943" y="1981"/>
                </a:lnTo>
                <a:lnTo>
                  <a:pt x="41603" y="1887"/>
                </a:lnTo>
                <a:close/>
                <a:moveTo>
                  <a:pt x="61409" y="2301"/>
                </a:moveTo>
                <a:lnTo>
                  <a:pt x="60659" y="2359"/>
                </a:lnTo>
                <a:lnTo>
                  <a:pt x="59527" y="2453"/>
                </a:lnTo>
                <a:lnTo>
                  <a:pt x="61886" y="2453"/>
                </a:lnTo>
                <a:lnTo>
                  <a:pt x="61773" y="2378"/>
                </a:lnTo>
                <a:lnTo>
                  <a:pt x="61697" y="2359"/>
                </a:lnTo>
                <a:lnTo>
                  <a:pt x="61409" y="2301"/>
                </a:lnTo>
                <a:close/>
                <a:moveTo>
                  <a:pt x="4245" y="3113"/>
                </a:moveTo>
                <a:lnTo>
                  <a:pt x="4245" y="3113"/>
                </a:lnTo>
                <a:lnTo>
                  <a:pt x="4245" y="3113"/>
                </a:lnTo>
                <a:close/>
                <a:moveTo>
                  <a:pt x="15189" y="4151"/>
                </a:moveTo>
                <a:lnTo>
                  <a:pt x="14074" y="4337"/>
                </a:lnTo>
                <a:lnTo>
                  <a:pt x="15189" y="4151"/>
                </a:lnTo>
                <a:close/>
                <a:moveTo>
                  <a:pt x="67074" y="19245"/>
                </a:moveTo>
                <a:lnTo>
                  <a:pt x="67067" y="19277"/>
                </a:lnTo>
                <a:lnTo>
                  <a:pt x="67093" y="19490"/>
                </a:lnTo>
                <a:lnTo>
                  <a:pt x="67074" y="19245"/>
                </a:lnTo>
                <a:close/>
                <a:moveTo>
                  <a:pt x="67093" y="19490"/>
                </a:moveTo>
                <a:lnTo>
                  <a:pt x="67169" y="20472"/>
                </a:lnTo>
                <a:lnTo>
                  <a:pt x="67357" y="21604"/>
                </a:lnTo>
                <a:lnTo>
                  <a:pt x="67093" y="19490"/>
                </a:lnTo>
                <a:close/>
                <a:moveTo>
                  <a:pt x="71558" y="26891"/>
                </a:moveTo>
                <a:lnTo>
                  <a:pt x="71603" y="27358"/>
                </a:lnTo>
                <a:lnTo>
                  <a:pt x="71603" y="26981"/>
                </a:lnTo>
                <a:lnTo>
                  <a:pt x="71558" y="26891"/>
                </a:lnTo>
                <a:close/>
                <a:moveTo>
                  <a:pt x="64339" y="3113"/>
                </a:moveTo>
                <a:lnTo>
                  <a:pt x="64905" y="3396"/>
                </a:lnTo>
                <a:lnTo>
                  <a:pt x="65282" y="3774"/>
                </a:lnTo>
                <a:lnTo>
                  <a:pt x="65659" y="4245"/>
                </a:lnTo>
                <a:lnTo>
                  <a:pt x="65942" y="4717"/>
                </a:lnTo>
                <a:lnTo>
                  <a:pt x="66414" y="6132"/>
                </a:lnTo>
                <a:lnTo>
                  <a:pt x="67074" y="8208"/>
                </a:lnTo>
                <a:lnTo>
                  <a:pt x="66791" y="7547"/>
                </a:lnTo>
                <a:lnTo>
                  <a:pt x="66791" y="7830"/>
                </a:lnTo>
                <a:lnTo>
                  <a:pt x="66508" y="7642"/>
                </a:lnTo>
                <a:lnTo>
                  <a:pt x="66225" y="7547"/>
                </a:lnTo>
                <a:lnTo>
                  <a:pt x="66791" y="9717"/>
                </a:lnTo>
                <a:lnTo>
                  <a:pt x="67074" y="10943"/>
                </a:lnTo>
                <a:lnTo>
                  <a:pt x="67452" y="11981"/>
                </a:lnTo>
                <a:lnTo>
                  <a:pt x="67357" y="11981"/>
                </a:lnTo>
                <a:lnTo>
                  <a:pt x="67924" y="14623"/>
                </a:lnTo>
                <a:lnTo>
                  <a:pt x="68395" y="17264"/>
                </a:lnTo>
                <a:lnTo>
                  <a:pt x="68867" y="19905"/>
                </a:lnTo>
                <a:lnTo>
                  <a:pt x="69527" y="22736"/>
                </a:lnTo>
                <a:lnTo>
                  <a:pt x="69433" y="22170"/>
                </a:lnTo>
                <a:lnTo>
                  <a:pt x="69527" y="21698"/>
                </a:lnTo>
                <a:lnTo>
                  <a:pt x="69810" y="23868"/>
                </a:lnTo>
                <a:lnTo>
                  <a:pt x="69999" y="26037"/>
                </a:lnTo>
                <a:lnTo>
                  <a:pt x="69810" y="24056"/>
                </a:lnTo>
                <a:lnTo>
                  <a:pt x="69905" y="25754"/>
                </a:lnTo>
                <a:lnTo>
                  <a:pt x="70093" y="28773"/>
                </a:lnTo>
                <a:lnTo>
                  <a:pt x="70188" y="30754"/>
                </a:lnTo>
                <a:lnTo>
                  <a:pt x="70093" y="29811"/>
                </a:lnTo>
                <a:lnTo>
                  <a:pt x="69999" y="29151"/>
                </a:lnTo>
                <a:lnTo>
                  <a:pt x="69999" y="30566"/>
                </a:lnTo>
                <a:lnTo>
                  <a:pt x="70093" y="31226"/>
                </a:lnTo>
                <a:lnTo>
                  <a:pt x="70093" y="32452"/>
                </a:lnTo>
                <a:lnTo>
                  <a:pt x="69999" y="33962"/>
                </a:lnTo>
                <a:lnTo>
                  <a:pt x="69716" y="36981"/>
                </a:lnTo>
                <a:lnTo>
                  <a:pt x="69244" y="39999"/>
                </a:lnTo>
                <a:lnTo>
                  <a:pt x="68678" y="43018"/>
                </a:lnTo>
                <a:lnTo>
                  <a:pt x="68678" y="41226"/>
                </a:lnTo>
                <a:lnTo>
                  <a:pt x="68678" y="39433"/>
                </a:lnTo>
                <a:lnTo>
                  <a:pt x="68207" y="32452"/>
                </a:lnTo>
                <a:lnTo>
                  <a:pt x="67735" y="25754"/>
                </a:lnTo>
                <a:lnTo>
                  <a:pt x="67641" y="26320"/>
                </a:lnTo>
                <a:lnTo>
                  <a:pt x="67452" y="25000"/>
                </a:lnTo>
                <a:lnTo>
                  <a:pt x="67263" y="23679"/>
                </a:lnTo>
                <a:lnTo>
                  <a:pt x="67169" y="22264"/>
                </a:lnTo>
                <a:lnTo>
                  <a:pt x="67169" y="21038"/>
                </a:lnTo>
                <a:lnTo>
                  <a:pt x="67074" y="19905"/>
                </a:lnTo>
                <a:lnTo>
                  <a:pt x="66980" y="19622"/>
                </a:lnTo>
                <a:lnTo>
                  <a:pt x="67067" y="19277"/>
                </a:lnTo>
                <a:lnTo>
                  <a:pt x="66886" y="17830"/>
                </a:lnTo>
                <a:lnTo>
                  <a:pt x="66980" y="18962"/>
                </a:lnTo>
                <a:lnTo>
                  <a:pt x="66414" y="14434"/>
                </a:lnTo>
                <a:lnTo>
                  <a:pt x="66603" y="14811"/>
                </a:lnTo>
                <a:lnTo>
                  <a:pt x="66603" y="14623"/>
                </a:lnTo>
                <a:lnTo>
                  <a:pt x="66414" y="13113"/>
                </a:lnTo>
                <a:lnTo>
                  <a:pt x="66131" y="11321"/>
                </a:lnTo>
                <a:lnTo>
                  <a:pt x="66037" y="10849"/>
                </a:lnTo>
                <a:lnTo>
                  <a:pt x="65565" y="7264"/>
                </a:lnTo>
                <a:lnTo>
                  <a:pt x="64999" y="4811"/>
                </a:lnTo>
                <a:lnTo>
                  <a:pt x="64339" y="3113"/>
                </a:lnTo>
                <a:close/>
                <a:moveTo>
                  <a:pt x="69433" y="56131"/>
                </a:moveTo>
                <a:lnTo>
                  <a:pt x="69433" y="57169"/>
                </a:lnTo>
                <a:lnTo>
                  <a:pt x="69339" y="58112"/>
                </a:lnTo>
                <a:lnTo>
                  <a:pt x="69056" y="58867"/>
                </a:lnTo>
                <a:lnTo>
                  <a:pt x="68773" y="59527"/>
                </a:lnTo>
                <a:lnTo>
                  <a:pt x="68678" y="59622"/>
                </a:lnTo>
                <a:lnTo>
                  <a:pt x="68773" y="58773"/>
                </a:lnTo>
                <a:lnTo>
                  <a:pt x="69150" y="57452"/>
                </a:lnTo>
                <a:lnTo>
                  <a:pt x="69433" y="56131"/>
                </a:lnTo>
                <a:close/>
                <a:moveTo>
                  <a:pt x="62169" y="61508"/>
                </a:moveTo>
                <a:lnTo>
                  <a:pt x="61320" y="61697"/>
                </a:lnTo>
                <a:lnTo>
                  <a:pt x="61886" y="61508"/>
                </a:lnTo>
                <a:close/>
                <a:moveTo>
                  <a:pt x="56320" y="62357"/>
                </a:moveTo>
                <a:lnTo>
                  <a:pt x="54418" y="62578"/>
                </a:lnTo>
                <a:lnTo>
                  <a:pt x="54418" y="62578"/>
                </a:lnTo>
                <a:lnTo>
                  <a:pt x="54905" y="62546"/>
                </a:lnTo>
                <a:lnTo>
                  <a:pt x="56320" y="62357"/>
                </a:lnTo>
                <a:close/>
                <a:moveTo>
                  <a:pt x="54418" y="62578"/>
                </a:moveTo>
                <a:lnTo>
                  <a:pt x="53490" y="62640"/>
                </a:lnTo>
                <a:lnTo>
                  <a:pt x="52924" y="62735"/>
                </a:lnTo>
                <a:lnTo>
                  <a:pt x="52263" y="62829"/>
                </a:lnTo>
                <a:lnTo>
                  <a:pt x="54418" y="62578"/>
                </a:lnTo>
                <a:close/>
                <a:moveTo>
                  <a:pt x="48867" y="1793"/>
                </a:moveTo>
                <a:lnTo>
                  <a:pt x="48207" y="1981"/>
                </a:lnTo>
                <a:lnTo>
                  <a:pt x="46886" y="1981"/>
                </a:lnTo>
                <a:lnTo>
                  <a:pt x="49528" y="2076"/>
                </a:lnTo>
                <a:lnTo>
                  <a:pt x="52169" y="2076"/>
                </a:lnTo>
                <a:lnTo>
                  <a:pt x="48490" y="2264"/>
                </a:lnTo>
                <a:lnTo>
                  <a:pt x="48490" y="2264"/>
                </a:lnTo>
                <a:lnTo>
                  <a:pt x="53395" y="2170"/>
                </a:lnTo>
                <a:lnTo>
                  <a:pt x="52263" y="2264"/>
                </a:lnTo>
                <a:lnTo>
                  <a:pt x="51037" y="2359"/>
                </a:lnTo>
                <a:lnTo>
                  <a:pt x="52546" y="2453"/>
                </a:lnTo>
                <a:lnTo>
                  <a:pt x="50754" y="2453"/>
                </a:lnTo>
                <a:lnTo>
                  <a:pt x="50754" y="2547"/>
                </a:lnTo>
                <a:lnTo>
                  <a:pt x="51037" y="2547"/>
                </a:lnTo>
                <a:lnTo>
                  <a:pt x="51509" y="2642"/>
                </a:lnTo>
                <a:lnTo>
                  <a:pt x="50377" y="2736"/>
                </a:lnTo>
                <a:lnTo>
                  <a:pt x="54056" y="2642"/>
                </a:lnTo>
                <a:lnTo>
                  <a:pt x="53490" y="2642"/>
                </a:lnTo>
                <a:lnTo>
                  <a:pt x="53018" y="2453"/>
                </a:lnTo>
                <a:lnTo>
                  <a:pt x="53112" y="2359"/>
                </a:lnTo>
                <a:lnTo>
                  <a:pt x="54339" y="2359"/>
                </a:lnTo>
                <a:lnTo>
                  <a:pt x="55848" y="2453"/>
                </a:lnTo>
                <a:lnTo>
                  <a:pt x="55565" y="2547"/>
                </a:lnTo>
                <a:lnTo>
                  <a:pt x="57169" y="2642"/>
                </a:lnTo>
                <a:lnTo>
                  <a:pt x="57169" y="2642"/>
                </a:lnTo>
                <a:lnTo>
                  <a:pt x="57075" y="2547"/>
                </a:lnTo>
                <a:lnTo>
                  <a:pt x="57358" y="2359"/>
                </a:lnTo>
                <a:lnTo>
                  <a:pt x="58490" y="2264"/>
                </a:lnTo>
                <a:lnTo>
                  <a:pt x="60093" y="2170"/>
                </a:lnTo>
                <a:lnTo>
                  <a:pt x="61603" y="2264"/>
                </a:lnTo>
                <a:lnTo>
                  <a:pt x="61226" y="2264"/>
                </a:lnTo>
                <a:lnTo>
                  <a:pt x="61409" y="2301"/>
                </a:lnTo>
                <a:lnTo>
                  <a:pt x="61632" y="2284"/>
                </a:lnTo>
                <a:lnTo>
                  <a:pt x="61632" y="2284"/>
                </a:lnTo>
                <a:lnTo>
                  <a:pt x="61773" y="2378"/>
                </a:lnTo>
                <a:lnTo>
                  <a:pt x="62075" y="2453"/>
                </a:lnTo>
                <a:lnTo>
                  <a:pt x="62358" y="2736"/>
                </a:lnTo>
                <a:lnTo>
                  <a:pt x="62735" y="3208"/>
                </a:lnTo>
                <a:lnTo>
                  <a:pt x="63207" y="3774"/>
                </a:lnTo>
                <a:lnTo>
                  <a:pt x="63961" y="5189"/>
                </a:lnTo>
                <a:lnTo>
                  <a:pt x="64339" y="5944"/>
                </a:lnTo>
                <a:lnTo>
                  <a:pt x="64622" y="6698"/>
                </a:lnTo>
                <a:lnTo>
                  <a:pt x="65093" y="8491"/>
                </a:lnTo>
                <a:lnTo>
                  <a:pt x="65471" y="10472"/>
                </a:lnTo>
                <a:lnTo>
                  <a:pt x="65754" y="12547"/>
                </a:lnTo>
                <a:lnTo>
                  <a:pt x="65848" y="14623"/>
                </a:lnTo>
                <a:lnTo>
                  <a:pt x="65942" y="16792"/>
                </a:lnTo>
                <a:lnTo>
                  <a:pt x="66131" y="20660"/>
                </a:lnTo>
                <a:lnTo>
                  <a:pt x="66225" y="20283"/>
                </a:lnTo>
                <a:lnTo>
                  <a:pt x="66603" y="23019"/>
                </a:lnTo>
                <a:lnTo>
                  <a:pt x="66791" y="25000"/>
                </a:lnTo>
                <a:lnTo>
                  <a:pt x="66791" y="25660"/>
                </a:lnTo>
                <a:lnTo>
                  <a:pt x="66791" y="25849"/>
                </a:lnTo>
                <a:lnTo>
                  <a:pt x="66697" y="25943"/>
                </a:lnTo>
                <a:lnTo>
                  <a:pt x="66508" y="24905"/>
                </a:lnTo>
                <a:lnTo>
                  <a:pt x="66508" y="25566"/>
                </a:lnTo>
                <a:lnTo>
                  <a:pt x="66508" y="26792"/>
                </a:lnTo>
                <a:lnTo>
                  <a:pt x="67169" y="33490"/>
                </a:lnTo>
                <a:lnTo>
                  <a:pt x="67546" y="36698"/>
                </a:lnTo>
                <a:lnTo>
                  <a:pt x="67735" y="40188"/>
                </a:lnTo>
                <a:lnTo>
                  <a:pt x="67357" y="38867"/>
                </a:lnTo>
                <a:lnTo>
                  <a:pt x="67263" y="38584"/>
                </a:lnTo>
                <a:lnTo>
                  <a:pt x="67263" y="38679"/>
                </a:lnTo>
                <a:lnTo>
                  <a:pt x="67263" y="39339"/>
                </a:lnTo>
                <a:lnTo>
                  <a:pt x="67357" y="40660"/>
                </a:lnTo>
                <a:lnTo>
                  <a:pt x="67641" y="43962"/>
                </a:lnTo>
                <a:lnTo>
                  <a:pt x="67829" y="46226"/>
                </a:lnTo>
                <a:lnTo>
                  <a:pt x="67924" y="46980"/>
                </a:lnTo>
                <a:lnTo>
                  <a:pt x="67169" y="50943"/>
                </a:lnTo>
                <a:lnTo>
                  <a:pt x="66886" y="52829"/>
                </a:lnTo>
                <a:lnTo>
                  <a:pt x="66791" y="54716"/>
                </a:lnTo>
                <a:lnTo>
                  <a:pt x="66791" y="54810"/>
                </a:lnTo>
                <a:lnTo>
                  <a:pt x="66980" y="55376"/>
                </a:lnTo>
                <a:lnTo>
                  <a:pt x="67169" y="56980"/>
                </a:lnTo>
                <a:lnTo>
                  <a:pt x="67263" y="58395"/>
                </a:lnTo>
                <a:lnTo>
                  <a:pt x="66980" y="58867"/>
                </a:lnTo>
                <a:lnTo>
                  <a:pt x="66697" y="59150"/>
                </a:lnTo>
                <a:lnTo>
                  <a:pt x="66414" y="59339"/>
                </a:lnTo>
                <a:lnTo>
                  <a:pt x="66037" y="59433"/>
                </a:lnTo>
                <a:lnTo>
                  <a:pt x="64999" y="59622"/>
                </a:lnTo>
                <a:lnTo>
                  <a:pt x="63207" y="59905"/>
                </a:lnTo>
                <a:lnTo>
                  <a:pt x="59999" y="60565"/>
                </a:lnTo>
                <a:lnTo>
                  <a:pt x="56697" y="60942"/>
                </a:lnTo>
                <a:lnTo>
                  <a:pt x="53301" y="61225"/>
                </a:lnTo>
                <a:lnTo>
                  <a:pt x="49905" y="61508"/>
                </a:lnTo>
                <a:lnTo>
                  <a:pt x="43113" y="61791"/>
                </a:lnTo>
                <a:lnTo>
                  <a:pt x="39716" y="61980"/>
                </a:lnTo>
                <a:lnTo>
                  <a:pt x="36509" y="62169"/>
                </a:lnTo>
                <a:lnTo>
                  <a:pt x="36698" y="62074"/>
                </a:lnTo>
                <a:lnTo>
                  <a:pt x="36886" y="61886"/>
                </a:lnTo>
                <a:lnTo>
                  <a:pt x="36320" y="61886"/>
                </a:lnTo>
                <a:lnTo>
                  <a:pt x="35566" y="61980"/>
                </a:lnTo>
                <a:lnTo>
                  <a:pt x="34811" y="62074"/>
                </a:lnTo>
                <a:lnTo>
                  <a:pt x="34150" y="62169"/>
                </a:lnTo>
                <a:lnTo>
                  <a:pt x="32924" y="62074"/>
                </a:lnTo>
                <a:lnTo>
                  <a:pt x="31132" y="62263"/>
                </a:lnTo>
                <a:lnTo>
                  <a:pt x="26886" y="62640"/>
                </a:lnTo>
                <a:lnTo>
                  <a:pt x="24528" y="62923"/>
                </a:lnTo>
                <a:lnTo>
                  <a:pt x="22264" y="63112"/>
                </a:lnTo>
                <a:lnTo>
                  <a:pt x="19151" y="63112"/>
                </a:lnTo>
                <a:lnTo>
                  <a:pt x="18302" y="63018"/>
                </a:lnTo>
                <a:lnTo>
                  <a:pt x="19056" y="63018"/>
                </a:lnTo>
                <a:lnTo>
                  <a:pt x="19905" y="62923"/>
                </a:lnTo>
                <a:lnTo>
                  <a:pt x="21604" y="62546"/>
                </a:lnTo>
                <a:lnTo>
                  <a:pt x="21604" y="62546"/>
                </a:lnTo>
                <a:lnTo>
                  <a:pt x="19905" y="62640"/>
                </a:lnTo>
                <a:lnTo>
                  <a:pt x="18207" y="62640"/>
                </a:lnTo>
                <a:lnTo>
                  <a:pt x="14811" y="62735"/>
                </a:lnTo>
                <a:lnTo>
                  <a:pt x="14528" y="62829"/>
                </a:lnTo>
                <a:lnTo>
                  <a:pt x="6509" y="62735"/>
                </a:lnTo>
                <a:lnTo>
                  <a:pt x="6415" y="61886"/>
                </a:lnTo>
                <a:lnTo>
                  <a:pt x="6415" y="61603"/>
                </a:lnTo>
                <a:lnTo>
                  <a:pt x="6509" y="61508"/>
                </a:lnTo>
                <a:lnTo>
                  <a:pt x="6698" y="61980"/>
                </a:lnTo>
                <a:lnTo>
                  <a:pt x="6509" y="58112"/>
                </a:lnTo>
                <a:lnTo>
                  <a:pt x="6321" y="54244"/>
                </a:lnTo>
                <a:lnTo>
                  <a:pt x="6038" y="50471"/>
                </a:lnTo>
                <a:lnTo>
                  <a:pt x="5943" y="48490"/>
                </a:lnTo>
                <a:lnTo>
                  <a:pt x="5943" y="47924"/>
                </a:lnTo>
                <a:lnTo>
                  <a:pt x="5849" y="46414"/>
                </a:lnTo>
                <a:lnTo>
                  <a:pt x="5943" y="44811"/>
                </a:lnTo>
                <a:lnTo>
                  <a:pt x="6132" y="41414"/>
                </a:lnTo>
                <a:lnTo>
                  <a:pt x="6132" y="39622"/>
                </a:lnTo>
                <a:lnTo>
                  <a:pt x="6132" y="38018"/>
                </a:lnTo>
                <a:lnTo>
                  <a:pt x="5849" y="36415"/>
                </a:lnTo>
                <a:lnTo>
                  <a:pt x="5660" y="35754"/>
                </a:lnTo>
                <a:lnTo>
                  <a:pt x="5472" y="35094"/>
                </a:lnTo>
                <a:lnTo>
                  <a:pt x="5566" y="35849"/>
                </a:lnTo>
                <a:lnTo>
                  <a:pt x="5660" y="36698"/>
                </a:lnTo>
                <a:lnTo>
                  <a:pt x="5566" y="38301"/>
                </a:lnTo>
                <a:lnTo>
                  <a:pt x="5283" y="35566"/>
                </a:lnTo>
                <a:lnTo>
                  <a:pt x="4811" y="32452"/>
                </a:lnTo>
                <a:lnTo>
                  <a:pt x="4717" y="30943"/>
                </a:lnTo>
                <a:lnTo>
                  <a:pt x="4623" y="29434"/>
                </a:lnTo>
                <a:lnTo>
                  <a:pt x="4717" y="28113"/>
                </a:lnTo>
                <a:lnTo>
                  <a:pt x="5000" y="26886"/>
                </a:lnTo>
                <a:lnTo>
                  <a:pt x="4906" y="24717"/>
                </a:lnTo>
                <a:lnTo>
                  <a:pt x="5000" y="25283"/>
                </a:lnTo>
                <a:lnTo>
                  <a:pt x="5000" y="24811"/>
                </a:lnTo>
                <a:lnTo>
                  <a:pt x="5000" y="24339"/>
                </a:lnTo>
                <a:lnTo>
                  <a:pt x="4906" y="23302"/>
                </a:lnTo>
                <a:lnTo>
                  <a:pt x="4811" y="21981"/>
                </a:lnTo>
                <a:lnTo>
                  <a:pt x="4623" y="20283"/>
                </a:lnTo>
                <a:lnTo>
                  <a:pt x="4340" y="19528"/>
                </a:lnTo>
                <a:lnTo>
                  <a:pt x="4057" y="18679"/>
                </a:lnTo>
                <a:lnTo>
                  <a:pt x="4057" y="18773"/>
                </a:lnTo>
                <a:lnTo>
                  <a:pt x="4245" y="28868"/>
                </a:lnTo>
                <a:lnTo>
                  <a:pt x="4623" y="38962"/>
                </a:lnTo>
                <a:lnTo>
                  <a:pt x="4528" y="38490"/>
                </a:lnTo>
                <a:lnTo>
                  <a:pt x="4528" y="39528"/>
                </a:lnTo>
                <a:lnTo>
                  <a:pt x="4528" y="41980"/>
                </a:lnTo>
                <a:lnTo>
                  <a:pt x="4528" y="43301"/>
                </a:lnTo>
                <a:lnTo>
                  <a:pt x="4434" y="44622"/>
                </a:lnTo>
                <a:lnTo>
                  <a:pt x="4434" y="46037"/>
                </a:lnTo>
                <a:lnTo>
                  <a:pt x="4434" y="47358"/>
                </a:lnTo>
                <a:lnTo>
                  <a:pt x="4340" y="49056"/>
                </a:lnTo>
                <a:lnTo>
                  <a:pt x="4245" y="50848"/>
                </a:lnTo>
                <a:lnTo>
                  <a:pt x="4151" y="54716"/>
                </a:lnTo>
                <a:lnTo>
                  <a:pt x="4340" y="58773"/>
                </a:lnTo>
                <a:lnTo>
                  <a:pt x="4528" y="60754"/>
                </a:lnTo>
                <a:lnTo>
                  <a:pt x="4811" y="62640"/>
                </a:lnTo>
                <a:lnTo>
                  <a:pt x="2170" y="62546"/>
                </a:lnTo>
                <a:lnTo>
                  <a:pt x="2264" y="58207"/>
                </a:lnTo>
                <a:lnTo>
                  <a:pt x="2359" y="53773"/>
                </a:lnTo>
                <a:lnTo>
                  <a:pt x="2547" y="49433"/>
                </a:lnTo>
                <a:lnTo>
                  <a:pt x="2830" y="45094"/>
                </a:lnTo>
                <a:lnTo>
                  <a:pt x="2736" y="45094"/>
                </a:lnTo>
                <a:lnTo>
                  <a:pt x="2925" y="41509"/>
                </a:lnTo>
                <a:lnTo>
                  <a:pt x="2925" y="42263"/>
                </a:lnTo>
                <a:lnTo>
                  <a:pt x="3208" y="34245"/>
                </a:lnTo>
                <a:lnTo>
                  <a:pt x="3774" y="30566"/>
                </a:lnTo>
                <a:lnTo>
                  <a:pt x="3208" y="31981"/>
                </a:lnTo>
                <a:lnTo>
                  <a:pt x="3113" y="31698"/>
                </a:lnTo>
                <a:lnTo>
                  <a:pt x="3113" y="31226"/>
                </a:lnTo>
                <a:lnTo>
                  <a:pt x="3208" y="30471"/>
                </a:lnTo>
                <a:lnTo>
                  <a:pt x="3113" y="30943"/>
                </a:lnTo>
                <a:lnTo>
                  <a:pt x="3208" y="29528"/>
                </a:lnTo>
                <a:lnTo>
                  <a:pt x="3396" y="28019"/>
                </a:lnTo>
                <a:lnTo>
                  <a:pt x="3491" y="27075"/>
                </a:lnTo>
                <a:lnTo>
                  <a:pt x="3585" y="26886"/>
                </a:lnTo>
                <a:lnTo>
                  <a:pt x="3585" y="27075"/>
                </a:lnTo>
                <a:lnTo>
                  <a:pt x="3585" y="27736"/>
                </a:lnTo>
                <a:lnTo>
                  <a:pt x="3774" y="26132"/>
                </a:lnTo>
                <a:lnTo>
                  <a:pt x="3774" y="21887"/>
                </a:lnTo>
                <a:lnTo>
                  <a:pt x="3774" y="19717"/>
                </a:lnTo>
                <a:lnTo>
                  <a:pt x="3868" y="17547"/>
                </a:lnTo>
                <a:lnTo>
                  <a:pt x="3774" y="16321"/>
                </a:lnTo>
                <a:lnTo>
                  <a:pt x="3679" y="15094"/>
                </a:lnTo>
                <a:lnTo>
                  <a:pt x="3679" y="12547"/>
                </a:lnTo>
                <a:lnTo>
                  <a:pt x="3868" y="9906"/>
                </a:lnTo>
                <a:lnTo>
                  <a:pt x="4151" y="7359"/>
                </a:lnTo>
                <a:lnTo>
                  <a:pt x="4057" y="15566"/>
                </a:lnTo>
                <a:lnTo>
                  <a:pt x="4245" y="16132"/>
                </a:lnTo>
                <a:lnTo>
                  <a:pt x="4245" y="14717"/>
                </a:lnTo>
                <a:lnTo>
                  <a:pt x="4245" y="14151"/>
                </a:lnTo>
                <a:lnTo>
                  <a:pt x="4151" y="14623"/>
                </a:lnTo>
                <a:lnTo>
                  <a:pt x="4151" y="13208"/>
                </a:lnTo>
                <a:lnTo>
                  <a:pt x="4151" y="11792"/>
                </a:lnTo>
                <a:lnTo>
                  <a:pt x="4245" y="9057"/>
                </a:lnTo>
                <a:lnTo>
                  <a:pt x="4340" y="9434"/>
                </a:lnTo>
                <a:lnTo>
                  <a:pt x="4434" y="8208"/>
                </a:lnTo>
                <a:lnTo>
                  <a:pt x="4717" y="7264"/>
                </a:lnTo>
                <a:lnTo>
                  <a:pt x="5000" y="6415"/>
                </a:lnTo>
                <a:lnTo>
                  <a:pt x="5472" y="5755"/>
                </a:lnTo>
                <a:lnTo>
                  <a:pt x="6038" y="5661"/>
                </a:lnTo>
                <a:lnTo>
                  <a:pt x="6226" y="5661"/>
                </a:lnTo>
                <a:lnTo>
                  <a:pt x="6038" y="6132"/>
                </a:lnTo>
                <a:lnTo>
                  <a:pt x="5849" y="6698"/>
                </a:lnTo>
                <a:lnTo>
                  <a:pt x="5849" y="7359"/>
                </a:lnTo>
                <a:lnTo>
                  <a:pt x="6038" y="8019"/>
                </a:lnTo>
                <a:lnTo>
                  <a:pt x="5943" y="8774"/>
                </a:lnTo>
                <a:lnTo>
                  <a:pt x="6038" y="10566"/>
                </a:lnTo>
                <a:lnTo>
                  <a:pt x="6038" y="11698"/>
                </a:lnTo>
                <a:lnTo>
                  <a:pt x="6132" y="12547"/>
                </a:lnTo>
                <a:lnTo>
                  <a:pt x="6038" y="10377"/>
                </a:lnTo>
                <a:lnTo>
                  <a:pt x="6038" y="8208"/>
                </a:lnTo>
                <a:lnTo>
                  <a:pt x="6226" y="8679"/>
                </a:lnTo>
                <a:lnTo>
                  <a:pt x="6321" y="6793"/>
                </a:lnTo>
                <a:lnTo>
                  <a:pt x="6415" y="5944"/>
                </a:lnTo>
                <a:lnTo>
                  <a:pt x="6415" y="5849"/>
                </a:lnTo>
                <a:lnTo>
                  <a:pt x="6415" y="5566"/>
                </a:lnTo>
                <a:lnTo>
                  <a:pt x="8208" y="5283"/>
                </a:lnTo>
                <a:lnTo>
                  <a:pt x="9906" y="5000"/>
                </a:lnTo>
                <a:lnTo>
                  <a:pt x="11604" y="4623"/>
                </a:lnTo>
                <a:lnTo>
                  <a:pt x="13302" y="4340"/>
                </a:lnTo>
                <a:lnTo>
                  <a:pt x="13302" y="4340"/>
                </a:lnTo>
                <a:lnTo>
                  <a:pt x="11226" y="4623"/>
                </a:lnTo>
                <a:lnTo>
                  <a:pt x="9434" y="4906"/>
                </a:lnTo>
                <a:lnTo>
                  <a:pt x="6415" y="5472"/>
                </a:lnTo>
                <a:lnTo>
                  <a:pt x="6415" y="5283"/>
                </a:lnTo>
                <a:lnTo>
                  <a:pt x="6321" y="5472"/>
                </a:lnTo>
                <a:lnTo>
                  <a:pt x="5472" y="5661"/>
                </a:lnTo>
                <a:lnTo>
                  <a:pt x="5660" y="5472"/>
                </a:lnTo>
                <a:lnTo>
                  <a:pt x="6415" y="5283"/>
                </a:lnTo>
                <a:lnTo>
                  <a:pt x="5849" y="5283"/>
                </a:lnTo>
                <a:lnTo>
                  <a:pt x="6226" y="5000"/>
                </a:lnTo>
                <a:lnTo>
                  <a:pt x="6509" y="4717"/>
                </a:lnTo>
                <a:lnTo>
                  <a:pt x="6509" y="4717"/>
                </a:lnTo>
                <a:lnTo>
                  <a:pt x="6415" y="5283"/>
                </a:lnTo>
                <a:lnTo>
                  <a:pt x="6415" y="5283"/>
                </a:lnTo>
                <a:lnTo>
                  <a:pt x="6887" y="4811"/>
                </a:lnTo>
                <a:lnTo>
                  <a:pt x="7453" y="4340"/>
                </a:lnTo>
                <a:lnTo>
                  <a:pt x="8113" y="4151"/>
                </a:lnTo>
                <a:lnTo>
                  <a:pt x="8962" y="3962"/>
                </a:lnTo>
                <a:lnTo>
                  <a:pt x="9811" y="3868"/>
                </a:lnTo>
                <a:lnTo>
                  <a:pt x="10755" y="3868"/>
                </a:lnTo>
                <a:lnTo>
                  <a:pt x="12830" y="3962"/>
                </a:lnTo>
                <a:lnTo>
                  <a:pt x="15189" y="4151"/>
                </a:lnTo>
                <a:lnTo>
                  <a:pt x="15189" y="4151"/>
                </a:lnTo>
                <a:lnTo>
                  <a:pt x="15755" y="4057"/>
                </a:lnTo>
                <a:lnTo>
                  <a:pt x="18113" y="3585"/>
                </a:lnTo>
                <a:lnTo>
                  <a:pt x="21037" y="2925"/>
                </a:lnTo>
                <a:lnTo>
                  <a:pt x="24151" y="2453"/>
                </a:lnTo>
                <a:lnTo>
                  <a:pt x="24811" y="2736"/>
                </a:lnTo>
                <a:lnTo>
                  <a:pt x="25660" y="2925"/>
                </a:lnTo>
                <a:lnTo>
                  <a:pt x="22075" y="3585"/>
                </a:lnTo>
                <a:lnTo>
                  <a:pt x="19717" y="3962"/>
                </a:lnTo>
                <a:lnTo>
                  <a:pt x="21509" y="3774"/>
                </a:lnTo>
                <a:lnTo>
                  <a:pt x="23302" y="3585"/>
                </a:lnTo>
                <a:lnTo>
                  <a:pt x="23207" y="3617"/>
                </a:lnTo>
                <a:lnTo>
                  <a:pt x="23207" y="3617"/>
                </a:lnTo>
                <a:lnTo>
                  <a:pt x="21698" y="3868"/>
                </a:lnTo>
                <a:lnTo>
                  <a:pt x="20000" y="4151"/>
                </a:lnTo>
                <a:lnTo>
                  <a:pt x="26320" y="3491"/>
                </a:lnTo>
                <a:lnTo>
                  <a:pt x="29434" y="3113"/>
                </a:lnTo>
                <a:lnTo>
                  <a:pt x="32547" y="2925"/>
                </a:lnTo>
                <a:lnTo>
                  <a:pt x="32547" y="2925"/>
                </a:lnTo>
                <a:lnTo>
                  <a:pt x="31320" y="3208"/>
                </a:lnTo>
                <a:lnTo>
                  <a:pt x="32452" y="3113"/>
                </a:lnTo>
                <a:lnTo>
                  <a:pt x="33679" y="2925"/>
                </a:lnTo>
                <a:lnTo>
                  <a:pt x="34811" y="2830"/>
                </a:lnTo>
                <a:lnTo>
                  <a:pt x="36037" y="2736"/>
                </a:lnTo>
                <a:lnTo>
                  <a:pt x="35754" y="2736"/>
                </a:lnTo>
                <a:lnTo>
                  <a:pt x="35754" y="2642"/>
                </a:lnTo>
                <a:lnTo>
                  <a:pt x="36226" y="2642"/>
                </a:lnTo>
                <a:lnTo>
                  <a:pt x="36415" y="2547"/>
                </a:lnTo>
                <a:lnTo>
                  <a:pt x="34905" y="2547"/>
                </a:lnTo>
                <a:lnTo>
                  <a:pt x="35660" y="2453"/>
                </a:lnTo>
                <a:lnTo>
                  <a:pt x="36132" y="2453"/>
                </a:lnTo>
                <a:lnTo>
                  <a:pt x="37358" y="2359"/>
                </a:lnTo>
                <a:lnTo>
                  <a:pt x="37830" y="2359"/>
                </a:lnTo>
                <a:lnTo>
                  <a:pt x="38207" y="2264"/>
                </a:lnTo>
                <a:lnTo>
                  <a:pt x="36509" y="2359"/>
                </a:lnTo>
                <a:lnTo>
                  <a:pt x="36509" y="2359"/>
                </a:lnTo>
                <a:lnTo>
                  <a:pt x="38207" y="2170"/>
                </a:lnTo>
                <a:lnTo>
                  <a:pt x="39811" y="2170"/>
                </a:lnTo>
                <a:lnTo>
                  <a:pt x="40188" y="2264"/>
                </a:lnTo>
                <a:lnTo>
                  <a:pt x="39905" y="2076"/>
                </a:lnTo>
                <a:lnTo>
                  <a:pt x="41603" y="2076"/>
                </a:lnTo>
                <a:lnTo>
                  <a:pt x="41037" y="2170"/>
                </a:lnTo>
                <a:lnTo>
                  <a:pt x="43773" y="2076"/>
                </a:lnTo>
                <a:lnTo>
                  <a:pt x="43207" y="2076"/>
                </a:lnTo>
                <a:lnTo>
                  <a:pt x="44528" y="1981"/>
                </a:lnTo>
                <a:lnTo>
                  <a:pt x="44811" y="1981"/>
                </a:lnTo>
                <a:lnTo>
                  <a:pt x="45094" y="1887"/>
                </a:lnTo>
                <a:lnTo>
                  <a:pt x="45754" y="1887"/>
                </a:lnTo>
                <a:lnTo>
                  <a:pt x="47263" y="1793"/>
                </a:lnTo>
                <a:close/>
                <a:moveTo>
                  <a:pt x="52263" y="65754"/>
                </a:moveTo>
                <a:lnTo>
                  <a:pt x="51792" y="65848"/>
                </a:lnTo>
                <a:lnTo>
                  <a:pt x="51697" y="65848"/>
                </a:lnTo>
                <a:lnTo>
                  <a:pt x="48867" y="66131"/>
                </a:lnTo>
                <a:lnTo>
                  <a:pt x="50565" y="65848"/>
                </a:lnTo>
                <a:lnTo>
                  <a:pt x="52263" y="65754"/>
                </a:lnTo>
                <a:close/>
                <a:moveTo>
                  <a:pt x="66697" y="61037"/>
                </a:moveTo>
                <a:lnTo>
                  <a:pt x="66603" y="61131"/>
                </a:lnTo>
                <a:lnTo>
                  <a:pt x="65848" y="61414"/>
                </a:lnTo>
                <a:lnTo>
                  <a:pt x="64999" y="61603"/>
                </a:lnTo>
                <a:lnTo>
                  <a:pt x="63018" y="61791"/>
                </a:lnTo>
                <a:lnTo>
                  <a:pt x="64905" y="61697"/>
                </a:lnTo>
                <a:lnTo>
                  <a:pt x="66508" y="61320"/>
                </a:lnTo>
                <a:lnTo>
                  <a:pt x="66037" y="61980"/>
                </a:lnTo>
                <a:lnTo>
                  <a:pt x="65471" y="62546"/>
                </a:lnTo>
                <a:lnTo>
                  <a:pt x="64810" y="63018"/>
                </a:lnTo>
                <a:lnTo>
                  <a:pt x="64056" y="63301"/>
                </a:lnTo>
                <a:lnTo>
                  <a:pt x="63301" y="63584"/>
                </a:lnTo>
                <a:lnTo>
                  <a:pt x="62452" y="63772"/>
                </a:lnTo>
                <a:lnTo>
                  <a:pt x="61509" y="63961"/>
                </a:lnTo>
                <a:lnTo>
                  <a:pt x="60565" y="64055"/>
                </a:lnTo>
                <a:lnTo>
                  <a:pt x="58678" y="64150"/>
                </a:lnTo>
                <a:lnTo>
                  <a:pt x="53018" y="64150"/>
                </a:lnTo>
                <a:lnTo>
                  <a:pt x="46037" y="64810"/>
                </a:lnTo>
                <a:lnTo>
                  <a:pt x="39528" y="65282"/>
                </a:lnTo>
                <a:lnTo>
                  <a:pt x="36320" y="65471"/>
                </a:lnTo>
                <a:lnTo>
                  <a:pt x="33018" y="65659"/>
                </a:lnTo>
                <a:lnTo>
                  <a:pt x="29622" y="65754"/>
                </a:lnTo>
                <a:lnTo>
                  <a:pt x="23962" y="65754"/>
                </a:lnTo>
                <a:lnTo>
                  <a:pt x="21698" y="65942"/>
                </a:lnTo>
                <a:lnTo>
                  <a:pt x="17264" y="66225"/>
                </a:lnTo>
                <a:lnTo>
                  <a:pt x="17830" y="66037"/>
                </a:lnTo>
                <a:lnTo>
                  <a:pt x="16698" y="65942"/>
                </a:lnTo>
                <a:lnTo>
                  <a:pt x="16509" y="65942"/>
                </a:lnTo>
                <a:lnTo>
                  <a:pt x="15094" y="66037"/>
                </a:lnTo>
                <a:lnTo>
                  <a:pt x="15660" y="66131"/>
                </a:lnTo>
                <a:lnTo>
                  <a:pt x="16132" y="66037"/>
                </a:lnTo>
                <a:lnTo>
                  <a:pt x="15943" y="66131"/>
                </a:lnTo>
                <a:lnTo>
                  <a:pt x="16604" y="66225"/>
                </a:lnTo>
                <a:lnTo>
                  <a:pt x="14434" y="66320"/>
                </a:lnTo>
                <a:lnTo>
                  <a:pt x="12170" y="66414"/>
                </a:lnTo>
                <a:lnTo>
                  <a:pt x="13773" y="66225"/>
                </a:lnTo>
                <a:lnTo>
                  <a:pt x="15000" y="66037"/>
                </a:lnTo>
                <a:lnTo>
                  <a:pt x="12453" y="66225"/>
                </a:lnTo>
                <a:lnTo>
                  <a:pt x="11604" y="66320"/>
                </a:lnTo>
                <a:lnTo>
                  <a:pt x="11604" y="66225"/>
                </a:lnTo>
                <a:lnTo>
                  <a:pt x="11887" y="66225"/>
                </a:lnTo>
                <a:lnTo>
                  <a:pt x="12736" y="66037"/>
                </a:lnTo>
                <a:lnTo>
                  <a:pt x="9906" y="66225"/>
                </a:lnTo>
                <a:lnTo>
                  <a:pt x="8962" y="66414"/>
                </a:lnTo>
                <a:lnTo>
                  <a:pt x="10000" y="66414"/>
                </a:lnTo>
                <a:lnTo>
                  <a:pt x="8396" y="66697"/>
                </a:lnTo>
                <a:lnTo>
                  <a:pt x="7830" y="66697"/>
                </a:lnTo>
                <a:lnTo>
                  <a:pt x="7358" y="66603"/>
                </a:lnTo>
                <a:lnTo>
                  <a:pt x="7075" y="66414"/>
                </a:lnTo>
                <a:lnTo>
                  <a:pt x="6792" y="66131"/>
                </a:lnTo>
                <a:lnTo>
                  <a:pt x="6604" y="65565"/>
                </a:lnTo>
                <a:lnTo>
                  <a:pt x="6604" y="64810"/>
                </a:lnTo>
                <a:lnTo>
                  <a:pt x="6415" y="66225"/>
                </a:lnTo>
                <a:lnTo>
                  <a:pt x="6509" y="64527"/>
                </a:lnTo>
                <a:lnTo>
                  <a:pt x="20188" y="64433"/>
                </a:lnTo>
                <a:lnTo>
                  <a:pt x="20188" y="64433"/>
                </a:lnTo>
                <a:lnTo>
                  <a:pt x="19434" y="64621"/>
                </a:lnTo>
                <a:lnTo>
                  <a:pt x="23585" y="64527"/>
                </a:lnTo>
                <a:lnTo>
                  <a:pt x="25660" y="64433"/>
                </a:lnTo>
                <a:lnTo>
                  <a:pt x="27641" y="64338"/>
                </a:lnTo>
                <a:lnTo>
                  <a:pt x="25754" y="64244"/>
                </a:lnTo>
                <a:lnTo>
                  <a:pt x="31132" y="63772"/>
                </a:lnTo>
                <a:lnTo>
                  <a:pt x="36698" y="63301"/>
                </a:lnTo>
                <a:lnTo>
                  <a:pt x="42264" y="62829"/>
                </a:lnTo>
                <a:lnTo>
                  <a:pt x="47830" y="62640"/>
                </a:lnTo>
                <a:lnTo>
                  <a:pt x="46414" y="62829"/>
                </a:lnTo>
                <a:lnTo>
                  <a:pt x="44999" y="63018"/>
                </a:lnTo>
                <a:lnTo>
                  <a:pt x="48867" y="62735"/>
                </a:lnTo>
                <a:lnTo>
                  <a:pt x="52358" y="62452"/>
                </a:lnTo>
                <a:lnTo>
                  <a:pt x="53207" y="62357"/>
                </a:lnTo>
                <a:lnTo>
                  <a:pt x="52452" y="62452"/>
                </a:lnTo>
                <a:lnTo>
                  <a:pt x="55660" y="62169"/>
                </a:lnTo>
                <a:lnTo>
                  <a:pt x="54056" y="62357"/>
                </a:lnTo>
                <a:lnTo>
                  <a:pt x="56320" y="62357"/>
                </a:lnTo>
                <a:lnTo>
                  <a:pt x="58395" y="62169"/>
                </a:lnTo>
                <a:lnTo>
                  <a:pt x="60471" y="61980"/>
                </a:lnTo>
                <a:lnTo>
                  <a:pt x="64622" y="61508"/>
                </a:lnTo>
                <a:lnTo>
                  <a:pt x="63584" y="61508"/>
                </a:lnTo>
                <a:lnTo>
                  <a:pt x="65188" y="61320"/>
                </a:lnTo>
                <a:lnTo>
                  <a:pt x="65942" y="61225"/>
                </a:lnTo>
                <a:lnTo>
                  <a:pt x="66697" y="61037"/>
                </a:lnTo>
                <a:close/>
                <a:moveTo>
                  <a:pt x="56131" y="0"/>
                </a:moveTo>
                <a:lnTo>
                  <a:pt x="54056" y="95"/>
                </a:lnTo>
                <a:lnTo>
                  <a:pt x="49999" y="472"/>
                </a:lnTo>
                <a:lnTo>
                  <a:pt x="49905" y="472"/>
                </a:lnTo>
                <a:lnTo>
                  <a:pt x="50188" y="378"/>
                </a:lnTo>
                <a:lnTo>
                  <a:pt x="46131" y="378"/>
                </a:lnTo>
                <a:lnTo>
                  <a:pt x="44999" y="566"/>
                </a:lnTo>
                <a:lnTo>
                  <a:pt x="45848" y="661"/>
                </a:lnTo>
                <a:lnTo>
                  <a:pt x="45848" y="661"/>
                </a:lnTo>
                <a:lnTo>
                  <a:pt x="45094" y="566"/>
                </a:lnTo>
                <a:lnTo>
                  <a:pt x="46037" y="661"/>
                </a:lnTo>
                <a:lnTo>
                  <a:pt x="45943" y="661"/>
                </a:lnTo>
                <a:lnTo>
                  <a:pt x="40377" y="849"/>
                </a:lnTo>
                <a:lnTo>
                  <a:pt x="34622" y="1038"/>
                </a:lnTo>
                <a:lnTo>
                  <a:pt x="34245" y="1038"/>
                </a:lnTo>
                <a:lnTo>
                  <a:pt x="30943" y="1227"/>
                </a:lnTo>
                <a:lnTo>
                  <a:pt x="29905" y="1132"/>
                </a:lnTo>
                <a:lnTo>
                  <a:pt x="28679" y="1227"/>
                </a:lnTo>
                <a:lnTo>
                  <a:pt x="26132" y="1510"/>
                </a:lnTo>
                <a:lnTo>
                  <a:pt x="20566" y="1887"/>
                </a:lnTo>
                <a:lnTo>
                  <a:pt x="20094" y="1887"/>
                </a:lnTo>
                <a:lnTo>
                  <a:pt x="19434" y="1793"/>
                </a:lnTo>
                <a:lnTo>
                  <a:pt x="19245" y="1793"/>
                </a:lnTo>
                <a:lnTo>
                  <a:pt x="19434" y="1887"/>
                </a:lnTo>
                <a:lnTo>
                  <a:pt x="19811" y="1981"/>
                </a:lnTo>
                <a:lnTo>
                  <a:pt x="17453" y="2170"/>
                </a:lnTo>
                <a:lnTo>
                  <a:pt x="12830" y="2170"/>
                </a:lnTo>
                <a:lnTo>
                  <a:pt x="11415" y="2359"/>
                </a:lnTo>
                <a:lnTo>
                  <a:pt x="8962" y="2547"/>
                </a:lnTo>
                <a:lnTo>
                  <a:pt x="8113" y="3113"/>
                </a:lnTo>
                <a:lnTo>
                  <a:pt x="7170" y="3302"/>
                </a:lnTo>
                <a:lnTo>
                  <a:pt x="5377" y="3679"/>
                </a:lnTo>
                <a:lnTo>
                  <a:pt x="4245" y="3868"/>
                </a:lnTo>
                <a:lnTo>
                  <a:pt x="4245" y="3113"/>
                </a:lnTo>
                <a:lnTo>
                  <a:pt x="4151" y="3868"/>
                </a:lnTo>
                <a:lnTo>
                  <a:pt x="3774" y="4057"/>
                </a:lnTo>
                <a:lnTo>
                  <a:pt x="3585" y="4151"/>
                </a:lnTo>
                <a:lnTo>
                  <a:pt x="3396" y="4340"/>
                </a:lnTo>
                <a:lnTo>
                  <a:pt x="3208" y="4623"/>
                </a:lnTo>
                <a:lnTo>
                  <a:pt x="2925" y="5472"/>
                </a:lnTo>
                <a:lnTo>
                  <a:pt x="2453" y="7076"/>
                </a:lnTo>
                <a:lnTo>
                  <a:pt x="2264" y="7830"/>
                </a:lnTo>
                <a:lnTo>
                  <a:pt x="2076" y="8585"/>
                </a:lnTo>
                <a:lnTo>
                  <a:pt x="1793" y="10283"/>
                </a:lnTo>
                <a:lnTo>
                  <a:pt x="1698" y="12075"/>
                </a:lnTo>
                <a:lnTo>
                  <a:pt x="1698" y="13868"/>
                </a:lnTo>
                <a:lnTo>
                  <a:pt x="1793" y="17547"/>
                </a:lnTo>
                <a:lnTo>
                  <a:pt x="1793" y="19339"/>
                </a:lnTo>
                <a:lnTo>
                  <a:pt x="1793" y="20943"/>
                </a:lnTo>
                <a:lnTo>
                  <a:pt x="849" y="42735"/>
                </a:lnTo>
                <a:lnTo>
                  <a:pt x="0" y="64527"/>
                </a:lnTo>
                <a:lnTo>
                  <a:pt x="5094" y="64527"/>
                </a:lnTo>
                <a:lnTo>
                  <a:pt x="5377" y="66131"/>
                </a:lnTo>
                <a:lnTo>
                  <a:pt x="5472" y="66603"/>
                </a:lnTo>
                <a:lnTo>
                  <a:pt x="5755" y="66980"/>
                </a:lnTo>
                <a:lnTo>
                  <a:pt x="6038" y="67263"/>
                </a:lnTo>
                <a:lnTo>
                  <a:pt x="6415" y="67546"/>
                </a:lnTo>
                <a:lnTo>
                  <a:pt x="7736" y="67923"/>
                </a:lnTo>
                <a:lnTo>
                  <a:pt x="9057" y="68206"/>
                </a:lnTo>
                <a:lnTo>
                  <a:pt x="10377" y="68395"/>
                </a:lnTo>
                <a:lnTo>
                  <a:pt x="11887" y="68584"/>
                </a:lnTo>
                <a:lnTo>
                  <a:pt x="16887" y="68584"/>
                </a:lnTo>
                <a:lnTo>
                  <a:pt x="20377" y="68301"/>
                </a:lnTo>
                <a:lnTo>
                  <a:pt x="27547" y="67640"/>
                </a:lnTo>
                <a:lnTo>
                  <a:pt x="30849" y="67357"/>
                </a:lnTo>
                <a:lnTo>
                  <a:pt x="33867" y="67169"/>
                </a:lnTo>
                <a:lnTo>
                  <a:pt x="38396" y="66980"/>
                </a:lnTo>
                <a:lnTo>
                  <a:pt x="42924" y="66603"/>
                </a:lnTo>
                <a:lnTo>
                  <a:pt x="51792" y="65942"/>
                </a:lnTo>
                <a:lnTo>
                  <a:pt x="53112" y="65754"/>
                </a:lnTo>
                <a:lnTo>
                  <a:pt x="53301" y="65754"/>
                </a:lnTo>
                <a:lnTo>
                  <a:pt x="55282" y="65565"/>
                </a:lnTo>
                <a:lnTo>
                  <a:pt x="61697" y="64999"/>
                </a:lnTo>
                <a:lnTo>
                  <a:pt x="62546" y="64905"/>
                </a:lnTo>
                <a:lnTo>
                  <a:pt x="64716" y="64810"/>
                </a:lnTo>
                <a:lnTo>
                  <a:pt x="60943" y="65376"/>
                </a:lnTo>
                <a:lnTo>
                  <a:pt x="64433" y="65093"/>
                </a:lnTo>
                <a:lnTo>
                  <a:pt x="65754" y="64810"/>
                </a:lnTo>
                <a:lnTo>
                  <a:pt x="66225" y="64716"/>
                </a:lnTo>
                <a:lnTo>
                  <a:pt x="66697" y="64527"/>
                </a:lnTo>
                <a:lnTo>
                  <a:pt x="67169" y="64244"/>
                </a:lnTo>
                <a:lnTo>
                  <a:pt x="67452" y="63867"/>
                </a:lnTo>
                <a:lnTo>
                  <a:pt x="67829" y="63489"/>
                </a:lnTo>
                <a:lnTo>
                  <a:pt x="68018" y="63018"/>
                </a:lnTo>
                <a:lnTo>
                  <a:pt x="68301" y="62452"/>
                </a:lnTo>
                <a:lnTo>
                  <a:pt x="68490" y="61791"/>
                </a:lnTo>
                <a:lnTo>
                  <a:pt x="68678" y="60093"/>
                </a:lnTo>
                <a:lnTo>
                  <a:pt x="68961" y="59622"/>
                </a:lnTo>
                <a:lnTo>
                  <a:pt x="69150" y="59056"/>
                </a:lnTo>
                <a:lnTo>
                  <a:pt x="69339" y="58490"/>
                </a:lnTo>
                <a:lnTo>
                  <a:pt x="69433" y="57829"/>
                </a:lnTo>
                <a:lnTo>
                  <a:pt x="69527" y="56225"/>
                </a:lnTo>
                <a:lnTo>
                  <a:pt x="69527" y="54622"/>
                </a:lnTo>
                <a:lnTo>
                  <a:pt x="69339" y="54150"/>
                </a:lnTo>
                <a:lnTo>
                  <a:pt x="69244" y="52358"/>
                </a:lnTo>
                <a:lnTo>
                  <a:pt x="69999" y="46980"/>
                </a:lnTo>
                <a:lnTo>
                  <a:pt x="70754" y="41792"/>
                </a:lnTo>
                <a:lnTo>
                  <a:pt x="71414" y="36603"/>
                </a:lnTo>
                <a:lnTo>
                  <a:pt x="71697" y="34150"/>
                </a:lnTo>
                <a:lnTo>
                  <a:pt x="71886" y="31698"/>
                </a:lnTo>
                <a:lnTo>
                  <a:pt x="71603" y="33113"/>
                </a:lnTo>
                <a:lnTo>
                  <a:pt x="71603" y="32264"/>
                </a:lnTo>
                <a:lnTo>
                  <a:pt x="71508" y="31509"/>
                </a:lnTo>
                <a:lnTo>
                  <a:pt x="71320" y="29717"/>
                </a:lnTo>
                <a:lnTo>
                  <a:pt x="71225" y="28868"/>
                </a:lnTo>
                <a:lnTo>
                  <a:pt x="71131" y="28019"/>
                </a:lnTo>
                <a:lnTo>
                  <a:pt x="71225" y="27264"/>
                </a:lnTo>
                <a:lnTo>
                  <a:pt x="71414" y="26603"/>
                </a:lnTo>
                <a:lnTo>
                  <a:pt x="71558" y="26891"/>
                </a:lnTo>
                <a:lnTo>
                  <a:pt x="71131" y="22453"/>
                </a:lnTo>
                <a:lnTo>
                  <a:pt x="71320" y="23113"/>
                </a:lnTo>
                <a:lnTo>
                  <a:pt x="71037" y="21132"/>
                </a:lnTo>
                <a:lnTo>
                  <a:pt x="70754" y="19056"/>
                </a:lnTo>
                <a:lnTo>
                  <a:pt x="69999" y="15094"/>
                </a:lnTo>
                <a:lnTo>
                  <a:pt x="70376" y="16415"/>
                </a:lnTo>
                <a:lnTo>
                  <a:pt x="69999" y="12830"/>
                </a:lnTo>
                <a:lnTo>
                  <a:pt x="69622" y="10566"/>
                </a:lnTo>
                <a:lnTo>
                  <a:pt x="69150" y="8208"/>
                </a:lnTo>
                <a:lnTo>
                  <a:pt x="68584" y="5944"/>
                </a:lnTo>
                <a:lnTo>
                  <a:pt x="68207" y="4906"/>
                </a:lnTo>
                <a:lnTo>
                  <a:pt x="67829" y="3868"/>
                </a:lnTo>
                <a:lnTo>
                  <a:pt x="67452" y="3019"/>
                </a:lnTo>
                <a:lnTo>
                  <a:pt x="66980" y="2264"/>
                </a:lnTo>
                <a:lnTo>
                  <a:pt x="66508" y="1604"/>
                </a:lnTo>
                <a:lnTo>
                  <a:pt x="65942" y="1227"/>
                </a:lnTo>
                <a:lnTo>
                  <a:pt x="64999" y="849"/>
                </a:lnTo>
                <a:lnTo>
                  <a:pt x="64150" y="661"/>
                </a:lnTo>
                <a:lnTo>
                  <a:pt x="62263" y="283"/>
                </a:lnTo>
                <a:lnTo>
                  <a:pt x="60282" y="95"/>
                </a:lnTo>
                <a:lnTo>
                  <a:pt x="582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434;p39"/>
          <p:cNvSpPr/>
          <p:nvPr/>
        </p:nvSpPr>
        <p:spPr>
          <a:xfrm>
            <a:off x="516902" y="2571750"/>
            <a:ext cx="2110882" cy="1872208"/>
          </a:xfrm>
          <a:custGeom>
            <a:avLst/>
            <a:gdLst/>
            <a:ahLst/>
            <a:cxnLst/>
            <a:rect l="l" t="t" r="r" b="b"/>
            <a:pathLst>
              <a:path w="71886" h="68584" extrusionOk="0">
                <a:moveTo>
                  <a:pt x="48962" y="1604"/>
                </a:moveTo>
                <a:lnTo>
                  <a:pt x="48679" y="1698"/>
                </a:lnTo>
                <a:lnTo>
                  <a:pt x="49811" y="1698"/>
                </a:lnTo>
                <a:lnTo>
                  <a:pt x="48962" y="1793"/>
                </a:lnTo>
                <a:lnTo>
                  <a:pt x="47924" y="1698"/>
                </a:lnTo>
                <a:lnTo>
                  <a:pt x="46980" y="1698"/>
                </a:lnTo>
                <a:lnTo>
                  <a:pt x="47452" y="1604"/>
                </a:lnTo>
                <a:close/>
                <a:moveTo>
                  <a:pt x="23773" y="1793"/>
                </a:moveTo>
                <a:lnTo>
                  <a:pt x="22547" y="1887"/>
                </a:lnTo>
                <a:lnTo>
                  <a:pt x="23113" y="1793"/>
                </a:lnTo>
                <a:close/>
                <a:moveTo>
                  <a:pt x="50471" y="1793"/>
                </a:moveTo>
                <a:lnTo>
                  <a:pt x="50660" y="1887"/>
                </a:lnTo>
                <a:lnTo>
                  <a:pt x="48301" y="1981"/>
                </a:lnTo>
                <a:lnTo>
                  <a:pt x="50471" y="1793"/>
                </a:lnTo>
                <a:close/>
                <a:moveTo>
                  <a:pt x="41603" y="1887"/>
                </a:moveTo>
                <a:lnTo>
                  <a:pt x="41698" y="1981"/>
                </a:lnTo>
                <a:lnTo>
                  <a:pt x="39811" y="2076"/>
                </a:lnTo>
                <a:lnTo>
                  <a:pt x="41320" y="1887"/>
                </a:lnTo>
                <a:lnTo>
                  <a:pt x="41320" y="1887"/>
                </a:lnTo>
                <a:lnTo>
                  <a:pt x="40943" y="1981"/>
                </a:lnTo>
                <a:lnTo>
                  <a:pt x="41603" y="1887"/>
                </a:lnTo>
                <a:close/>
                <a:moveTo>
                  <a:pt x="61409" y="2301"/>
                </a:moveTo>
                <a:lnTo>
                  <a:pt x="60659" y="2359"/>
                </a:lnTo>
                <a:lnTo>
                  <a:pt x="59527" y="2453"/>
                </a:lnTo>
                <a:lnTo>
                  <a:pt x="61886" y="2453"/>
                </a:lnTo>
                <a:lnTo>
                  <a:pt x="61773" y="2378"/>
                </a:lnTo>
                <a:lnTo>
                  <a:pt x="61697" y="2359"/>
                </a:lnTo>
                <a:lnTo>
                  <a:pt x="61409" y="2301"/>
                </a:lnTo>
                <a:close/>
                <a:moveTo>
                  <a:pt x="4245" y="3113"/>
                </a:moveTo>
                <a:lnTo>
                  <a:pt x="4245" y="3113"/>
                </a:lnTo>
                <a:lnTo>
                  <a:pt x="4245" y="3113"/>
                </a:lnTo>
                <a:close/>
                <a:moveTo>
                  <a:pt x="15189" y="4151"/>
                </a:moveTo>
                <a:lnTo>
                  <a:pt x="14074" y="4337"/>
                </a:lnTo>
                <a:lnTo>
                  <a:pt x="15189" y="4151"/>
                </a:lnTo>
                <a:close/>
                <a:moveTo>
                  <a:pt x="67074" y="19245"/>
                </a:moveTo>
                <a:lnTo>
                  <a:pt x="67067" y="19277"/>
                </a:lnTo>
                <a:lnTo>
                  <a:pt x="67093" y="19490"/>
                </a:lnTo>
                <a:lnTo>
                  <a:pt x="67074" y="19245"/>
                </a:lnTo>
                <a:close/>
                <a:moveTo>
                  <a:pt x="67093" y="19490"/>
                </a:moveTo>
                <a:lnTo>
                  <a:pt x="67169" y="20472"/>
                </a:lnTo>
                <a:lnTo>
                  <a:pt x="67357" y="21604"/>
                </a:lnTo>
                <a:lnTo>
                  <a:pt x="67093" y="19490"/>
                </a:lnTo>
                <a:close/>
                <a:moveTo>
                  <a:pt x="71558" y="26891"/>
                </a:moveTo>
                <a:lnTo>
                  <a:pt x="71603" y="27358"/>
                </a:lnTo>
                <a:lnTo>
                  <a:pt x="71603" y="26981"/>
                </a:lnTo>
                <a:lnTo>
                  <a:pt x="71558" y="26891"/>
                </a:lnTo>
                <a:close/>
                <a:moveTo>
                  <a:pt x="64339" y="3113"/>
                </a:moveTo>
                <a:lnTo>
                  <a:pt x="64905" y="3396"/>
                </a:lnTo>
                <a:lnTo>
                  <a:pt x="65282" y="3774"/>
                </a:lnTo>
                <a:lnTo>
                  <a:pt x="65659" y="4245"/>
                </a:lnTo>
                <a:lnTo>
                  <a:pt x="65942" y="4717"/>
                </a:lnTo>
                <a:lnTo>
                  <a:pt x="66414" y="6132"/>
                </a:lnTo>
                <a:lnTo>
                  <a:pt x="67074" y="8208"/>
                </a:lnTo>
                <a:lnTo>
                  <a:pt x="66791" y="7547"/>
                </a:lnTo>
                <a:lnTo>
                  <a:pt x="66791" y="7830"/>
                </a:lnTo>
                <a:lnTo>
                  <a:pt x="66508" y="7642"/>
                </a:lnTo>
                <a:lnTo>
                  <a:pt x="66225" y="7547"/>
                </a:lnTo>
                <a:lnTo>
                  <a:pt x="66791" y="9717"/>
                </a:lnTo>
                <a:lnTo>
                  <a:pt x="67074" y="10943"/>
                </a:lnTo>
                <a:lnTo>
                  <a:pt x="67452" y="11981"/>
                </a:lnTo>
                <a:lnTo>
                  <a:pt x="67357" y="11981"/>
                </a:lnTo>
                <a:lnTo>
                  <a:pt x="67924" y="14623"/>
                </a:lnTo>
                <a:lnTo>
                  <a:pt x="68395" y="17264"/>
                </a:lnTo>
                <a:lnTo>
                  <a:pt x="68867" y="19905"/>
                </a:lnTo>
                <a:lnTo>
                  <a:pt x="69527" y="22736"/>
                </a:lnTo>
                <a:lnTo>
                  <a:pt x="69433" y="22170"/>
                </a:lnTo>
                <a:lnTo>
                  <a:pt x="69527" y="21698"/>
                </a:lnTo>
                <a:lnTo>
                  <a:pt x="69810" y="23868"/>
                </a:lnTo>
                <a:lnTo>
                  <a:pt x="69999" y="26037"/>
                </a:lnTo>
                <a:lnTo>
                  <a:pt x="69810" y="24056"/>
                </a:lnTo>
                <a:lnTo>
                  <a:pt x="69905" y="25754"/>
                </a:lnTo>
                <a:lnTo>
                  <a:pt x="70093" y="28773"/>
                </a:lnTo>
                <a:lnTo>
                  <a:pt x="70188" y="30754"/>
                </a:lnTo>
                <a:lnTo>
                  <a:pt x="70093" y="29811"/>
                </a:lnTo>
                <a:lnTo>
                  <a:pt x="69999" y="29151"/>
                </a:lnTo>
                <a:lnTo>
                  <a:pt x="69999" y="30566"/>
                </a:lnTo>
                <a:lnTo>
                  <a:pt x="70093" y="31226"/>
                </a:lnTo>
                <a:lnTo>
                  <a:pt x="70093" y="32452"/>
                </a:lnTo>
                <a:lnTo>
                  <a:pt x="69999" y="33962"/>
                </a:lnTo>
                <a:lnTo>
                  <a:pt x="69716" y="36981"/>
                </a:lnTo>
                <a:lnTo>
                  <a:pt x="69244" y="39999"/>
                </a:lnTo>
                <a:lnTo>
                  <a:pt x="68678" y="43018"/>
                </a:lnTo>
                <a:lnTo>
                  <a:pt x="68678" y="41226"/>
                </a:lnTo>
                <a:lnTo>
                  <a:pt x="68678" y="39433"/>
                </a:lnTo>
                <a:lnTo>
                  <a:pt x="68207" y="32452"/>
                </a:lnTo>
                <a:lnTo>
                  <a:pt x="67735" y="25754"/>
                </a:lnTo>
                <a:lnTo>
                  <a:pt x="67641" y="26320"/>
                </a:lnTo>
                <a:lnTo>
                  <a:pt x="67452" y="25000"/>
                </a:lnTo>
                <a:lnTo>
                  <a:pt x="67263" y="23679"/>
                </a:lnTo>
                <a:lnTo>
                  <a:pt x="67169" y="22264"/>
                </a:lnTo>
                <a:lnTo>
                  <a:pt x="67169" y="21038"/>
                </a:lnTo>
                <a:lnTo>
                  <a:pt x="67074" y="19905"/>
                </a:lnTo>
                <a:lnTo>
                  <a:pt x="66980" y="19622"/>
                </a:lnTo>
                <a:lnTo>
                  <a:pt x="67067" y="19277"/>
                </a:lnTo>
                <a:lnTo>
                  <a:pt x="66886" y="17830"/>
                </a:lnTo>
                <a:lnTo>
                  <a:pt x="66980" y="18962"/>
                </a:lnTo>
                <a:lnTo>
                  <a:pt x="66414" y="14434"/>
                </a:lnTo>
                <a:lnTo>
                  <a:pt x="66603" y="14811"/>
                </a:lnTo>
                <a:lnTo>
                  <a:pt x="66603" y="14623"/>
                </a:lnTo>
                <a:lnTo>
                  <a:pt x="66414" y="13113"/>
                </a:lnTo>
                <a:lnTo>
                  <a:pt x="66131" y="11321"/>
                </a:lnTo>
                <a:lnTo>
                  <a:pt x="66037" y="10849"/>
                </a:lnTo>
                <a:lnTo>
                  <a:pt x="65565" y="7264"/>
                </a:lnTo>
                <a:lnTo>
                  <a:pt x="64999" y="4811"/>
                </a:lnTo>
                <a:lnTo>
                  <a:pt x="64339" y="3113"/>
                </a:lnTo>
                <a:close/>
                <a:moveTo>
                  <a:pt x="69433" y="56131"/>
                </a:moveTo>
                <a:lnTo>
                  <a:pt x="69433" y="57169"/>
                </a:lnTo>
                <a:lnTo>
                  <a:pt x="69339" y="58112"/>
                </a:lnTo>
                <a:lnTo>
                  <a:pt x="69056" y="58867"/>
                </a:lnTo>
                <a:lnTo>
                  <a:pt x="68773" y="59527"/>
                </a:lnTo>
                <a:lnTo>
                  <a:pt x="68678" y="59622"/>
                </a:lnTo>
                <a:lnTo>
                  <a:pt x="68773" y="58773"/>
                </a:lnTo>
                <a:lnTo>
                  <a:pt x="69150" y="57452"/>
                </a:lnTo>
                <a:lnTo>
                  <a:pt x="69433" y="56131"/>
                </a:lnTo>
                <a:close/>
                <a:moveTo>
                  <a:pt x="62169" y="61508"/>
                </a:moveTo>
                <a:lnTo>
                  <a:pt x="61320" y="61697"/>
                </a:lnTo>
                <a:lnTo>
                  <a:pt x="61886" y="61508"/>
                </a:lnTo>
                <a:close/>
                <a:moveTo>
                  <a:pt x="56320" y="62357"/>
                </a:moveTo>
                <a:lnTo>
                  <a:pt x="54418" y="62578"/>
                </a:lnTo>
                <a:lnTo>
                  <a:pt x="54418" y="62578"/>
                </a:lnTo>
                <a:lnTo>
                  <a:pt x="54905" y="62546"/>
                </a:lnTo>
                <a:lnTo>
                  <a:pt x="56320" y="62357"/>
                </a:lnTo>
                <a:close/>
                <a:moveTo>
                  <a:pt x="54418" y="62578"/>
                </a:moveTo>
                <a:lnTo>
                  <a:pt x="53490" y="62640"/>
                </a:lnTo>
                <a:lnTo>
                  <a:pt x="52924" y="62735"/>
                </a:lnTo>
                <a:lnTo>
                  <a:pt x="52263" y="62829"/>
                </a:lnTo>
                <a:lnTo>
                  <a:pt x="54418" y="62578"/>
                </a:lnTo>
                <a:close/>
                <a:moveTo>
                  <a:pt x="48867" y="1793"/>
                </a:moveTo>
                <a:lnTo>
                  <a:pt x="48207" y="1981"/>
                </a:lnTo>
                <a:lnTo>
                  <a:pt x="46886" y="1981"/>
                </a:lnTo>
                <a:lnTo>
                  <a:pt x="49528" y="2076"/>
                </a:lnTo>
                <a:lnTo>
                  <a:pt x="52169" y="2076"/>
                </a:lnTo>
                <a:lnTo>
                  <a:pt x="48490" y="2264"/>
                </a:lnTo>
                <a:lnTo>
                  <a:pt x="48490" y="2264"/>
                </a:lnTo>
                <a:lnTo>
                  <a:pt x="53395" y="2170"/>
                </a:lnTo>
                <a:lnTo>
                  <a:pt x="52263" y="2264"/>
                </a:lnTo>
                <a:lnTo>
                  <a:pt x="51037" y="2359"/>
                </a:lnTo>
                <a:lnTo>
                  <a:pt x="52546" y="2453"/>
                </a:lnTo>
                <a:lnTo>
                  <a:pt x="50754" y="2453"/>
                </a:lnTo>
                <a:lnTo>
                  <a:pt x="50754" y="2547"/>
                </a:lnTo>
                <a:lnTo>
                  <a:pt x="51037" y="2547"/>
                </a:lnTo>
                <a:lnTo>
                  <a:pt x="51509" y="2642"/>
                </a:lnTo>
                <a:lnTo>
                  <a:pt x="50377" y="2736"/>
                </a:lnTo>
                <a:lnTo>
                  <a:pt x="54056" y="2642"/>
                </a:lnTo>
                <a:lnTo>
                  <a:pt x="53490" y="2642"/>
                </a:lnTo>
                <a:lnTo>
                  <a:pt x="53018" y="2453"/>
                </a:lnTo>
                <a:lnTo>
                  <a:pt x="53112" y="2359"/>
                </a:lnTo>
                <a:lnTo>
                  <a:pt x="54339" y="2359"/>
                </a:lnTo>
                <a:lnTo>
                  <a:pt x="55848" y="2453"/>
                </a:lnTo>
                <a:lnTo>
                  <a:pt x="55565" y="2547"/>
                </a:lnTo>
                <a:lnTo>
                  <a:pt x="57169" y="2642"/>
                </a:lnTo>
                <a:lnTo>
                  <a:pt x="57169" y="2642"/>
                </a:lnTo>
                <a:lnTo>
                  <a:pt x="57075" y="2547"/>
                </a:lnTo>
                <a:lnTo>
                  <a:pt x="57358" y="2359"/>
                </a:lnTo>
                <a:lnTo>
                  <a:pt x="58490" y="2264"/>
                </a:lnTo>
                <a:lnTo>
                  <a:pt x="60093" y="2170"/>
                </a:lnTo>
                <a:lnTo>
                  <a:pt x="61603" y="2264"/>
                </a:lnTo>
                <a:lnTo>
                  <a:pt x="61226" y="2264"/>
                </a:lnTo>
                <a:lnTo>
                  <a:pt x="61409" y="2301"/>
                </a:lnTo>
                <a:lnTo>
                  <a:pt x="61632" y="2284"/>
                </a:lnTo>
                <a:lnTo>
                  <a:pt x="61632" y="2284"/>
                </a:lnTo>
                <a:lnTo>
                  <a:pt x="61773" y="2378"/>
                </a:lnTo>
                <a:lnTo>
                  <a:pt x="62075" y="2453"/>
                </a:lnTo>
                <a:lnTo>
                  <a:pt x="62358" y="2736"/>
                </a:lnTo>
                <a:lnTo>
                  <a:pt x="62735" y="3208"/>
                </a:lnTo>
                <a:lnTo>
                  <a:pt x="63207" y="3774"/>
                </a:lnTo>
                <a:lnTo>
                  <a:pt x="63961" y="5189"/>
                </a:lnTo>
                <a:lnTo>
                  <a:pt x="64339" y="5944"/>
                </a:lnTo>
                <a:lnTo>
                  <a:pt x="64622" y="6698"/>
                </a:lnTo>
                <a:lnTo>
                  <a:pt x="65093" y="8491"/>
                </a:lnTo>
                <a:lnTo>
                  <a:pt x="65471" y="10472"/>
                </a:lnTo>
                <a:lnTo>
                  <a:pt x="65754" y="12547"/>
                </a:lnTo>
                <a:lnTo>
                  <a:pt x="65848" y="14623"/>
                </a:lnTo>
                <a:lnTo>
                  <a:pt x="65942" y="16792"/>
                </a:lnTo>
                <a:lnTo>
                  <a:pt x="66131" y="20660"/>
                </a:lnTo>
                <a:lnTo>
                  <a:pt x="66225" y="20283"/>
                </a:lnTo>
                <a:lnTo>
                  <a:pt x="66603" y="23019"/>
                </a:lnTo>
                <a:lnTo>
                  <a:pt x="66791" y="25000"/>
                </a:lnTo>
                <a:lnTo>
                  <a:pt x="66791" y="25660"/>
                </a:lnTo>
                <a:lnTo>
                  <a:pt x="66791" y="25849"/>
                </a:lnTo>
                <a:lnTo>
                  <a:pt x="66697" y="25943"/>
                </a:lnTo>
                <a:lnTo>
                  <a:pt x="66508" y="24905"/>
                </a:lnTo>
                <a:lnTo>
                  <a:pt x="66508" y="25566"/>
                </a:lnTo>
                <a:lnTo>
                  <a:pt x="66508" y="26792"/>
                </a:lnTo>
                <a:lnTo>
                  <a:pt x="67169" y="33490"/>
                </a:lnTo>
                <a:lnTo>
                  <a:pt x="67546" y="36698"/>
                </a:lnTo>
                <a:lnTo>
                  <a:pt x="67735" y="40188"/>
                </a:lnTo>
                <a:lnTo>
                  <a:pt x="67357" y="38867"/>
                </a:lnTo>
                <a:lnTo>
                  <a:pt x="67263" y="38584"/>
                </a:lnTo>
                <a:lnTo>
                  <a:pt x="67263" y="38679"/>
                </a:lnTo>
                <a:lnTo>
                  <a:pt x="67263" y="39339"/>
                </a:lnTo>
                <a:lnTo>
                  <a:pt x="67357" y="40660"/>
                </a:lnTo>
                <a:lnTo>
                  <a:pt x="67641" y="43962"/>
                </a:lnTo>
                <a:lnTo>
                  <a:pt x="67829" y="46226"/>
                </a:lnTo>
                <a:lnTo>
                  <a:pt x="67924" y="46980"/>
                </a:lnTo>
                <a:lnTo>
                  <a:pt x="67169" y="50943"/>
                </a:lnTo>
                <a:lnTo>
                  <a:pt x="66886" y="52829"/>
                </a:lnTo>
                <a:lnTo>
                  <a:pt x="66791" y="54716"/>
                </a:lnTo>
                <a:lnTo>
                  <a:pt x="66791" y="54810"/>
                </a:lnTo>
                <a:lnTo>
                  <a:pt x="66980" y="55376"/>
                </a:lnTo>
                <a:lnTo>
                  <a:pt x="67169" y="56980"/>
                </a:lnTo>
                <a:lnTo>
                  <a:pt x="67263" y="58395"/>
                </a:lnTo>
                <a:lnTo>
                  <a:pt x="66980" y="58867"/>
                </a:lnTo>
                <a:lnTo>
                  <a:pt x="66697" y="59150"/>
                </a:lnTo>
                <a:lnTo>
                  <a:pt x="66414" y="59339"/>
                </a:lnTo>
                <a:lnTo>
                  <a:pt x="66037" y="59433"/>
                </a:lnTo>
                <a:lnTo>
                  <a:pt x="64999" y="59622"/>
                </a:lnTo>
                <a:lnTo>
                  <a:pt x="63207" y="59905"/>
                </a:lnTo>
                <a:lnTo>
                  <a:pt x="59999" y="60565"/>
                </a:lnTo>
                <a:lnTo>
                  <a:pt x="56697" y="60942"/>
                </a:lnTo>
                <a:lnTo>
                  <a:pt x="53301" y="61225"/>
                </a:lnTo>
                <a:lnTo>
                  <a:pt x="49905" y="61508"/>
                </a:lnTo>
                <a:lnTo>
                  <a:pt x="43113" y="61791"/>
                </a:lnTo>
                <a:lnTo>
                  <a:pt x="39716" y="61980"/>
                </a:lnTo>
                <a:lnTo>
                  <a:pt x="36509" y="62169"/>
                </a:lnTo>
                <a:lnTo>
                  <a:pt x="36698" y="62074"/>
                </a:lnTo>
                <a:lnTo>
                  <a:pt x="36886" y="61886"/>
                </a:lnTo>
                <a:lnTo>
                  <a:pt x="36320" y="61886"/>
                </a:lnTo>
                <a:lnTo>
                  <a:pt x="35566" y="61980"/>
                </a:lnTo>
                <a:lnTo>
                  <a:pt x="34811" y="62074"/>
                </a:lnTo>
                <a:lnTo>
                  <a:pt x="34150" y="62169"/>
                </a:lnTo>
                <a:lnTo>
                  <a:pt x="32924" y="62074"/>
                </a:lnTo>
                <a:lnTo>
                  <a:pt x="31132" y="62263"/>
                </a:lnTo>
                <a:lnTo>
                  <a:pt x="26886" y="62640"/>
                </a:lnTo>
                <a:lnTo>
                  <a:pt x="24528" y="62923"/>
                </a:lnTo>
                <a:lnTo>
                  <a:pt x="22264" y="63112"/>
                </a:lnTo>
                <a:lnTo>
                  <a:pt x="19151" y="63112"/>
                </a:lnTo>
                <a:lnTo>
                  <a:pt x="18302" y="63018"/>
                </a:lnTo>
                <a:lnTo>
                  <a:pt x="19056" y="63018"/>
                </a:lnTo>
                <a:lnTo>
                  <a:pt x="19905" y="62923"/>
                </a:lnTo>
                <a:lnTo>
                  <a:pt x="21604" y="62546"/>
                </a:lnTo>
                <a:lnTo>
                  <a:pt x="21604" y="62546"/>
                </a:lnTo>
                <a:lnTo>
                  <a:pt x="19905" y="62640"/>
                </a:lnTo>
                <a:lnTo>
                  <a:pt x="18207" y="62640"/>
                </a:lnTo>
                <a:lnTo>
                  <a:pt x="14811" y="62735"/>
                </a:lnTo>
                <a:lnTo>
                  <a:pt x="14528" y="62829"/>
                </a:lnTo>
                <a:lnTo>
                  <a:pt x="6509" y="62735"/>
                </a:lnTo>
                <a:lnTo>
                  <a:pt x="6415" y="61886"/>
                </a:lnTo>
                <a:lnTo>
                  <a:pt x="6415" y="61603"/>
                </a:lnTo>
                <a:lnTo>
                  <a:pt x="6509" y="61508"/>
                </a:lnTo>
                <a:lnTo>
                  <a:pt x="6698" y="61980"/>
                </a:lnTo>
                <a:lnTo>
                  <a:pt x="6509" y="58112"/>
                </a:lnTo>
                <a:lnTo>
                  <a:pt x="6321" y="54244"/>
                </a:lnTo>
                <a:lnTo>
                  <a:pt x="6038" y="50471"/>
                </a:lnTo>
                <a:lnTo>
                  <a:pt x="5943" y="48490"/>
                </a:lnTo>
                <a:lnTo>
                  <a:pt x="5943" y="47924"/>
                </a:lnTo>
                <a:lnTo>
                  <a:pt x="5849" y="46414"/>
                </a:lnTo>
                <a:lnTo>
                  <a:pt x="5943" y="44811"/>
                </a:lnTo>
                <a:lnTo>
                  <a:pt x="6132" y="41414"/>
                </a:lnTo>
                <a:lnTo>
                  <a:pt x="6132" y="39622"/>
                </a:lnTo>
                <a:lnTo>
                  <a:pt x="6132" y="38018"/>
                </a:lnTo>
                <a:lnTo>
                  <a:pt x="5849" y="36415"/>
                </a:lnTo>
                <a:lnTo>
                  <a:pt x="5660" y="35754"/>
                </a:lnTo>
                <a:lnTo>
                  <a:pt x="5472" y="35094"/>
                </a:lnTo>
                <a:lnTo>
                  <a:pt x="5566" y="35849"/>
                </a:lnTo>
                <a:lnTo>
                  <a:pt x="5660" y="36698"/>
                </a:lnTo>
                <a:lnTo>
                  <a:pt x="5566" y="38301"/>
                </a:lnTo>
                <a:lnTo>
                  <a:pt x="5283" y="35566"/>
                </a:lnTo>
                <a:lnTo>
                  <a:pt x="4811" y="32452"/>
                </a:lnTo>
                <a:lnTo>
                  <a:pt x="4717" y="30943"/>
                </a:lnTo>
                <a:lnTo>
                  <a:pt x="4623" y="29434"/>
                </a:lnTo>
                <a:lnTo>
                  <a:pt x="4717" y="28113"/>
                </a:lnTo>
                <a:lnTo>
                  <a:pt x="5000" y="26886"/>
                </a:lnTo>
                <a:lnTo>
                  <a:pt x="4906" y="24717"/>
                </a:lnTo>
                <a:lnTo>
                  <a:pt x="5000" y="25283"/>
                </a:lnTo>
                <a:lnTo>
                  <a:pt x="5000" y="24811"/>
                </a:lnTo>
                <a:lnTo>
                  <a:pt x="5000" y="24339"/>
                </a:lnTo>
                <a:lnTo>
                  <a:pt x="4906" y="23302"/>
                </a:lnTo>
                <a:lnTo>
                  <a:pt x="4811" y="21981"/>
                </a:lnTo>
                <a:lnTo>
                  <a:pt x="4623" y="20283"/>
                </a:lnTo>
                <a:lnTo>
                  <a:pt x="4340" y="19528"/>
                </a:lnTo>
                <a:lnTo>
                  <a:pt x="4057" y="18679"/>
                </a:lnTo>
                <a:lnTo>
                  <a:pt x="4057" y="18773"/>
                </a:lnTo>
                <a:lnTo>
                  <a:pt x="4245" y="28868"/>
                </a:lnTo>
                <a:lnTo>
                  <a:pt x="4623" y="38962"/>
                </a:lnTo>
                <a:lnTo>
                  <a:pt x="4528" y="38490"/>
                </a:lnTo>
                <a:lnTo>
                  <a:pt x="4528" y="39528"/>
                </a:lnTo>
                <a:lnTo>
                  <a:pt x="4528" y="41980"/>
                </a:lnTo>
                <a:lnTo>
                  <a:pt x="4528" y="43301"/>
                </a:lnTo>
                <a:lnTo>
                  <a:pt x="4434" y="44622"/>
                </a:lnTo>
                <a:lnTo>
                  <a:pt x="4434" y="46037"/>
                </a:lnTo>
                <a:lnTo>
                  <a:pt x="4434" y="47358"/>
                </a:lnTo>
                <a:lnTo>
                  <a:pt x="4340" y="49056"/>
                </a:lnTo>
                <a:lnTo>
                  <a:pt x="4245" y="50848"/>
                </a:lnTo>
                <a:lnTo>
                  <a:pt x="4151" y="54716"/>
                </a:lnTo>
                <a:lnTo>
                  <a:pt x="4340" y="58773"/>
                </a:lnTo>
                <a:lnTo>
                  <a:pt x="4528" y="60754"/>
                </a:lnTo>
                <a:lnTo>
                  <a:pt x="4811" y="62640"/>
                </a:lnTo>
                <a:lnTo>
                  <a:pt x="2170" y="62546"/>
                </a:lnTo>
                <a:lnTo>
                  <a:pt x="2264" y="58207"/>
                </a:lnTo>
                <a:lnTo>
                  <a:pt x="2359" y="53773"/>
                </a:lnTo>
                <a:lnTo>
                  <a:pt x="2547" y="49433"/>
                </a:lnTo>
                <a:lnTo>
                  <a:pt x="2830" y="45094"/>
                </a:lnTo>
                <a:lnTo>
                  <a:pt x="2736" y="45094"/>
                </a:lnTo>
                <a:lnTo>
                  <a:pt x="2925" y="41509"/>
                </a:lnTo>
                <a:lnTo>
                  <a:pt x="2925" y="42263"/>
                </a:lnTo>
                <a:lnTo>
                  <a:pt x="3208" y="34245"/>
                </a:lnTo>
                <a:lnTo>
                  <a:pt x="3774" y="30566"/>
                </a:lnTo>
                <a:lnTo>
                  <a:pt x="3208" y="31981"/>
                </a:lnTo>
                <a:lnTo>
                  <a:pt x="3113" y="31698"/>
                </a:lnTo>
                <a:lnTo>
                  <a:pt x="3113" y="31226"/>
                </a:lnTo>
                <a:lnTo>
                  <a:pt x="3208" y="30471"/>
                </a:lnTo>
                <a:lnTo>
                  <a:pt x="3113" y="30943"/>
                </a:lnTo>
                <a:lnTo>
                  <a:pt x="3208" y="29528"/>
                </a:lnTo>
                <a:lnTo>
                  <a:pt x="3396" y="28019"/>
                </a:lnTo>
                <a:lnTo>
                  <a:pt x="3491" y="27075"/>
                </a:lnTo>
                <a:lnTo>
                  <a:pt x="3585" y="26886"/>
                </a:lnTo>
                <a:lnTo>
                  <a:pt x="3585" y="27075"/>
                </a:lnTo>
                <a:lnTo>
                  <a:pt x="3585" y="27736"/>
                </a:lnTo>
                <a:lnTo>
                  <a:pt x="3774" y="26132"/>
                </a:lnTo>
                <a:lnTo>
                  <a:pt x="3774" y="21887"/>
                </a:lnTo>
                <a:lnTo>
                  <a:pt x="3774" y="19717"/>
                </a:lnTo>
                <a:lnTo>
                  <a:pt x="3868" y="17547"/>
                </a:lnTo>
                <a:lnTo>
                  <a:pt x="3774" y="16321"/>
                </a:lnTo>
                <a:lnTo>
                  <a:pt x="3679" y="15094"/>
                </a:lnTo>
                <a:lnTo>
                  <a:pt x="3679" y="12547"/>
                </a:lnTo>
                <a:lnTo>
                  <a:pt x="3868" y="9906"/>
                </a:lnTo>
                <a:lnTo>
                  <a:pt x="4151" y="7359"/>
                </a:lnTo>
                <a:lnTo>
                  <a:pt x="4057" y="15566"/>
                </a:lnTo>
                <a:lnTo>
                  <a:pt x="4245" y="16132"/>
                </a:lnTo>
                <a:lnTo>
                  <a:pt x="4245" y="14717"/>
                </a:lnTo>
                <a:lnTo>
                  <a:pt x="4245" y="14151"/>
                </a:lnTo>
                <a:lnTo>
                  <a:pt x="4151" y="14623"/>
                </a:lnTo>
                <a:lnTo>
                  <a:pt x="4151" y="13208"/>
                </a:lnTo>
                <a:lnTo>
                  <a:pt x="4151" y="11792"/>
                </a:lnTo>
                <a:lnTo>
                  <a:pt x="4245" y="9057"/>
                </a:lnTo>
                <a:lnTo>
                  <a:pt x="4340" y="9434"/>
                </a:lnTo>
                <a:lnTo>
                  <a:pt x="4434" y="8208"/>
                </a:lnTo>
                <a:lnTo>
                  <a:pt x="4717" y="7264"/>
                </a:lnTo>
                <a:lnTo>
                  <a:pt x="5000" y="6415"/>
                </a:lnTo>
                <a:lnTo>
                  <a:pt x="5472" y="5755"/>
                </a:lnTo>
                <a:lnTo>
                  <a:pt x="6038" y="5661"/>
                </a:lnTo>
                <a:lnTo>
                  <a:pt x="6226" y="5661"/>
                </a:lnTo>
                <a:lnTo>
                  <a:pt x="6038" y="6132"/>
                </a:lnTo>
                <a:lnTo>
                  <a:pt x="5849" y="6698"/>
                </a:lnTo>
                <a:lnTo>
                  <a:pt x="5849" y="7359"/>
                </a:lnTo>
                <a:lnTo>
                  <a:pt x="6038" y="8019"/>
                </a:lnTo>
                <a:lnTo>
                  <a:pt x="5943" y="8774"/>
                </a:lnTo>
                <a:lnTo>
                  <a:pt x="6038" y="10566"/>
                </a:lnTo>
                <a:lnTo>
                  <a:pt x="6038" y="11698"/>
                </a:lnTo>
                <a:lnTo>
                  <a:pt x="6132" y="12547"/>
                </a:lnTo>
                <a:lnTo>
                  <a:pt x="6038" y="10377"/>
                </a:lnTo>
                <a:lnTo>
                  <a:pt x="6038" y="8208"/>
                </a:lnTo>
                <a:lnTo>
                  <a:pt x="6226" y="8679"/>
                </a:lnTo>
                <a:lnTo>
                  <a:pt x="6321" y="6793"/>
                </a:lnTo>
                <a:lnTo>
                  <a:pt x="6415" y="5944"/>
                </a:lnTo>
                <a:lnTo>
                  <a:pt x="6415" y="5849"/>
                </a:lnTo>
                <a:lnTo>
                  <a:pt x="6415" y="5566"/>
                </a:lnTo>
                <a:lnTo>
                  <a:pt x="8208" y="5283"/>
                </a:lnTo>
                <a:lnTo>
                  <a:pt x="9906" y="5000"/>
                </a:lnTo>
                <a:lnTo>
                  <a:pt x="11604" y="4623"/>
                </a:lnTo>
                <a:lnTo>
                  <a:pt x="13302" y="4340"/>
                </a:lnTo>
                <a:lnTo>
                  <a:pt x="13302" y="4340"/>
                </a:lnTo>
                <a:lnTo>
                  <a:pt x="11226" y="4623"/>
                </a:lnTo>
                <a:lnTo>
                  <a:pt x="9434" y="4906"/>
                </a:lnTo>
                <a:lnTo>
                  <a:pt x="6415" y="5472"/>
                </a:lnTo>
                <a:lnTo>
                  <a:pt x="6415" y="5283"/>
                </a:lnTo>
                <a:lnTo>
                  <a:pt x="6321" y="5472"/>
                </a:lnTo>
                <a:lnTo>
                  <a:pt x="5472" y="5661"/>
                </a:lnTo>
                <a:lnTo>
                  <a:pt x="5660" y="5472"/>
                </a:lnTo>
                <a:lnTo>
                  <a:pt x="6415" y="5283"/>
                </a:lnTo>
                <a:lnTo>
                  <a:pt x="5849" y="5283"/>
                </a:lnTo>
                <a:lnTo>
                  <a:pt x="6226" y="5000"/>
                </a:lnTo>
                <a:lnTo>
                  <a:pt x="6509" y="4717"/>
                </a:lnTo>
                <a:lnTo>
                  <a:pt x="6509" y="4717"/>
                </a:lnTo>
                <a:lnTo>
                  <a:pt x="6415" y="5283"/>
                </a:lnTo>
                <a:lnTo>
                  <a:pt x="6415" y="5283"/>
                </a:lnTo>
                <a:lnTo>
                  <a:pt x="6887" y="4811"/>
                </a:lnTo>
                <a:lnTo>
                  <a:pt x="7453" y="4340"/>
                </a:lnTo>
                <a:lnTo>
                  <a:pt x="8113" y="4151"/>
                </a:lnTo>
                <a:lnTo>
                  <a:pt x="8962" y="3962"/>
                </a:lnTo>
                <a:lnTo>
                  <a:pt x="9811" y="3868"/>
                </a:lnTo>
                <a:lnTo>
                  <a:pt x="10755" y="3868"/>
                </a:lnTo>
                <a:lnTo>
                  <a:pt x="12830" y="3962"/>
                </a:lnTo>
                <a:lnTo>
                  <a:pt x="15189" y="4151"/>
                </a:lnTo>
                <a:lnTo>
                  <a:pt x="15189" y="4151"/>
                </a:lnTo>
                <a:lnTo>
                  <a:pt x="15755" y="4057"/>
                </a:lnTo>
                <a:lnTo>
                  <a:pt x="18113" y="3585"/>
                </a:lnTo>
                <a:lnTo>
                  <a:pt x="21037" y="2925"/>
                </a:lnTo>
                <a:lnTo>
                  <a:pt x="24151" y="2453"/>
                </a:lnTo>
                <a:lnTo>
                  <a:pt x="24811" y="2736"/>
                </a:lnTo>
                <a:lnTo>
                  <a:pt x="25660" y="2925"/>
                </a:lnTo>
                <a:lnTo>
                  <a:pt x="22075" y="3585"/>
                </a:lnTo>
                <a:lnTo>
                  <a:pt x="19717" y="3962"/>
                </a:lnTo>
                <a:lnTo>
                  <a:pt x="21509" y="3774"/>
                </a:lnTo>
                <a:lnTo>
                  <a:pt x="23302" y="3585"/>
                </a:lnTo>
                <a:lnTo>
                  <a:pt x="23207" y="3617"/>
                </a:lnTo>
                <a:lnTo>
                  <a:pt x="23207" y="3617"/>
                </a:lnTo>
                <a:lnTo>
                  <a:pt x="21698" y="3868"/>
                </a:lnTo>
                <a:lnTo>
                  <a:pt x="20000" y="4151"/>
                </a:lnTo>
                <a:lnTo>
                  <a:pt x="26320" y="3491"/>
                </a:lnTo>
                <a:lnTo>
                  <a:pt x="29434" y="3113"/>
                </a:lnTo>
                <a:lnTo>
                  <a:pt x="32547" y="2925"/>
                </a:lnTo>
                <a:lnTo>
                  <a:pt x="32547" y="2925"/>
                </a:lnTo>
                <a:lnTo>
                  <a:pt x="31320" y="3208"/>
                </a:lnTo>
                <a:lnTo>
                  <a:pt x="32452" y="3113"/>
                </a:lnTo>
                <a:lnTo>
                  <a:pt x="33679" y="2925"/>
                </a:lnTo>
                <a:lnTo>
                  <a:pt x="34811" y="2830"/>
                </a:lnTo>
                <a:lnTo>
                  <a:pt x="36037" y="2736"/>
                </a:lnTo>
                <a:lnTo>
                  <a:pt x="35754" y="2736"/>
                </a:lnTo>
                <a:lnTo>
                  <a:pt x="35754" y="2642"/>
                </a:lnTo>
                <a:lnTo>
                  <a:pt x="36226" y="2642"/>
                </a:lnTo>
                <a:lnTo>
                  <a:pt x="36415" y="2547"/>
                </a:lnTo>
                <a:lnTo>
                  <a:pt x="34905" y="2547"/>
                </a:lnTo>
                <a:lnTo>
                  <a:pt x="35660" y="2453"/>
                </a:lnTo>
                <a:lnTo>
                  <a:pt x="36132" y="2453"/>
                </a:lnTo>
                <a:lnTo>
                  <a:pt x="37358" y="2359"/>
                </a:lnTo>
                <a:lnTo>
                  <a:pt x="37830" y="2359"/>
                </a:lnTo>
                <a:lnTo>
                  <a:pt x="38207" y="2264"/>
                </a:lnTo>
                <a:lnTo>
                  <a:pt x="36509" y="2359"/>
                </a:lnTo>
                <a:lnTo>
                  <a:pt x="36509" y="2359"/>
                </a:lnTo>
                <a:lnTo>
                  <a:pt x="38207" y="2170"/>
                </a:lnTo>
                <a:lnTo>
                  <a:pt x="39811" y="2170"/>
                </a:lnTo>
                <a:lnTo>
                  <a:pt x="40188" y="2264"/>
                </a:lnTo>
                <a:lnTo>
                  <a:pt x="39905" y="2076"/>
                </a:lnTo>
                <a:lnTo>
                  <a:pt x="41603" y="2076"/>
                </a:lnTo>
                <a:lnTo>
                  <a:pt x="41037" y="2170"/>
                </a:lnTo>
                <a:lnTo>
                  <a:pt x="43773" y="2076"/>
                </a:lnTo>
                <a:lnTo>
                  <a:pt x="43207" y="2076"/>
                </a:lnTo>
                <a:lnTo>
                  <a:pt x="44528" y="1981"/>
                </a:lnTo>
                <a:lnTo>
                  <a:pt x="44811" y="1981"/>
                </a:lnTo>
                <a:lnTo>
                  <a:pt x="45094" y="1887"/>
                </a:lnTo>
                <a:lnTo>
                  <a:pt x="45754" y="1887"/>
                </a:lnTo>
                <a:lnTo>
                  <a:pt x="47263" y="1793"/>
                </a:lnTo>
                <a:close/>
                <a:moveTo>
                  <a:pt x="52263" y="65754"/>
                </a:moveTo>
                <a:lnTo>
                  <a:pt x="51792" y="65848"/>
                </a:lnTo>
                <a:lnTo>
                  <a:pt x="51697" y="65848"/>
                </a:lnTo>
                <a:lnTo>
                  <a:pt x="48867" y="66131"/>
                </a:lnTo>
                <a:lnTo>
                  <a:pt x="50565" y="65848"/>
                </a:lnTo>
                <a:lnTo>
                  <a:pt x="52263" y="65754"/>
                </a:lnTo>
                <a:close/>
                <a:moveTo>
                  <a:pt x="66697" y="61037"/>
                </a:moveTo>
                <a:lnTo>
                  <a:pt x="66603" y="61131"/>
                </a:lnTo>
                <a:lnTo>
                  <a:pt x="65848" y="61414"/>
                </a:lnTo>
                <a:lnTo>
                  <a:pt x="64999" y="61603"/>
                </a:lnTo>
                <a:lnTo>
                  <a:pt x="63018" y="61791"/>
                </a:lnTo>
                <a:lnTo>
                  <a:pt x="64905" y="61697"/>
                </a:lnTo>
                <a:lnTo>
                  <a:pt x="66508" y="61320"/>
                </a:lnTo>
                <a:lnTo>
                  <a:pt x="66037" y="61980"/>
                </a:lnTo>
                <a:lnTo>
                  <a:pt x="65471" y="62546"/>
                </a:lnTo>
                <a:lnTo>
                  <a:pt x="64810" y="63018"/>
                </a:lnTo>
                <a:lnTo>
                  <a:pt x="64056" y="63301"/>
                </a:lnTo>
                <a:lnTo>
                  <a:pt x="63301" y="63584"/>
                </a:lnTo>
                <a:lnTo>
                  <a:pt x="62452" y="63772"/>
                </a:lnTo>
                <a:lnTo>
                  <a:pt x="61509" y="63961"/>
                </a:lnTo>
                <a:lnTo>
                  <a:pt x="60565" y="64055"/>
                </a:lnTo>
                <a:lnTo>
                  <a:pt x="58678" y="64150"/>
                </a:lnTo>
                <a:lnTo>
                  <a:pt x="53018" y="64150"/>
                </a:lnTo>
                <a:lnTo>
                  <a:pt x="46037" y="64810"/>
                </a:lnTo>
                <a:lnTo>
                  <a:pt x="39528" y="65282"/>
                </a:lnTo>
                <a:lnTo>
                  <a:pt x="36320" y="65471"/>
                </a:lnTo>
                <a:lnTo>
                  <a:pt x="33018" y="65659"/>
                </a:lnTo>
                <a:lnTo>
                  <a:pt x="29622" y="65754"/>
                </a:lnTo>
                <a:lnTo>
                  <a:pt x="23962" y="65754"/>
                </a:lnTo>
                <a:lnTo>
                  <a:pt x="21698" y="65942"/>
                </a:lnTo>
                <a:lnTo>
                  <a:pt x="17264" y="66225"/>
                </a:lnTo>
                <a:lnTo>
                  <a:pt x="17830" y="66037"/>
                </a:lnTo>
                <a:lnTo>
                  <a:pt x="16698" y="65942"/>
                </a:lnTo>
                <a:lnTo>
                  <a:pt x="16509" y="65942"/>
                </a:lnTo>
                <a:lnTo>
                  <a:pt x="15094" y="66037"/>
                </a:lnTo>
                <a:lnTo>
                  <a:pt x="15660" y="66131"/>
                </a:lnTo>
                <a:lnTo>
                  <a:pt x="16132" y="66037"/>
                </a:lnTo>
                <a:lnTo>
                  <a:pt x="15943" y="66131"/>
                </a:lnTo>
                <a:lnTo>
                  <a:pt x="16604" y="66225"/>
                </a:lnTo>
                <a:lnTo>
                  <a:pt x="14434" y="66320"/>
                </a:lnTo>
                <a:lnTo>
                  <a:pt x="12170" y="66414"/>
                </a:lnTo>
                <a:lnTo>
                  <a:pt x="13773" y="66225"/>
                </a:lnTo>
                <a:lnTo>
                  <a:pt x="15000" y="66037"/>
                </a:lnTo>
                <a:lnTo>
                  <a:pt x="12453" y="66225"/>
                </a:lnTo>
                <a:lnTo>
                  <a:pt x="11604" y="66320"/>
                </a:lnTo>
                <a:lnTo>
                  <a:pt x="11604" y="66225"/>
                </a:lnTo>
                <a:lnTo>
                  <a:pt x="11887" y="66225"/>
                </a:lnTo>
                <a:lnTo>
                  <a:pt x="12736" y="66037"/>
                </a:lnTo>
                <a:lnTo>
                  <a:pt x="9906" y="66225"/>
                </a:lnTo>
                <a:lnTo>
                  <a:pt x="8962" y="66414"/>
                </a:lnTo>
                <a:lnTo>
                  <a:pt x="10000" y="66414"/>
                </a:lnTo>
                <a:lnTo>
                  <a:pt x="8396" y="66697"/>
                </a:lnTo>
                <a:lnTo>
                  <a:pt x="7830" y="66697"/>
                </a:lnTo>
                <a:lnTo>
                  <a:pt x="7358" y="66603"/>
                </a:lnTo>
                <a:lnTo>
                  <a:pt x="7075" y="66414"/>
                </a:lnTo>
                <a:lnTo>
                  <a:pt x="6792" y="66131"/>
                </a:lnTo>
                <a:lnTo>
                  <a:pt x="6604" y="65565"/>
                </a:lnTo>
                <a:lnTo>
                  <a:pt x="6604" y="64810"/>
                </a:lnTo>
                <a:lnTo>
                  <a:pt x="6415" y="66225"/>
                </a:lnTo>
                <a:lnTo>
                  <a:pt x="6509" y="64527"/>
                </a:lnTo>
                <a:lnTo>
                  <a:pt x="20188" y="64433"/>
                </a:lnTo>
                <a:lnTo>
                  <a:pt x="20188" y="64433"/>
                </a:lnTo>
                <a:lnTo>
                  <a:pt x="19434" y="64621"/>
                </a:lnTo>
                <a:lnTo>
                  <a:pt x="23585" y="64527"/>
                </a:lnTo>
                <a:lnTo>
                  <a:pt x="25660" y="64433"/>
                </a:lnTo>
                <a:lnTo>
                  <a:pt x="27641" y="64338"/>
                </a:lnTo>
                <a:lnTo>
                  <a:pt x="25754" y="64244"/>
                </a:lnTo>
                <a:lnTo>
                  <a:pt x="31132" y="63772"/>
                </a:lnTo>
                <a:lnTo>
                  <a:pt x="36698" y="63301"/>
                </a:lnTo>
                <a:lnTo>
                  <a:pt x="42264" y="62829"/>
                </a:lnTo>
                <a:lnTo>
                  <a:pt x="47830" y="62640"/>
                </a:lnTo>
                <a:lnTo>
                  <a:pt x="46414" y="62829"/>
                </a:lnTo>
                <a:lnTo>
                  <a:pt x="44999" y="63018"/>
                </a:lnTo>
                <a:lnTo>
                  <a:pt x="48867" y="62735"/>
                </a:lnTo>
                <a:lnTo>
                  <a:pt x="52358" y="62452"/>
                </a:lnTo>
                <a:lnTo>
                  <a:pt x="53207" y="62357"/>
                </a:lnTo>
                <a:lnTo>
                  <a:pt x="52452" y="62452"/>
                </a:lnTo>
                <a:lnTo>
                  <a:pt x="55660" y="62169"/>
                </a:lnTo>
                <a:lnTo>
                  <a:pt x="54056" y="62357"/>
                </a:lnTo>
                <a:lnTo>
                  <a:pt x="56320" y="62357"/>
                </a:lnTo>
                <a:lnTo>
                  <a:pt x="58395" y="62169"/>
                </a:lnTo>
                <a:lnTo>
                  <a:pt x="60471" y="61980"/>
                </a:lnTo>
                <a:lnTo>
                  <a:pt x="64622" y="61508"/>
                </a:lnTo>
                <a:lnTo>
                  <a:pt x="63584" y="61508"/>
                </a:lnTo>
                <a:lnTo>
                  <a:pt x="65188" y="61320"/>
                </a:lnTo>
                <a:lnTo>
                  <a:pt x="65942" y="61225"/>
                </a:lnTo>
                <a:lnTo>
                  <a:pt x="66697" y="61037"/>
                </a:lnTo>
                <a:close/>
                <a:moveTo>
                  <a:pt x="56131" y="0"/>
                </a:moveTo>
                <a:lnTo>
                  <a:pt x="54056" y="95"/>
                </a:lnTo>
                <a:lnTo>
                  <a:pt x="49999" y="472"/>
                </a:lnTo>
                <a:lnTo>
                  <a:pt x="49905" y="472"/>
                </a:lnTo>
                <a:lnTo>
                  <a:pt x="50188" y="378"/>
                </a:lnTo>
                <a:lnTo>
                  <a:pt x="46131" y="378"/>
                </a:lnTo>
                <a:lnTo>
                  <a:pt x="44999" y="566"/>
                </a:lnTo>
                <a:lnTo>
                  <a:pt x="45848" y="661"/>
                </a:lnTo>
                <a:lnTo>
                  <a:pt x="45848" y="661"/>
                </a:lnTo>
                <a:lnTo>
                  <a:pt x="45094" y="566"/>
                </a:lnTo>
                <a:lnTo>
                  <a:pt x="46037" y="661"/>
                </a:lnTo>
                <a:lnTo>
                  <a:pt x="45943" y="661"/>
                </a:lnTo>
                <a:lnTo>
                  <a:pt x="40377" y="849"/>
                </a:lnTo>
                <a:lnTo>
                  <a:pt x="34622" y="1038"/>
                </a:lnTo>
                <a:lnTo>
                  <a:pt x="34245" y="1038"/>
                </a:lnTo>
                <a:lnTo>
                  <a:pt x="30943" y="1227"/>
                </a:lnTo>
                <a:lnTo>
                  <a:pt x="29905" y="1132"/>
                </a:lnTo>
                <a:lnTo>
                  <a:pt x="28679" y="1227"/>
                </a:lnTo>
                <a:lnTo>
                  <a:pt x="26132" y="1510"/>
                </a:lnTo>
                <a:lnTo>
                  <a:pt x="20566" y="1887"/>
                </a:lnTo>
                <a:lnTo>
                  <a:pt x="20094" y="1887"/>
                </a:lnTo>
                <a:lnTo>
                  <a:pt x="19434" y="1793"/>
                </a:lnTo>
                <a:lnTo>
                  <a:pt x="19245" y="1793"/>
                </a:lnTo>
                <a:lnTo>
                  <a:pt x="19434" y="1887"/>
                </a:lnTo>
                <a:lnTo>
                  <a:pt x="19811" y="1981"/>
                </a:lnTo>
                <a:lnTo>
                  <a:pt x="17453" y="2170"/>
                </a:lnTo>
                <a:lnTo>
                  <a:pt x="12830" y="2170"/>
                </a:lnTo>
                <a:lnTo>
                  <a:pt x="11415" y="2359"/>
                </a:lnTo>
                <a:lnTo>
                  <a:pt x="8962" y="2547"/>
                </a:lnTo>
                <a:lnTo>
                  <a:pt x="8113" y="3113"/>
                </a:lnTo>
                <a:lnTo>
                  <a:pt x="7170" y="3302"/>
                </a:lnTo>
                <a:lnTo>
                  <a:pt x="5377" y="3679"/>
                </a:lnTo>
                <a:lnTo>
                  <a:pt x="4245" y="3868"/>
                </a:lnTo>
                <a:lnTo>
                  <a:pt x="4245" y="3113"/>
                </a:lnTo>
                <a:lnTo>
                  <a:pt x="4151" y="3868"/>
                </a:lnTo>
                <a:lnTo>
                  <a:pt x="3774" y="4057"/>
                </a:lnTo>
                <a:lnTo>
                  <a:pt x="3585" y="4151"/>
                </a:lnTo>
                <a:lnTo>
                  <a:pt x="3396" y="4340"/>
                </a:lnTo>
                <a:lnTo>
                  <a:pt x="3208" y="4623"/>
                </a:lnTo>
                <a:lnTo>
                  <a:pt x="2925" y="5472"/>
                </a:lnTo>
                <a:lnTo>
                  <a:pt x="2453" y="7076"/>
                </a:lnTo>
                <a:lnTo>
                  <a:pt x="2264" y="7830"/>
                </a:lnTo>
                <a:lnTo>
                  <a:pt x="2076" y="8585"/>
                </a:lnTo>
                <a:lnTo>
                  <a:pt x="1793" y="10283"/>
                </a:lnTo>
                <a:lnTo>
                  <a:pt x="1698" y="12075"/>
                </a:lnTo>
                <a:lnTo>
                  <a:pt x="1698" y="13868"/>
                </a:lnTo>
                <a:lnTo>
                  <a:pt x="1793" y="17547"/>
                </a:lnTo>
                <a:lnTo>
                  <a:pt x="1793" y="19339"/>
                </a:lnTo>
                <a:lnTo>
                  <a:pt x="1793" y="20943"/>
                </a:lnTo>
                <a:lnTo>
                  <a:pt x="849" y="42735"/>
                </a:lnTo>
                <a:lnTo>
                  <a:pt x="0" y="64527"/>
                </a:lnTo>
                <a:lnTo>
                  <a:pt x="5094" y="64527"/>
                </a:lnTo>
                <a:lnTo>
                  <a:pt x="5377" y="66131"/>
                </a:lnTo>
                <a:lnTo>
                  <a:pt x="5472" y="66603"/>
                </a:lnTo>
                <a:lnTo>
                  <a:pt x="5755" y="66980"/>
                </a:lnTo>
                <a:lnTo>
                  <a:pt x="6038" y="67263"/>
                </a:lnTo>
                <a:lnTo>
                  <a:pt x="6415" y="67546"/>
                </a:lnTo>
                <a:lnTo>
                  <a:pt x="7736" y="67923"/>
                </a:lnTo>
                <a:lnTo>
                  <a:pt x="9057" y="68206"/>
                </a:lnTo>
                <a:lnTo>
                  <a:pt x="10377" y="68395"/>
                </a:lnTo>
                <a:lnTo>
                  <a:pt x="11887" y="68584"/>
                </a:lnTo>
                <a:lnTo>
                  <a:pt x="16887" y="68584"/>
                </a:lnTo>
                <a:lnTo>
                  <a:pt x="20377" y="68301"/>
                </a:lnTo>
                <a:lnTo>
                  <a:pt x="27547" y="67640"/>
                </a:lnTo>
                <a:lnTo>
                  <a:pt x="30849" y="67357"/>
                </a:lnTo>
                <a:lnTo>
                  <a:pt x="33867" y="67169"/>
                </a:lnTo>
                <a:lnTo>
                  <a:pt x="38396" y="66980"/>
                </a:lnTo>
                <a:lnTo>
                  <a:pt x="42924" y="66603"/>
                </a:lnTo>
                <a:lnTo>
                  <a:pt x="51792" y="65942"/>
                </a:lnTo>
                <a:lnTo>
                  <a:pt x="53112" y="65754"/>
                </a:lnTo>
                <a:lnTo>
                  <a:pt x="53301" y="65754"/>
                </a:lnTo>
                <a:lnTo>
                  <a:pt x="55282" y="65565"/>
                </a:lnTo>
                <a:lnTo>
                  <a:pt x="61697" y="64999"/>
                </a:lnTo>
                <a:lnTo>
                  <a:pt x="62546" y="64905"/>
                </a:lnTo>
                <a:lnTo>
                  <a:pt x="64716" y="64810"/>
                </a:lnTo>
                <a:lnTo>
                  <a:pt x="60943" y="65376"/>
                </a:lnTo>
                <a:lnTo>
                  <a:pt x="64433" y="65093"/>
                </a:lnTo>
                <a:lnTo>
                  <a:pt x="65754" y="64810"/>
                </a:lnTo>
                <a:lnTo>
                  <a:pt x="66225" y="64716"/>
                </a:lnTo>
                <a:lnTo>
                  <a:pt x="66697" y="64527"/>
                </a:lnTo>
                <a:lnTo>
                  <a:pt x="67169" y="64244"/>
                </a:lnTo>
                <a:lnTo>
                  <a:pt x="67452" y="63867"/>
                </a:lnTo>
                <a:lnTo>
                  <a:pt x="67829" y="63489"/>
                </a:lnTo>
                <a:lnTo>
                  <a:pt x="68018" y="63018"/>
                </a:lnTo>
                <a:lnTo>
                  <a:pt x="68301" y="62452"/>
                </a:lnTo>
                <a:lnTo>
                  <a:pt x="68490" y="61791"/>
                </a:lnTo>
                <a:lnTo>
                  <a:pt x="68678" y="60093"/>
                </a:lnTo>
                <a:lnTo>
                  <a:pt x="68961" y="59622"/>
                </a:lnTo>
                <a:lnTo>
                  <a:pt x="69150" y="59056"/>
                </a:lnTo>
                <a:lnTo>
                  <a:pt x="69339" y="58490"/>
                </a:lnTo>
                <a:lnTo>
                  <a:pt x="69433" y="57829"/>
                </a:lnTo>
                <a:lnTo>
                  <a:pt x="69527" y="56225"/>
                </a:lnTo>
                <a:lnTo>
                  <a:pt x="69527" y="54622"/>
                </a:lnTo>
                <a:lnTo>
                  <a:pt x="69339" y="54150"/>
                </a:lnTo>
                <a:lnTo>
                  <a:pt x="69244" y="52358"/>
                </a:lnTo>
                <a:lnTo>
                  <a:pt x="69999" y="46980"/>
                </a:lnTo>
                <a:lnTo>
                  <a:pt x="70754" y="41792"/>
                </a:lnTo>
                <a:lnTo>
                  <a:pt x="71414" y="36603"/>
                </a:lnTo>
                <a:lnTo>
                  <a:pt x="71697" y="34150"/>
                </a:lnTo>
                <a:lnTo>
                  <a:pt x="71886" y="31698"/>
                </a:lnTo>
                <a:lnTo>
                  <a:pt x="71603" y="33113"/>
                </a:lnTo>
                <a:lnTo>
                  <a:pt x="71603" y="32264"/>
                </a:lnTo>
                <a:lnTo>
                  <a:pt x="71508" y="31509"/>
                </a:lnTo>
                <a:lnTo>
                  <a:pt x="71320" y="29717"/>
                </a:lnTo>
                <a:lnTo>
                  <a:pt x="71225" y="28868"/>
                </a:lnTo>
                <a:lnTo>
                  <a:pt x="71131" y="28019"/>
                </a:lnTo>
                <a:lnTo>
                  <a:pt x="71225" y="27264"/>
                </a:lnTo>
                <a:lnTo>
                  <a:pt x="71414" y="26603"/>
                </a:lnTo>
                <a:lnTo>
                  <a:pt x="71558" y="26891"/>
                </a:lnTo>
                <a:lnTo>
                  <a:pt x="71131" y="22453"/>
                </a:lnTo>
                <a:lnTo>
                  <a:pt x="71320" y="23113"/>
                </a:lnTo>
                <a:lnTo>
                  <a:pt x="71037" y="21132"/>
                </a:lnTo>
                <a:lnTo>
                  <a:pt x="70754" y="19056"/>
                </a:lnTo>
                <a:lnTo>
                  <a:pt x="69999" y="15094"/>
                </a:lnTo>
                <a:lnTo>
                  <a:pt x="70376" y="16415"/>
                </a:lnTo>
                <a:lnTo>
                  <a:pt x="69999" y="12830"/>
                </a:lnTo>
                <a:lnTo>
                  <a:pt x="69622" y="10566"/>
                </a:lnTo>
                <a:lnTo>
                  <a:pt x="69150" y="8208"/>
                </a:lnTo>
                <a:lnTo>
                  <a:pt x="68584" y="5944"/>
                </a:lnTo>
                <a:lnTo>
                  <a:pt x="68207" y="4906"/>
                </a:lnTo>
                <a:lnTo>
                  <a:pt x="67829" y="3868"/>
                </a:lnTo>
                <a:lnTo>
                  <a:pt x="67452" y="3019"/>
                </a:lnTo>
                <a:lnTo>
                  <a:pt x="66980" y="2264"/>
                </a:lnTo>
                <a:lnTo>
                  <a:pt x="66508" y="1604"/>
                </a:lnTo>
                <a:lnTo>
                  <a:pt x="65942" y="1227"/>
                </a:lnTo>
                <a:lnTo>
                  <a:pt x="64999" y="849"/>
                </a:lnTo>
                <a:lnTo>
                  <a:pt x="64150" y="661"/>
                </a:lnTo>
                <a:lnTo>
                  <a:pt x="62263" y="283"/>
                </a:lnTo>
                <a:lnTo>
                  <a:pt x="60282" y="95"/>
                </a:lnTo>
                <a:lnTo>
                  <a:pt x="582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697354" y="2715766"/>
            <a:ext cx="1731565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endParaRPr lang="es-ES" sz="1600" dirty="0">
              <a:latin typeface="Sniglet"/>
              <a:ea typeface="Sniglet"/>
              <a:cs typeface="Sniglet"/>
              <a:sym typeface="Sniglet"/>
            </a:endParaRPr>
          </a:p>
          <a:p>
            <a:r>
              <a:rPr lang="es-ES" sz="1600" dirty="0" smtClean="0">
                <a:latin typeface="Sniglet"/>
                <a:ea typeface="Sniglet"/>
                <a:cs typeface="Sniglet"/>
                <a:sym typeface="Sniglet"/>
              </a:rPr>
              <a:t>¿Qué factores determinan la </a:t>
            </a:r>
            <a:r>
              <a:rPr lang="es-ES" sz="1600" dirty="0">
                <a:latin typeface="Sniglet"/>
                <a:ea typeface="Sniglet"/>
                <a:cs typeface="Sniglet"/>
                <a:sym typeface="Sniglet"/>
              </a:rPr>
              <a:t>D</a:t>
            </a:r>
            <a:r>
              <a:rPr lang="es-ES" sz="1600" dirty="0" smtClean="0">
                <a:latin typeface="Sniglet"/>
                <a:ea typeface="Sniglet"/>
                <a:cs typeface="Sniglet"/>
                <a:sym typeface="Sniglet"/>
              </a:rPr>
              <a:t>emanda </a:t>
            </a:r>
            <a:r>
              <a:rPr lang="es-ES" sz="1600" dirty="0">
                <a:latin typeface="Sniglet"/>
                <a:ea typeface="Sniglet"/>
                <a:cs typeface="Sniglet"/>
                <a:sym typeface="Sniglet"/>
              </a:rPr>
              <a:t>A</a:t>
            </a:r>
            <a:r>
              <a:rPr lang="es-ES" sz="1600" dirty="0" smtClean="0">
                <a:latin typeface="Sniglet"/>
                <a:ea typeface="Sniglet"/>
                <a:cs typeface="Sniglet"/>
                <a:sym typeface="Sniglet"/>
              </a:rPr>
              <a:t>gregada?</a:t>
            </a:r>
            <a:endParaRPr lang="es-ES" sz="1600" dirty="0"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6145937" y="2719731"/>
            <a:ext cx="2242485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pPr algn="just"/>
            <a:r>
              <a:rPr lang="es-ES" sz="1400" dirty="0" smtClean="0">
                <a:latin typeface="Sniglet"/>
                <a:ea typeface="Sniglet"/>
                <a:cs typeface="Sniglet"/>
                <a:sym typeface="Sniglet"/>
              </a:rPr>
              <a:t>¿Cómo se determina </a:t>
            </a:r>
            <a:r>
              <a:rPr lang="es-ES" sz="1400" dirty="0">
                <a:latin typeface="Sniglet"/>
                <a:ea typeface="Sniglet"/>
                <a:cs typeface="Sniglet"/>
                <a:sym typeface="Sniglet"/>
              </a:rPr>
              <a:t>el nivel de precios </a:t>
            </a:r>
            <a:r>
              <a:rPr lang="es-ES" sz="1400" dirty="0" smtClean="0">
                <a:latin typeface="Sniglet"/>
                <a:ea typeface="Sniglet"/>
                <a:cs typeface="Sniglet"/>
                <a:sym typeface="Sniglet"/>
              </a:rPr>
              <a:t>de equilibrio y el nivel </a:t>
            </a:r>
            <a:r>
              <a:rPr lang="es-ES" sz="1400" dirty="0">
                <a:latin typeface="Sniglet"/>
                <a:ea typeface="Sniglet"/>
                <a:cs typeface="Sniglet"/>
                <a:sym typeface="Sniglet"/>
              </a:rPr>
              <a:t>de </a:t>
            </a:r>
            <a:r>
              <a:rPr lang="es-ES" sz="1400" dirty="0" smtClean="0">
                <a:latin typeface="Sniglet"/>
                <a:ea typeface="Sniglet"/>
                <a:cs typeface="Sniglet"/>
                <a:sym typeface="Sniglet"/>
              </a:rPr>
              <a:t>producción de equilibrio?</a:t>
            </a:r>
          </a:p>
          <a:p>
            <a:pPr algn="just"/>
            <a:r>
              <a:rPr lang="es-ES" sz="1400" dirty="0" smtClean="0">
                <a:latin typeface="Sniglet"/>
                <a:ea typeface="Sniglet"/>
                <a:cs typeface="Sniglet"/>
                <a:sym typeface="Sniglet"/>
              </a:rPr>
              <a:t>Represente su respuesta en una gráfica. </a:t>
            </a:r>
            <a:endParaRPr lang="es-ES" sz="1400" dirty="0"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3390815" y="2820644"/>
            <a:ext cx="2088232" cy="935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es-ES" sz="1600" dirty="0">
                <a:latin typeface="Sniglet"/>
                <a:ea typeface="Sniglet"/>
                <a:cs typeface="Sniglet"/>
                <a:sym typeface="Sniglet"/>
              </a:rPr>
              <a:t>¿Qué factores determinan la </a:t>
            </a:r>
            <a:r>
              <a:rPr lang="es-ES" sz="1600" dirty="0" smtClean="0">
                <a:latin typeface="Sniglet"/>
                <a:ea typeface="Sniglet"/>
                <a:cs typeface="Sniglet"/>
                <a:sym typeface="Sniglet"/>
              </a:rPr>
              <a:t>Oferta </a:t>
            </a:r>
            <a:r>
              <a:rPr lang="es-ES" sz="1600" dirty="0">
                <a:latin typeface="Sniglet"/>
                <a:ea typeface="Sniglet"/>
                <a:cs typeface="Sniglet"/>
                <a:sym typeface="Sniglet"/>
              </a:rPr>
              <a:t>Agregada?</a:t>
            </a:r>
          </a:p>
        </p:txBody>
      </p:sp>
      <p:grpSp>
        <p:nvGrpSpPr>
          <p:cNvPr id="15" name="Google Shape;419;p39"/>
          <p:cNvGrpSpPr/>
          <p:nvPr/>
        </p:nvGrpSpPr>
        <p:grpSpPr>
          <a:xfrm>
            <a:off x="2198850" y="872915"/>
            <a:ext cx="4173349" cy="420033"/>
            <a:chOff x="242825" y="1204225"/>
            <a:chExt cx="2136775" cy="318400"/>
          </a:xfrm>
        </p:grpSpPr>
        <p:sp>
          <p:nvSpPr>
            <p:cNvPr id="16" name="Google Shape;420;p39"/>
            <p:cNvSpPr/>
            <p:nvPr/>
          </p:nvSpPr>
          <p:spPr>
            <a:xfrm>
              <a:off x="242825" y="1298550"/>
              <a:ext cx="2054250" cy="224075"/>
            </a:xfrm>
            <a:custGeom>
              <a:avLst/>
              <a:gdLst/>
              <a:ahLst/>
              <a:cxnLst/>
              <a:rect l="l" t="t" r="r" b="b"/>
              <a:pathLst>
                <a:path w="82170" h="8963" extrusionOk="0">
                  <a:moveTo>
                    <a:pt x="60471" y="1"/>
                  </a:moveTo>
                  <a:lnTo>
                    <a:pt x="60547" y="39"/>
                  </a:lnTo>
                  <a:lnTo>
                    <a:pt x="60660" y="1"/>
                  </a:lnTo>
                  <a:close/>
                  <a:moveTo>
                    <a:pt x="63019" y="95"/>
                  </a:moveTo>
                  <a:lnTo>
                    <a:pt x="62924" y="190"/>
                  </a:lnTo>
                  <a:lnTo>
                    <a:pt x="63019" y="190"/>
                  </a:lnTo>
                  <a:lnTo>
                    <a:pt x="63019" y="95"/>
                  </a:lnTo>
                  <a:close/>
                  <a:moveTo>
                    <a:pt x="82075" y="944"/>
                  </a:moveTo>
                  <a:lnTo>
                    <a:pt x="82075" y="1039"/>
                  </a:lnTo>
                  <a:lnTo>
                    <a:pt x="81980" y="1133"/>
                  </a:lnTo>
                  <a:lnTo>
                    <a:pt x="81792" y="1133"/>
                  </a:lnTo>
                  <a:lnTo>
                    <a:pt x="81697" y="1039"/>
                  </a:lnTo>
                  <a:lnTo>
                    <a:pt x="81509" y="1227"/>
                  </a:lnTo>
                  <a:lnTo>
                    <a:pt x="81886" y="1227"/>
                  </a:lnTo>
                  <a:lnTo>
                    <a:pt x="82169" y="1039"/>
                  </a:lnTo>
                  <a:lnTo>
                    <a:pt x="82075" y="944"/>
                  </a:lnTo>
                  <a:close/>
                  <a:moveTo>
                    <a:pt x="44151" y="1510"/>
                  </a:moveTo>
                  <a:lnTo>
                    <a:pt x="43962" y="1605"/>
                  </a:lnTo>
                  <a:lnTo>
                    <a:pt x="44245" y="1605"/>
                  </a:lnTo>
                  <a:lnTo>
                    <a:pt x="44151" y="1510"/>
                  </a:lnTo>
                  <a:close/>
                  <a:moveTo>
                    <a:pt x="43019" y="1699"/>
                  </a:moveTo>
                  <a:lnTo>
                    <a:pt x="42830" y="1793"/>
                  </a:lnTo>
                  <a:lnTo>
                    <a:pt x="42956" y="1762"/>
                  </a:lnTo>
                  <a:lnTo>
                    <a:pt x="43019" y="1699"/>
                  </a:lnTo>
                  <a:close/>
                  <a:moveTo>
                    <a:pt x="13585" y="5472"/>
                  </a:moveTo>
                  <a:lnTo>
                    <a:pt x="13585" y="5504"/>
                  </a:lnTo>
                  <a:lnTo>
                    <a:pt x="13585" y="5504"/>
                  </a:lnTo>
                  <a:lnTo>
                    <a:pt x="13680" y="5472"/>
                  </a:lnTo>
                  <a:close/>
                  <a:moveTo>
                    <a:pt x="15095" y="6321"/>
                  </a:moveTo>
                  <a:lnTo>
                    <a:pt x="14812" y="6416"/>
                  </a:lnTo>
                  <a:lnTo>
                    <a:pt x="14812" y="6321"/>
                  </a:lnTo>
                  <a:close/>
                  <a:moveTo>
                    <a:pt x="60547" y="39"/>
                  </a:moveTo>
                  <a:lnTo>
                    <a:pt x="60377" y="95"/>
                  </a:lnTo>
                  <a:lnTo>
                    <a:pt x="60471" y="190"/>
                  </a:lnTo>
                  <a:lnTo>
                    <a:pt x="60094" y="378"/>
                  </a:lnTo>
                  <a:lnTo>
                    <a:pt x="59811" y="473"/>
                  </a:lnTo>
                  <a:lnTo>
                    <a:pt x="59717" y="473"/>
                  </a:lnTo>
                  <a:lnTo>
                    <a:pt x="59622" y="378"/>
                  </a:lnTo>
                  <a:lnTo>
                    <a:pt x="59811" y="378"/>
                  </a:lnTo>
                  <a:lnTo>
                    <a:pt x="59811" y="284"/>
                  </a:lnTo>
                  <a:lnTo>
                    <a:pt x="59811" y="190"/>
                  </a:lnTo>
                  <a:lnTo>
                    <a:pt x="58962" y="190"/>
                  </a:lnTo>
                  <a:lnTo>
                    <a:pt x="58773" y="284"/>
                  </a:lnTo>
                  <a:lnTo>
                    <a:pt x="58396" y="473"/>
                  </a:lnTo>
                  <a:lnTo>
                    <a:pt x="58585" y="473"/>
                  </a:lnTo>
                  <a:lnTo>
                    <a:pt x="58396" y="661"/>
                  </a:lnTo>
                  <a:lnTo>
                    <a:pt x="58207" y="661"/>
                  </a:lnTo>
                  <a:lnTo>
                    <a:pt x="58302" y="567"/>
                  </a:lnTo>
                  <a:lnTo>
                    <a:pt x="58113" y="661"/>
                  </a:lnTo>
                  <a:lnTo>
                    <a:pt x="57924" y="661"/>
                  </a:lnTo>
                  <a:lnTo>
                    <a:pt x="57453" y="473"/>
                  </a:lnTo>
                  <a:lnTo>
                    <a:pt x="56981" y="284"/>
                  </a:lnTo>
                  <a:lnTo>
                    <a:pt x="56604" y="284"/>
                  </a:lnTo>
                  <a:lnTo>
                    <a:pt x="56604" y="473"/>
                  </a:lnTo>
                  <a:lnTo>
                    <a:pt x="56415" y="567"/>
                  </a:lnTo>
                  <a:lnTo>
                    <a:pt x="57075" y="473"/>
                  </a:lnTo>
                  <a:lnTo>
                    <a:pt x="56698" y="661"/>
                  </a:lnTo>
                  <a:lnTo>
                    <a:pt x="57170" y="567"/>
                  </a:lnTo>
                  <a:lnTo>
                    <a:pt x="57075" y="661"/>
                  </a:lnTo>
                  <a:lnTo>
                    <a:pt x="57075" y="756"/>
                  </a:lnTo>
                  <a:lnTo>
                    <a:pt x="56321" y="756"/>
                  </a:lnTo>
                  <a:lnTo>
                    <a:pt x="56226" y="567"/>
                  </a:lnTo>
                  <a:lnTo>
                    <a:pt x="56132" y="473"/>
                  </a:lnTo>
                  <a:lnTo>
                    <a:pt x="55849" y="473"/>
                  </a:lnTo>
                  <a:lnTo>
                    <a:pt x="55471" y="567"/>
                  </a:lnTo>
                  <a:lnTo>
                    <a:pt x="55000" y="661"/>
                  </a:lnTo>
                  <a:lnTo>
                    <a:pt x="55094" y="661"/>
                  </a:lnTo>
                  <a:lnTo>
                    <a:pt x="53868" y="850"/>
                  </a:lnTo>
                  <a:lnTo>
                    <a:pt x="52830" y="1039"/>
                  </a:lnTo>
                  <a:lnTo>
                    <a:pt x="52830" y="1039"/>
                  </a:lnTo>
                  <a:lnTo>
                    <a:pt x="52924" y="850"/>
                  </a:lnTo>
                  <a:lnTo>
                    <a:pt x="53019" y="756"/>
                  </a:lnTo>
                  <a:lnTo>
                    <a:pt x="53019" y="756"/>
                  </a:lnTo>
                  <a:lnTo>
                    <a:pt x="52358" y="944"/>
                  </a:lnTo>
                  <a:lnTo>
                    <a:pt x="51981" y="1039"/>
                  </a:lnTo>
                  <a:lnTo>
                    <a:pt x="51887" y="1133"/>
                  </a:lnTo>
                  <a:lnTo>
                    <a:pt x="51887" y="1227"/>
                  </a:lnTo>
                  <a:lnTo>
                    <a:pt x="51604" y="1039"/>
                  </a:lnTo>
                  <a:lnTo>
                    <a:pt x="50755" y="1039"/>
                  </a:lnTo>
                  <a:lnTo>
                    <a:pt x="50755" y="944"/>
                  </a:lnTo>
                  <a:lnTo>
                    <a:pt x="50755" y="850"/>
                  </a:lnTo>
                  <a:lnTo>
                    <a:pt x="50660" y="850"/>
                  </a:lnTo>
                  <a:lnTo>
                    <a:pt x="50660" y="1039"/>
                  </a:lnTo>
                  <a:lnTo>
                    <a:pt x="49623" y="1322"/>
                  </a:lnTo>
                  <a:lnTo>
                    <a:pt x="49151" y="1416"/>
                  </a:lnTo>
                  <a:lnTo>
                    <a:pt x="48679" y="1416"/>
                  </a:lnTo>
                  <a:lnTo>
                    <a:pt x="48679" y="1322"/>
                  </a:lnTo>
                  <a:lnTo>
                    <a:pt x="48773" y="1322"/>
                  </a:lnTo>
                  <a:lnTo>
                    <a:pt x="48585" y="1133"/>
                  </a:lnTo>
                  <a:lnTo>
                    <a:pt x="47547" y="1133"/>
                  </a:lnTo>
                  <a:lnTo>
                    <a:pt x="46981" y="1322"/>
                  </a:lnTo>
                  <a:lnTo>
                    <a:pt x="46038" y="1699"/>
                  </a:lnTo>
                  <a:lnTo>
                    <a:pt x="46038" y="1699"/>
                  </a:lnTo>
                  <a:lnTo>
                    <a:pt x="46132" y="1605"/>
                  </a:lnTo>
                  <a:lnTo>
                    <a:pt x="46038" y="1510"/>
                  </a:lnTo>
                  <a:lnTo>
                    <a:pt x="45755" y="1699"/>
                  </a:lnTo>
                  <a:lnTo>
                    <a:pt x="45660" y="1793"/>
                  </a:lnTo>
                  <a:lnTo>
                    <a:pt x="45566" y="1793"/>
                  </a:lnTo>
                  <a:lnTo>
                    <a:pt x="45472" y="1699"/>
                  </a:lnTo>
                  <a:lnTo>
                    <a:pt x="45472" y="1510"/>
                  </a:lnTo>
                  <a:lnTo>
                    <a:pt x="45755" y="1510"/>
                  </a:lnTo>
                  <a:lnTo>
                    <a:pt x="45566" y="1416"/>
                  </a:lnTo>
                  <a:lnTo>
                    <a:pt x="45189" y="1416"/>
                  </a:lnTo>
                  <a:lnTo>
                    <a:pt x="44245" y="1605"/>
                  </a:lnTo>
                  <a:lnTo>
                    <a:pt x="42736" y="2076"/>
                  </a:lnTo>
                  <a:lnTo>
                    <a:pt x="42736" y="2076"/>
                  </a:lnTo>
                  <a:lnTo>
                    <a:pt x="43113" y="1793"/>
                  </a:lnTo>
                  <a:lnTo>
                    <a:pt x="43491" y="1605"/>
                  </a:lnTo>
                  <a:lnTo>
                    <a:pt x="43208" y="1699"/>
                  </a:lnTo>
                  <a:lnTo>
                    <a:pt x="42956" y="1762"/>
                  </a:lnTo>
                  <a:lnTo>
                    <a:pt x="42924" y="1793"/>
                  </a:lnTo>
                  <a:lnTo>
                    <a:pt x="42453" y="1982"/>
                  </a:lnTo>
                  <a:lnTo>
                    <a:pt x="42075" y="1982"/>
                  </a:lnTo>
                  <a:lnTo>
                    <a:pt x="41981" y="1888"/>
                  </a:lnTo>
                  <a:lnTo>
                    <a:pt x="40377" y="1888"/>
                  </a:lnTo>
                  <a:lnTo>
                    <a:pt x="38962" y="1982"/>
                  </a:lnTo>
                  <a:lnTo>
                    <a:pt x="39057" y="2076"/>
                  </a:lnTo>
                  <a:lnTo>
                    <a:pt x="38962" y="2171"/>
                  </a:lnTo>
                  <a:lnTo>
                    <a:pt x="38679" y="2265"/>
                  </a:lnTo>
                  <a:lnTo>
                    <a:pt x="38774" y="2076"/>
                  </a:lnTo>
                  <a:lnTo>
                    <a:pt x="38679" y="2076"/>
                  </a:lnTo>
                  <a:lnTo>
                    <a:pt x="38585" y="2171"/>
                  </a:lnTo>
                  <a:lnTo>
                    <a:pt x="38491" y="2265"/>
                  </a:lnTo>
                  <a:lnTo>
                    <a:pt x="38302" y="2171"/>
                  </a:lnTo>
                  <a:lnTo>
                    <a:pt x="38208" y="1982"/>
                  </a:lnTo>
                  <a:lnTo>
                    <a:pt x="37453" y="1982"/>
                  </a:lnTo>
                  <a:lnTo>
                    <a:pt x="37736" y="2171"/>
                  </a:lnTo>
                  <a:lnTo>
                    <a:pt x="37264" y="2171"/>
                  </a:lnTo>
                  <a:lnTo>
                    <a:pt x="37076" y="2076"/>
                  </a:lnTo>
                  <a:lnTo>
                    <a:pt x="36793" y="2171"/>
                  </a:lnTo>
                  <a:lnTo>
                    <a:pt x="36887" y="1982"/>
                  </a:lnTo>
                  <a:lnTo>
                    <a:pt x="35943" y="2359"/>
                  </a:lnTo>
                  <a:lnTo>
                    <a:pt x="34906" y="2548"/>
                  </a:lnTo>
                  <a:lnTo>
                    <a:pt x="33868" y="2737"/>
                  </a:lnTo>
                  <a:lnTo>
                    <a:pt x="32925" y="2737"/>
                  </a:lnTo>
                  <a:lnTo>
                    <a:pt x="33113" y="2642"/>
                  </a:lnTo>
                  <a:lnTo>
                    <a:pt x="32830" y="2642"/>
                  </a:lnTo>
                  <a:lnTo>
                    <a:pt x="32547" y="2737"/>
                  </a:lnTo>
                  <a:lnTo>
                    <a:pt x="32076" y="2925"/>
                  </a:lnTo>
                  <a:lnTo>
                    <a:pt x="31321" y="2925"/>
                  </a:lnTo>
                  <a:lnTo>
                    <a:pt x="30472" y="3020"/>
                  </a:lnTo>
                  <a:lnTo>
                    <a:pt x="29623" y="3114"/>
                  </a:lnTo>
                  <a:lnTo>
                    <a:pt x="27736" y="3397"/>
                  </a:lnTo>
                  <a:lnTo>
                    <a:pt x="26698" y="3491"/>
                  </a:lnTo>
                  <a:lnTo>
                    <a:pt x="26415" y="3586"/>
                  </a:lnTo>
                  <a:lnTo>
                    <a:pt x="26321" y="3680"/>
                  </a:lnTo>
                  <a:lnTo>
                    <a:pt x="26132" y="3586"/>
                  </a:lnTo>
                  <a:lnTo>
                    <a:pt x="25944" y="3491"/>
                  </a:lnTo>
                  <a:lnTo>
                    <a:pt x="25755" y="3586"/>
                  </a:lnTo>
                  <a:lnTo>
                    <a:pt x="25661" y="3869"/>
                  </a:lnTo>
                  <a:lnTo>
                    <a:pt x="25189" y="3774"/>
                  </a:lnTo>
                  <a:lnTo>
                    <a:pt x="24623" y="3774"/>
                  </a:lnTo>
                  <a:lnTo>
                    <a:pt x="23491" y="3963"/>
                  </a:lnTo>
                  <a:lnTo>
                    <a:pt x="22642" y="4057"/>
                  </a:lnTo>
                  <a:lnTo>
                    <a:pt x="21793" y="4152"/>
                  </a:lnTo>
                  <a:lnTo>
                    <a:pt x="21887" y="4057"/>
                  </a:lnTo>
                  <a:lnTo>
                    <a:pt x="21698" y="4152"/>
                  </a:lnTo>
                  <a:lnTo>
                    <a:pt x="21510" y="4340"/>
                  </a:lnTo>
                  <a:lnTo>
                    <a:pt x="21415" y="4529"/>
                  </a:lnTo>
                  <a:lnTo>
                    <a:pt x="21227" y="4623"/>
                  </a:lnTo>
                  <a:lnTo>
                    <a:pt x="21132" y="4529"/>
                  </a:lnTo>
                  <a:lnTo>
                    <a:pt x="20944" y="4435"/>
                  </a:lnTo>
                  <a:lnTo>
                    <a:pt x="20378" y="4340"/>
                  </a:lnTo>
                  <a:lnTo>
                    <a:pt x="19906" y="4435"/>
                  </a:lnTo>
                  <a:lnTo>
                    <a:pt x="19529" y="4623"/>
                  </a:lnTo>
                  <a:lnTo>
                    <a:pt x="19434" y="4529"/>
                  </a:lnTo>
                  <a:lnTo>
                    <a:pt x="19340" y="4529"/>
                  </a:lnTo>
                  <a:lnTo>
                    <a:pt x="18868" y="4623"/>
                  </a:lnTo>
                  <a:lnTo>
                    <a:pt x="17925" y="5001"/>
                  </a:lnTo>
                  <a:lnTo>
                    <a:pt x="17925" y="4812"/>
                  </a:lnTo>
                  <a:lnTo>
                    <a:pt x="17736" y="5001"/>
                  </a:lnTo>
                  <a:lnTo>
                    <a:pt x="17548" y="5095"/>
                  </a:lnTo>
                  <a:lnTo>
                    <a:pt x="17359" y="5189"/>
                  </a:lnTo>
                  <a:lnTo>
                    <a:pt x="16887" y="5284"/>
                  </a:lnTo>
                  <a:lnTo>
                    <a:pt x="16982" y="5189"/>
                  </a:lnTo>
                  <a:lnTo>
                    <a:pt x="16982" y="5189"/>
                  </a:lnTo>
                  <a:lnTo>
                    <a:pt x="16321" y="5284"/>
                  </a:lnTo>
                  <a:lnTo>
                    <a:pt x="15755" y="5472"/>
                  </a:lnTo>
                  <a:lnTo>
                    <a:pt x="15189" y="5567"/>
                  </a:lnTo>
                  <a:lnTo>
                    <a:pt x="14623" y="5567"/>
                  </a:lnTo>
                  <a:lnTo>
                    <a:pt x="15283" y="5472"/>
                  </a:lnTo>
                  <a:lnTo>
                    <a:pt x="15189" y="5378"/>
                  </a:lnTo>
                  <a:lnTo>
                    <a:pt x="15095" y="5284"/>
                  </a:lnTo>
                  <a:lnTo>
                    <a:pt x="15095" y="5189"/>
                  </a:lnTo>
                  <a:lnTo>
                    <a:pt x="15095" y="5095"/>
                  </a:lnTo>
                  <a:lnTo>
                    <a:pt x="14906" y="5189"/>
                  </a:lnTo>
                  <a:lnTo>
                    <a:pt x="14529" y="5284"/>
                  </a:lnTo>
                  <a:lnTo>
                    <a:pt x="13680" y="5472"/>
                  </a:lnTo>
                  <a:lnTo>
                    <a:pt x="13680" y="5567"/>
                  </a:lnTo>
                  <a:lnTo>
                    <a:pt x="13585" y="5567"/>
                  </a:lnTo>
                  <a:lnTo>
                    <a:pt x="13585" y="5504"/>
                  </a:lnTo>
                  <a:lnTo>
                    <a:pt x="13585" y="5504"/>
                  </a:lnTo>
                  <a:lnTo>
                    <a:pt x="13397" y="5567"/>
                  </a:lnTo>
                  <a:lnTo>
                    <a:pt x="13208" y="5661"/>
                  </a:lnTo>
                  <a:lnTo>
                    <a:pt x="13302" y="5755"/>
                  </a:lnTo>
                  <a:lnTo>
                    <a:pt x="13585" y="5661"/>
                  </a:lnTo>
                  <a:lnTo>
                    <a:pt x="13868" y="5661"/>
                  </a:lnTo>
                  <a:lnTo>
                    <a:pt x="13585" y="5850"/>
                  </a:lnTo>
                  <a:lnTo>
                    <a:pt x="13302" y="5850"/>
                  </a:lnTo>
                  <a:lnTo>
                    <a:pt x="13019" y="5755"/>
                  </a:lnTo>
                  <a:lnTo>
                    <a:pt x="12736" y="5755"/>
                  </a:lnTo>
                  <a:lnTo>
                    <a:pt x="11133" y="6227"/>
                  </a:lnTo>
                  <a:lnTo>
                    <a:pt x="11038" y="6133"/>
                  </a:lnTo>
                  <a:lnTo>
                    <a:pt x="10472" y="6321"/>
                  </a:lnTo>
                  <a:lnTo>
                    <a:pt x="10001" y="6416"/>
                  </a:lnTo>
                  <a:lnTo>
                    <a:pt x="9434" y="6510"/>
                  </a:lnTo>
                  <a:lnTo>
                    <a:pt x="8680" y="6699"/>
                  </a:lnTo>
                  <a:lnTo>
                    <a:pt x="7642" y="6888"/>
                  </a:lnTo>
                  <a:lnTo>
                    <a:pt x="6416" y="7076"/>
                  </a:lnTo>
                  <a:lnTo>
                    <a:pt x="3963" y="7454"/>
                  </a:lnTo>
                  <a:lnTo>
                    <a:pt x="1604" y="7831"/>
                  </a:lnTo>
                  <a:lnTo>
                    <a:pt x="944" y="8020"/>
                  </a:lnTo>
                  <a:lnTo>
                    <a:pt x="567" y="7925"/>
                  </a:lnTo>
                  <a:lnTo>
                    <a:pt x="284" y="7831"/>
                  </a:lnTo>
                  <a:lnTo>
                    <a:pt x="189" y="7831"/>
                  </a:lnTo>
                  <a:lnTo>
                    <a:pt x="189" y="7925"/>
                  </a:lnTo>
                  <a:lnTo>
                    <a:pt x="189" y="8208"/>
                  </a:lnTo>
                  <a:lnTo>
                    <a:pt x="1" y="8397"/>
                  </a:lnTo>
                  <a:lnTo>
                    <a:pt x="1" y="8586"/>
                  </a:lnTo>
                  <a:lnTo>
                    <a:pt x="1" y="8680"/>
                  </a:lnTo>
                  <a:lnTo>
                    <a:pt x="95" y="8774"/>
                  </a:lnTo>
                  <a:lnTo>
                    <a:pt x="472" y="8869"/>
                  </a:lnTo>
                  <a:lnTo>
                    <a:pt x="755" y="8869"/>
                  </a:lnTo>
                  <a:lnTo>
                    <a:pt x="567" y="8963"/>
                  </a:lnTo>
                  <a:lnTo>
                    <a:pt x="755" y="8963"/>
                  </a:lnTo>
                  <a:lnTo>
                    <a:pt x="1038" y="8869"/>
                  </a:lnTo>
                  <a:lnTo>
                    <a:pt x="1416" y="8586"/>
                  </a:lnTo>
                  <a:lnTo>
                    <a:pt x="1416" y="8774"/>
                  </a:lnTo>
                  <a:lnTo>
                    <a:pt x="1510" y="8869"/>
                  </a:lnTo>
                  <a:lnTo>
                    <a:pt x="1699" y="8774"/>
                  </a:lnTo>
                  <a:lnTo>
                    <a:pt x="1793" y="8774"/>
                  </a:lnTo>
                  <a:lnTo>
                    <a:pt x="2265" y="8586"/>
                  </a:lnTo>
                  <a:lnTo>
                    <a:pt x="2642" y="8491"/>
                  </a:lnTo>
                  <a:lnTo>
                    <a:pt x="3397" y="8491"/>
                  </a:lnTo>
                  <a:lnTo>
                    <a:pt x="4152" y="8397"/>
                  </a:lnTo>
                  <a:lnTo>
                    <a:pt x="4623" y="8397"/>
                  </a:lnTo>
                  <a:lnTo>
                    <a:pt x="5001" y="8114"/>
                  </a:lnTo>
                  <a:lnTo>
                    <a:pt x="5001" y="8208"/>
                  </a:lnTo>
                  <a:lnTo>
                    <a:pt x="5284" y="8114"/>
                  </a:lnTo>
                  <a:lnTo>
                    <a:pt x="5850" y="7831"/>
                  </a:lnTo>
                  <a:lnTo>
                    <a:pt x="5944" y="7925"/>
                  </a:lnTo>
                  <a:lnTo>
                    <a:pt x="5850" y="8020"/>
                  </a:lnTo>
                  <a:lnTo>
                    <a:pt x="5850" y="8114"/>
                  </a:lnTo>
                  <a:lnTo>
                    <a:pt x="5944" y="8020"/>
                  </a:lnTo>
                  <a:lnTo>
                    <a:pt x="6416" y="7925"/>
                  </a:lnTo>
                  <a:lnTo>
                    <a:pt x="7170" y="7925"/>
                  </a:lnTo>
                  <a:lnTo>
                    <a:pt x="7170" y="8020"/>
                  </a:lnTo>
                  <a:lnTo>
                    <a:pt x="7076" y="8114"/>
                  </a:lnTo>
                  <a:lnTo>
                    <a:pt x="7265" y="8020"/>
                  </a:lnTo>
                  <a:lnTo>
                    <a:pt x="7359" y="7925"/>
                  </a:lnTo>
                  <a:lnTo>
                    <a:pt x="7359" y="7831"/>
                  </a:lnTo>
                  <a:lnTo>
                    <a:pt x="7548" y="8020"/>
                  </a:lnTo>
                  <a:lnTo>
                    <a:pt x="8397" y="7642"/>
                  </a:lnTo>
                  <a:lnTo>
                    <a:pt x="8963" y="7454"/>
                  </a:lnTo>
                  <a:lnTo>
                    <a:pt x="9151" y="7359"/>
                  </a:lnTo>
                  <a:lnTo>
                    <a:pt x="9246" y="7359"/>
                  </a:lnTo>
                  <a:lnTo>
                    <a:pt x="9151" y="7171"/>
                  </a:lnTo>
                  <a:lnTo>
                    <a:pt x="9246" y="7076"/>
                  </a:lnTo>
                  <a:lnTo>
                    <a:pt x="9340" y="7076"/>
                  </a:lnTo>
                  <a:lnTo>
                    <a:pt x="9340" y="7171"/>
                  </a:lnTo>
                  <a:lnTo>
                    <a:pt x="9434" y="7076"/>
                  </a:lnTo>
                  <a:lnTo>
                    <a:pt x="9529" y="7171"/>
                  </a:lnTo>
                  <a:lnTo>
                    <a:pt x="9434" y="7265"/>
                  </a:lnTo>
                  <a:lnTo>
                    <a:pt x="9340" y="7265"/>
                  </a:lnTo>
                  <a:lnTo>
                    <a:pt x="9340" y="7359"/>
                  </a:lnTo>
                  <a:lnTo>
                    <a:pt x="9717" y="7171"/>
                  </a:lnTo>
                  <a:lnTo>
                    <a:pt x="10095" y="7076"/>
                  </a:lnTo>
                  <a:lnTo>
                    <a:pt x="10095" y="7171"/>
                  </a:lnTo>
                  <a:lnTo>
                    <a:pt x="10001" y="7171"/>
                  </a:lnTo>
                  <a:lnTo>
                    <a:pt x="9906" y="7265"/>
                  </a:lnTo>
                  <a:lnTo>
                    <a:pt x="9906" y="7359"/>
                  </a:lnTo>
                  <a:lnTo>
                    <a:pt x="9623" y="7265"/>
                  </a:lnTo>
                  <a:lnTo>
                    <a:pt x="9717" y="7454"/>
                  </a:lnTo>
                  <a:lnTo>
                    <a:pt x="10850" y="7076"/>
                  </a:lnTo>
                  <a:lnTo>
                    <a:pt x="11038" y="7076"/>
                  </a:lnTo>
                  <a:lnTo>
                    <a:pt x="11133" y="7171"/>
                  </a:lnTo>
                  <a:lnTo>
                    <a:pt x="11321" y="7265"/>
                  </a:lnTo>
                  <a:lnTo>
                    <a:pt x="11416" y="7265"/>
                  </a:lnTo>
                  <a:lnTo>
                    <a:pt x="11604" y="7171"/>
                  </a:lnTo>
                  <a:lnTo>
                    <a:pt x="11793" y="6982"/>
                  </a:lnTo>
                  <a:lnTo>
                    <a:pt x="11887" y="6888"/>
                  </a:lnTo>
                  <a:lnTo>
                    <a:pt x="12170" y="6888"/>
                  </a:lnTo>
                  <a:lnTo>
                    <a:pt x="12076" y="7076"/>
                  </a:lnTo>
                  <a:lnTo>
                    <a:pt x="12265" y="7076"/>
                  </a:lnTo>
                  <a:lnTo>
                    <a:pt x="12359" y="6888"/>
                  </a:lnTo>
                  <a:lnTo>
                    <a:pt x="12548" y="6793"/>
                  </a:lnTo>
                  <a:lnTo>
                    <a:pt x="12736" y="6793"/>
                  </a:lnTo>
                  <a:lnTo>
                    <a:pt x="12453" y="6982"/>
                  </a:lnTo>
                  <a:lnTo>
                    <a:pt x="12925" y="6982"/>
                  </a:lnTo>
                  <a:lnTo>
                    <a:pt x="13491" y="6888"/>
                  </a:lnTo>
                  <a:lnTo>
                    <a:pt x="14434" y="6605"/>
                  </a:lnTo>
                  <a:lnTo>
                    <a:pt x="15849" y="6510"/>
                  </a:lnTo>
                  <a:lnTo>
                    <a:pt x="16510" y="6416"/>
                  </a:lnTo>
                  <a:lnTo>
                    <a:pt x="16982" y="6227"/>
                  </a:lnTo>
                  <a:lnTo>
                    <a:pt x="17831" y="6038"/>
                  </a:lnTo>
                  <a:lnTo>
                    <a:pt x="18680" y="6038"/>
                  </a:lnTo>
                  <a:lnTo>
                    <a:pt x="19057" y="5850"/>
                  </a:lnTo>
                  <a:lnTo>
                    <a:pt x="19340" y="5755"/>
                  </a:lnTo>
                  <a:lnTo>
                    <a:pt x="20472" y="5661"/>
                  </a:lnTo>
                  <a:lnTo>
                    <a:pt x="21604" y="5567"/>
                  </a:lnTo>
                  <a:lnTo>
                    <a:pt x="22736" y="5378"/>
                  </a:lnTo>
                  <a:lnTo>
                    <a:pt x="23774" y="5095"/>
                  </a:lnTo>
                  <a:lnTo>
                    <a:pt x="23774" y="5284"/>
                  </a:lnTo>
                  <a:lnTo>
                    <a:pt x="24151" y="5189"/>
                  </a:lnTo>
                  <a:lnTo>
                    <a:pt x="24246" y="5189"/>
                  </a:lnTo>
                  <a:lnTo>
                    <a:pt x="24246" y="5095"/>
                  </a:lnTo>
                  <a:lnTo>
                    <a:pt x="24623" y="5001"/>
                  </a:lnTo>
                  <a:lnTo>
                    <a:pt x="25000" y="5095"/>
                  </a:lnTo>
                  <a:lnTo>
                    <a:pt x="25378" y="5095"/>
                  </a:lnTo>
                  <a:lnTo>
                    <a:pt x="25755" y="4906"/>
                  </a:lnTo>
                  <a:lnTo>
                    <a:pt x="25755" y="5095"/>
                  </a:lnTo>
                  <a:lnTo>
                    <a:pt x="25849" y="5001"/>
                  </a:lnTo>
                  <a:lnTo>
                    <a:pt x="26132" y="4906"/>
                  </a:lnTo>
                  <a:lnTo>
                    <a:pt x="27264" y="4906"/>
                  </a:lnTo>
                  <a:lnTo>
                    <a:pt x="28491" y="4718"/>
                  </a:lnTo>
                  <a:lnTo>
                    <a:pt x="28302" y="4529"/>
                  </a:lnTo>
                  <a:lnTo>
                    <a:pt x="28491" y="4435"/>
                  </a:lnTo>
                  <a:lnTo>
                    <a:pt x="28585" y="4340"/>
                  </a:lnTo>
                  <a:lnTo>
                    <a:pt x="28774" y="4529"/>
                  </a:lnTo>
                  <a:lnTo>
                    <a:pt x="28679" y="4623"/>
                  </a:lnTo>
                  <a:lnTo>
                    <a:pt x="29717" y="4623"/>
                  </a:lnTo>
                  <a:lnTo>
                    <a:pt x="30189" y="4529"/>
                  </a:lnTo>
                  <a:lnTo>
                    <a:pt x="31510" y="4246"/>
                  </a:lnTo>
                  <a:lnTo>
                    <a:pt x="32076" y="4057"/>
                  </a:lnTo>
                  <a:lnTo>
                    <a:pt x="32547" y="3869"/>
                  </a:lnTo>
                  <a:lnTo>
                    <a:pt x="32642" y="3963"/>
                  </a:lnTo>
                  <a:lnTo>
                    <a:pt x="32830" y="4057"/>
                  </a:lnTo>
                  <a:lnTo>
                    <a:pt x="33019" y="4057"/>
                  </a:lnTo>
                  <a:lnTo>
                    <a:pt x="33679" y="3869"/>
                  </a:lnTo>
                  <a:lnTo>
                    <a:pt x="33962" y="3586"/>
                  </a:lnTo>
                  <a:lnTo>
                    <a:pt x="34623" y="3586"/>
                  </a:lnTo>
                  <a:lnTo>
                    <a:pt x="35660" y="3491"/>
                  </a:lnTo>
                  <a:lnTo>
                    <a:pt x="37170" y="3586"/>
                  </a:lnTo>
                  <a:lnTo>
                    <a:pt x="37547" y="3397"/>
                  </a:lnTo>
                  <a:lnTo>
                    <a:pt x="38019" y="3303"/>
                  </a:lnTo>
                  <a:lnTo>
                    <a:pt x="39151" y="3208"/>
                  </a:lnTo>
                  <a:lnTo>
                    <a:pt x="41038" y="3208"/>
                  </a:lnTo>
                  <a:lnTo>
                    <a:pt x="41038" y="3114"/>
                  </a:lnTo>
                  <a:lnTo>
                    <a:pt x="41226" y="3020"/>
                  </a:lnTo>
                  <a:lnTo>
                    <a:pt x="41981" y="2925"/>
                  </a:lnTo>
                  <a:lnTo>
                    <a:pt x="44811" y="2925"/>
                  </a:lnTo>
                  <a:lnTo>
                    <a:pt x="45000" y="2831"/>
                  </a:lnTo>
                  <a:lnTo>
                    <a:pt x="45189" y="2642"/>
                  </a:lnTo>
                  <a:lnTo>
                    <a:pt x="45283" y="2548"/>
                  </a:lnTo>
                  <a:lnTo>
                    <a:pt x="45566" y="2548"/>
                  </a:lnTo>
                  <a:lnTo>
                    <a:pt x="45472" y="2737"/>
                  </a:lnTo>
                  <a:lnTo>
                    <a:pt x="45472" y="2737"/>
                  </a:lnTo>
                  <a:lnTo>
                    <a:pt x="46132" y="2548"/>
                  </a:lnTo>
                  <a:lnTo>
                    <a:pt x="46887" y="2548"/>
                  </a:lnTo>
                  <a:lnTo>
                    <a:pt x="47547" y="2454"/>
                  </a:lnTo>
                  <a:lnTo>
                    <a:pt x="48207" y="2265"/>
                  </a:lnTo>
                  <a:lnTo>
                    <a:pt x="48302" y="2359"/>
                  </a:lnTo>
                  <a:lnTo>
                    <a:pt x="49434" y="2359"/>
                  </a:lnTo>
                  <a:lnTo>
                    <a:pt x="49717" y="2265"/>
                  </a:lnTo>
                  <a:lnTo>
                    <a:pt x="50094" y="2171"/>
                  </a:lnTo>
                  <a:lnTo>
                    <a:pt x="50755" y="2076"/>
                  </a:lnTo>
                  <a:lnTo>
                    <a:pt x="52170" y="1982"/>
                  </a:lnTo>
                  <a:lnTo>
                    <a:pt x="54056" y="1793"/>
                  </a:lnTo>
                  <a:lnTo>
                    <a:pt x="56132" y="1510"/>
                  </a:lnTo>
                  <a:lnTo>
                    <a:pt x="56037" y="1605"/>
                  </a:lnTo>
                  <a:lnTo>
                    <a:pt x="55943" y="1699"/>
                  </a:lnTo>
                  <a:lnTo>
                    <a:pt x="55754" y="1699"/>
                  </a:lnTo>
                  <a:lnTo>
                    <a:pt x="55471" y="1793"/>
                  </a:lnTo>
                  <a:lnTo>
                    <a:pt x="55377" y="1888"/>
                  </a:lnTo>
                  <a:lnTo>
                    <a:pt x="56415" y="1605"/>
                  </a:lnTo>
                  <a:lnTo>
                    <a:pt x="56887" y="1510"/>
                  </a:lnTo>
                  <a:lnTo>
                    <a:pt x="56981" y="1605"/>
                  </a:lnTo>
                  <a:lnTo>
                    <a:pt x="56887" y="1699"/>
                  </a:lnTo>
                  <a:lnTo>
                    <a:pt x="57358" y="1605"/>
                  </a:lnTo>
                  <a:lnTo>
                    <a:pt x="57736" y="1605"/>
                  </a:lnTo>
                  <a:lnTo>
                    <a:pt x="58207" y="1510"/>
                  </a:lnTo>
                  <a:lnTo>
                    <a:pt x="58679" y="1510"/>
                  </a:lnTo>
                  <a:lnTo>
                    <a:pt x="58773" y="1416"/>
                  </a:lnTo>
                  <a:lnTo>
                    <a:pt x="58868" y="1322"/>
                  </a:lnTo>
                  <a:lnTo>
                    <a:pt x="59056" y="1133"/>
                  </a:lnTo>
                  <a:lnTo>
                    <a:pt x="59151" y="1227"/>
                  </a:lnTo>
                  <a:lnTo>
                    <a:pt x="59339" y="1227"/>
                  </a:lnTo>
                  <a:lnTo>
                    <a:pt x="59434" y="1322"/>
                  </a:lnTo>
                  <a:lnTo>
                    <a:pt x="59339" y="1510"/>
                  </a:lnTo>
                  <a:lnTo>
                    <a:pt x="59811" y="1416"/>
                  </a:lnTo>
                  <a:lnTo>
                    <a:pt x="60000" y="1322"/>
                  </a:lnTo>
                  <a:lnTo>
                    <a:pt x="60094" y="1416"/>
                  </a:lnTo>
                  <a:lnTo>
                    <a:pt x="60377" y="1322"/>
                  </a:lnTo>
                  <a:lnTo>
                    <a:pt x="60660" y="1227"/>
                  </a:lnTo>
                  <a:lnTo>
                    <a:pt x="61320" y="1133"/>
                  </a:lnTo>
                  <a:lnTo>
                    <a:pt x="61981" y="1227"/>
                  </a:lnTo>
                  <a:lnTo>
                    <a:pt x="62641" y="1227"/>
                  </a:lnTo>
                  <a:lnTo>
                    <a:pt x="62547" y="1133"/>
                  </a:lnTo>
                  <a:lnTo>
                    <a:pt x="63207" y="1039"/>
                  </a:lnTo>
                  <a:lnTo>
                    <a:pt x="63019" y="1133"/>
                  </a:lnTo>
                  <a:lnTo>
                    <a:pt x="63585" y="1133"/>
                  </a:lnTo>
                  <a:lnTo>
                    <a:pt x="63302" y="1039"/>
                  </a:lnTo>
                  <a:lnTo>
                    <a:pt x="63773" y="850"/>
                  </a:lnTo>
                  <a:lnTo>
                    <a:pt x="64151" y="756"/>
                  </a:lnTo>
                  <a:lnTo>
                    <a:pt x="64434" y="850"/>
                  </a:lnTo>
                  <a:lnTo>
                    <a:pt x="64434" y="1133"/>
                  </a:lnTo>
                  <a:lnTo>
                    <a:pt x="65283" y="850"/>
                  </a:lnTo>
                  <a:lnTo>
                    <a:pt x="65283" y="944"/>
                  </a:lnTo>
                  <a:lnTo>
                    <a:pt x="65471" y="944"/>
                  </a:lnTo>
                  <a:lnTo>
                    <a:pt x="65566" y="850"/>
                  </a:lnTo>
                  <a:lnTo>
                    <a:pt x="65754" y="944"/>
                  </a:lnTo>
                  <a:lnTo>
                    <a:pt x="66132" y="850"/>
                  </a:lnTo>
                  <a:lnTo>
                    <a:pt x="66981" y="850"/>
                  </a:lnTo>
                  <a:lnTo>
                    <a:pt x="66981" y="944"/>
                  </a:lnTo>
                  <a:lnTo>
                    <a:pt x="66886" y="1039"/>
                  </a:lnTo>
                  <a:lnTo>
                    <a:pt x="66792" y="1039"/>
                  </a:lnTo>
                  <a:lnTo>
                    <a:pt x="66792" y="1133"/>
                  </a:lnTo>
                  <a:lnTo>
                    <a:pt x="67641" y="944"/>
                  </a:lnTo>
                  <a:lnTo>
                    <a:pt x="68113" y="850"/>
                  </a:lnTo>
                  <a:lnTo>
                    <a:pt x="68584" y="850"/>
                  </a:lnTo>
                  <a:lnTo>
                    <a:pt x="68773" y="944"/>
                  </a:lnTo>
                  <a:lnTo>
                    <a:pt x="68962" y="944"/>
                  </a:lnTo>
                  <a:lnTo>
                    <a:pt x="69150" y="850"/>
                  </a:lnTo>
                  <a:lnTo>
                    <a:pt x="70849" y="944"/>
                  </a:lnTo>
                  <a:lnTo>
                    <a:pt x="71509" y="850"/>
                  </a:lnTo>
                  <a:lnTo>
                    <a:pt x="72169" y="756"/>
                  </a:lnTo>
                  <a:lnTo>
                    <a:pt x="73207" y="756"/>
                  </a:lnTo>
                  <a:lnTo>
                    <a:pt x="73584" y="944"/>
                  </a:lnTo>
                  <a:lnTo>
                    <a:pt x="73962" y="944"/>
                  </a:lnTo>
                  <a:lnTo>
                    <a:pt x="73773" y="756"/>
                  </a:lnTo>
                  <a:lnTo>
                    <a:pt x="74056" y="567"/>
                  </a:lnTo>
                  <a:lnTo>
                    <a:pt x="74150" y="567"/>
                  </a:lnTo>
                  <a:lnTo>
                    <a:pt x="74150" y="756"/>
                  </a:lnTo>
                  <a:lnTo>
                    <a:pt x="74339" y="850"/>
                  </a:lnTo>
                  <a:lnTo>
                    <a:pt x="74433" y="756"/>
                  </a:lnTo>
                  <a:lnTo>
                    <a:pt x="74716" y="661"/>
                  </a:lnTo>
                  <a:lnTo>
                    <a:pt x="75188" y="661"/>
                  </a:lnTo>
                  <a:lnTo>
                    <a:pt x="75188" y="756"/>
                  </a:lnTo>
                  <a:lnTo>
                    <a:pt x="74999" y="850"/>
                  </a:lnTo>
                  <a:lnTo>
                    <a:pt x="75377" y="756"/>
                  </a:lnTo>
                  <a:lnTo>
                    <a:pt x="75754" y="756"/>
                  </a:lnTo>
                  <a:lnTo>
                    <a:pt x="75471" y="850"/>
                  </a:lnTo>
                  <a:lnTo>
                    <a:pt x="75565" y="944"/>
                  </a:lnTo>
                  <a:lnTo>
                    <a:pt x="76226" y="1039"/>
                  </a:lnTo>
                  <a:lnTo>
                    <a:pt x="76320" y="850"/>
                  </a:lnTo>
                  <a:lnTo>
                    <a:pt x="76509" y="850"/>
                  </a:lnTo>
                  <a:lnTo>
                    <a:pt x="76792" y="756"/>
                  </a:lnTo>
                  <a:lnTo>
                    <a:pt x="77075" y="661"/>
                  </a:lnTo>
                  <a:lnTo>
                    <a:pt x="76886" y="850"/>
                  </a:lnTo>
                  <a:lnTo>
                    <a:pt x="76981" y="944"/>
                  </a:lnTo>
                  <a:lnTo>
                    <a:pt x="77264" y="1039"/>
                  </a:lnTo>
                  <a:lnTo>
                    <a:pt x="77547" y="1133"/>
                  </a:lnTo>
                  <a:lnTo>
                    <a:pt x="77924" y="1227"/>
                  </a:lnTo>
                  <a:lnTo>
                    <a:pt x="78018" y="1133"/>
                  </a:lnTo>
                  <a:lnTo>
                    <a:pt x="77924" y="1039"/>
                  </a:lnTo>
                  <a:lnTo>
                    <a:pt x="78207" y="944"/>
                  </a:lnTo>
                  <a:lnTo>
                    <a:pt x="78490" y="1039"/>
                  </a:lnTo>
                  <a:lnTo>
                    <a:pt x="78773" y="1039"/>
                  </a:lnTo>
                  <a:lnTo>
                    <a:pt x="79056" y="1133"/>
                  </a:lnTo>
                  <a:lnTo>
                    <a:pt x="79716" y="944"/>
                  </a:lnTo>
                  <a:lnTo>
                    <a:pt x="80282" y="756"/>
                  </a:lnTo>
                  <a:lnTo>
                    <a:pt x="80282" y="850"/>
                  </a:lnTo>
                  <a:lnTo>
                    <a:pt x="80188" y="944"/>
                  </a:lnTo>
                  <a:lnTo>
                    <a:pt x="80848" y="1039"/>
                  </a:lnTo>
                  <a:lnTo>
                    <a:pt x="81131" y="1039"/>
                  </a:lnTo>
                  <a:lnTo>
                    <a:pt x="81131" y="1133"/>
                  </a:lnTo>
                  <a:lnTo>
                    <a:pt x="81037" y="1227"/>
                  </a:lnTo>
                  <a:lnTo>
                    <a:pt x="81697" y="1039"/>
                  </a:lnTo>
                  <a:lnTo>
                    <a:pt x="81886" y="944"/>
                  </a:lnTo>
                  <a:lnTo>
                    <a:pt x="81792" y="850"/>
                  </a:lnTo>
                  <a:lnTo>
                    <a:pt x="81414" y="850"/>
                  </a:lnTo>
                  <a:lnTo>
                    <a:pt x="80943" y="944"/>
                  </a:lnTo>
                  <a:lnTo>
                    <a:pt x="81037" y="756"/>
                  </a:lnTo>
                  <a:lnTo>
                    <a:pt x="80754" y="944"/>
                  </a:lnTo>
                  <a:lnTo>
                    <a:pt x="80660" y="756"/>
                  </a:lnTo>
                  <a:lnTo>
                    <a:pt x="80754" y="661"/>
                  </a:lnTo>
                  <a:lnTo>
                    <a:pt x="80188" y="661"/>
                  </a:lnTo>
                  <a:lnTo>
                    <a:pt x="80188" y="567"/>
                  </a:lnTo>
                  <a:lnTo>
                    <a:pt x="80282" y="567"/>
                  </a:lnTo>
                  <a:lnTo>
                    <a:pt x="79528" y="473"/>
                  </a:lnTo>
                  <a:lnTo>
                    <a:pt x="79339" y="567"/>
                  </a:lnTo>
                  <a:lnTo>
                    <a:pt x="79245" y="567"/>
                  </a:lnTo>
                  <a:lnTo>
                    <a:pt x="79245" y="661"/>
                  </a:lnTo>
                  <a:lnTo>
                    <a:pt x="79056" y="850"/>
                  </a:lnTo>
                  <a:lnTo>
                    <a:pt x="78867" y="378"/>
                  </a:lnTo>
                  <a:lnTo>
                    <a:pt x="78679" y="473"/>
                  </a:lnTo>
                  <a:lnTo>
                    <a:pt x="78396" y="567"/>
                  </a:lnTo>
                  <a:lnTo>
                    <a:pt x="78018" y="661"/>
                  </a:lnTo>
                  <a:lnTo>
                    <a:pt x="77924" y="661"/>
                  </a:lnTo>
                  <a:lnTo>
                    <a:pt x="77830" y="567"/>
                  </a:lnTo>
                  <a:lnTo>
                    <a:pt x="77075" y="567"/>
                  </a:lnTo>
                  <a:lnTo>
                    <a:pt x="77264" y="473"/>
                  </a:lnTo>
                  <a:lnTo>
                    <a:pt x="77169" y="284"/>
                  </a:lnTo>
                  <a:lnTo>
                    <a:pt x="76981" y="378"/>
                  </a:lnTo>
                  <a:lnTo>
                    <a:pt x="76792" y="473"/>
                  </a:lnTo>
                  <a:lnTo>
                    <a:pt x="76037" y="473"/>
                  </a:lnTo>
                  <a:lnTo>
                    <a:pt x="74716" y="190"/>
                  </a:lnTo>
                  <a:lnTo>
                    <a:pt x="74433" y="378"/>
                  </a:lnTo>
                  <a:lnTo>
                    <a:pt x="74056" y="378"/>
                  </a:lnTo>
                  <a:lnTo>
                    <a:pt x="74150" y="190"/>
                  </a:lnTo>
                  <a:lnTo>
                    <a:pt x="74056" y="190"/>
                  </a:lnTo>
                  <a:lnTo>
                    <a:pt x="73773" y="284"/>
                  </a:lnTo>
                  <a:lnTo>
                    <a:pt x="73773" y="95"/>
                  </a:lnTo>
                  <a:lnTo>
                    <a:pt x="73301" y="190"/>
                  </a:lnTo>
                  <a:lnTo>
                    <a:pt x="72830" y="190"/>
                  </a:lnTo>
                  <a:lnTo>
                    <a:pt x="72830" y="378"/>
                  </a:lnTo>
                  <a:lnTo>
                    <a:pt x="72924" y="473"/>
                  </a:lnTo>
                  <a:lnTo>
                    <a:pt x="72924" y="567"/>
                  </a:lnTo>
                  <a:lnTo>
                    <a:pt x="72735" y="661"/>
                  </a:lnTo>
                  <a:lnTo>
                    <a:pt x="72735" y="567"/>
                  </a:lnTo>
                  <a:lnTo>
                    <a:pt x="72547" y="473"/>
                  </a:lnTo>
                  <a:lnTo>
                    <a:pt x="72452" y="378"/>
                  </a:lnTo>
                  <a:lnTo>
                    <a:pt x="72641" y="284"/>
                  </a:lnTo>
                  <a:lnTo>
                    <a:pt x="71603" y="284"/>
                  </a:lnTo>
                  <a:lnTo>
                    <a:pt x="70849" y="190"/>
                  </a:lnTo>
                  <a:lnTo>
                    <a:pt x="70660" y="284"/>
                  </a:lnTo>
                  <a:lnTo>
                    <a:pt x="69905" y="473"/>
                  </a:lnTo>
                  <a:lnTo>
                    <a:pt x="69056" y="473"/>
                  </a:lnTo>
                  <a:lnTo>
                    <a:pt x="68207" y="378"/>
                  </a:lnTo>
                  <a:lnTo>
                    <a:pt x="67547" y="284"/>
                  </a:lnTo>
                  <a:lnTo>
                    <a:pt x="67641" y="190"/>
                  </a:lnTo>
                  <a:lnTo>
                    <a:pt x="67735" y="190"/>
                  </a:lnTo>
                  <a:lnTo>
                    <a:pt x="67169" y="95"/>
                  </a:lnTo>
                  <a:lnTo>
                    <a:pt x="66698" y="95"/>
                  </a:lnTo>
                  <a:lnTo>
                    <a:pt x="66886" y="190"/>
                  </a:lnTo>
                  <a:lnTo>
                    <a:pt x="65283" y="190"/>
                  </a:lnTo>
                  <a:lnTo>
                    <a:pt x="64905" y="95"/>
                  </a:lnTo>
                  <a:lnTo>
                    <a:pt x="64905" y="190"/>
                  </a:lnTo>
                  <a:lnTo>
                    <a:pt x="65000" y="190"/>
                  </a:lnTo>
                  <a:lnTo>
                    <a:pt x="65094" y="284"/>
                  </a:lnTo>
                  <a:lnTo>
                    <a:pt x="65094" y="378"/>
                  </a:lnTo>
                  <a:lnTo>
                    <a:pt x="64528" y="284"/>
                  </a:lnTo>
                  <a:lnTo>
                    <a:pt x="63962" y="190"/>
                  </a:lnTo>
                  <a:lnTo>
                    <a:pt x="63773" y="284"/>
                  </a:lnTo>
                  <a:lnTo>
                    <a:pt x="63585" y="473"/>
                  </a:lnTo>
                  <a:lnTo>
                    <a:pt x="63396" y="567"/>
                  </a:lnTo>
                  <a:lnTo>
                    <a:pt x="63302" y="567"/>
                  </a:lnTo>
                  <a:lnTo>
                    <a:pt x="63207" y="473"/>
                  </a:lnTo>
                  <a:lnTo>
                    <a:pt x="63207" y="284"/>
                  </a:lnTo>
                  <a:lnTo>
                    <a:pt x="63396" y="284"/>
                  </a:lnTo>
                  <a:lnTo>
                    <a:pt x="63490" y="190"/>
                  </a:lnTo>
                  <a:lnTo>
                    <a:pt x="63113" y="190"/>
                  </a:lnTo>
                  <a:lnTo>
                    <a:pt x="61981" y="284"/>
                  </a:lnTo>
                  <a:lnTo>
                    <a:pt x="61320" y="284"/>
                  </a:lnTo>
                  <a:lnTo>
                    <a:pt x="61226" y="190"/>
                  </a:lnTo>
                  <a:lnTo>
                    <a:pt x="61320" y="95"/>
                  </a:lnTo>
                  <a:lnTo>
                    <a:pt x="60849" y="190"/>
                  </a:lnTo>
                  <a:lnTo>
                    <a:pt x="6054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21;p39"/>
            <p:cNvSpPr/>
            <p:nvPr/>
          </p:nvSpPr>
          <p:spPr>
            <a:xfrm>
              <a:off x="2202700" y="1204225"/>
              <a:ext cx="176900" cy="176900"/>
            </a:xfrm>
            <a:custGeom>
              <a:avLst/>
              <a:gdLst/>
              <a:ahLst/>
              <a:cxnLst/>
              <a:rect l="l" t="t" r="r" b="b"/>
              <a:pathLst>
                <a:path w="7076" h="7076" extrusionOk="0">
                  <a:moveTo>
                    <a:pt x="2548" y="1132"/>
                  </a:moveTo>
                  <a:lnTo>
                    <a:pt x="2548" y="1132"/>
                  </a:lnTo>
                  <a:lnTo>
                    <a:pt x="2548" y="1132"/>
                  </a:lnTo>
                  <a:close/>
                  <a:moveTo>
                    <a:pt x="2170" y="1132"/>
                  </a:moveTo>
                  <a:lnTo>
                    <a:pt x="2170" y="1227"/>
                  </a:lnTo>
                  <a:lnTo>
                    <a:pt x="2265" y="1132"/>
                  </a:lnTo>
                  <a:close/>
                  <a:moveTo>
                    <a:pt x="2076" y="1227"/>
                  </a:moveTo>
                  <a:lnTo>
                    <a:pt x="2076" y="1227"/>
                  </a:lnTo>
                  <a:lnTo>
                    <a:pt x="2076" y="1227"/>
                  </a:lnTo>
                  <a:close/>
                  <a:moveTo>
                    <a:pt x="472" y="1604"/>
                  </a:moveTo>
                  <a:lnTo>
                    <a:pt x="378" y="1698"/>
                  </a:lnTo>
                  <a:lnTo>
                    <a:pt x="472" y="1651"/>
                  </a:lnTo>
                  <a:lnTo>
                    <a:pt x="472" y="1651"/>
                  </a:lnTo>
                  <a:lnTo>
                    <a:pt x="472" y="1604"/>
                  </a:lnTo>
                  <a:close/>
                  <a:moveTo>
                    <a:pt x="567" y="1604"/>
                  </a:moveTo>
                  <a:lnTo>
                    <a:pt x="472" y="1651"/>
                  </a:lnTo>
                  <a:lnTo>
                    <a:pt x="472" y="1651"/>
                  </a:lnTo>
                  <a:lnTo>
                    <a:pt x="472" y="1698"/>
                  </a:lnTo>
                  <a:lnTo>
                    <a:pt x="567" y="1604"/>
                  </a:lnTo>
                  <a:close/>
                  <a:moveTo>
                    <a:pt x="6038" y="3680"/>
                  </a:moveTo>
                  <a:lnTo>
                    <a:pt x="6015" y="3703"/>
                  </a:lnTo>
                  <a:lnTo>
                    <a:pt x="6015" y="3703"/>
                  </a:lnTo>
                  <a:lnTo>
                    <a:pt x="6227" y="3774"/>
                  </a:lnTo>
                  <a:lnTo>
                    <a:pt x="6038" y="3680"/>
                  </a:lnTo>
                  <a:close/>
                  <a:moveTo>
                    <a:pt x="850" y="0"/>
                  </a:moveTo>
                  <a:lnTo>
                    <a:pt x="378" y="378"/>
                  </a:lnTo>
                  <a:lnTo>
                    <a:pt x="1" y="755"/>
                  </a:lnTo>
                  <a:lnTo>
                    <a:pt x="95" y="849"/>
                  </a:lnTo>
                  <a:lnTo>
                    <a:pt x="189" y="1038"/>
                  </a:lnTo>
                  <a:lnTo>
                    <a:pt x="284" y="1132"/>
                  </a:lnTo>
                  <a:lnTo>
                    <a:pt x="378" y="1227"/>
                  </a:lnTo>
                  <a:lnTo>
                    <a:pt x="472" y="1227"/>
                  </a:lnTo>
                  <a:lnTo>
                    <a:pt x="755" y="1132"/>
                  </a:lnTo>
                  <a:lnTo>
                    <a:pt x="755" y="1132"/>
                  </a:lnTo>
                  <a:lnTo>
                    <a:pt x="472" y="1415"/>
                  </a:lnTo>
                  <a:lnTo>
                    <a:pt x="661" y="1415"/>
                  </a:lnTo>
                  <a:lnTo>
                    <a:pt x="567" y="1604"/>
                  </a:lnTo>
                  <a:lnTo>
                    <a:pt x="567" y="1604"/>
                  </a:lnTo>
                  <a:lnTo>
                    <a:pt x="1227" y="1415"/>
                  </a:lnTo>
                  <a:lnTo>
                    <a:pt x="1038" y="1604"/>
                  </a:lnTo>
                  <a:lnTo>
                    <a:pt x="850" y="1887"/>
                  </a:lnTo>
                  <a:lnTo>
                    <a:pt x="1321" y="2264"/>
                  </a:lnTo>
                  <a:lnTo>
                    <a:pt x="2548" y="3114"/>
                  </a:lnTo>
                  <a:lnTo>
                    <a:pt x="3963" y="4057"/>
                  </a:lnTo>
                  <a:lnTo>
                    <a:pt x="4529" y="4340"/>
                  </a:lnTo>
                  <a:lnTo>
                    <a:pt x="4812" y="4340"/>
                  </a:lnTo>
                  <a:lnTo>
                    <a:pt x="4718" y="4434"/>
                  </a:lnTo>
                  <a:lnTo>
                    <a:pt x="4718" y="4529"/>
                  </a:lnTo>
                  <a:lnTo>
                    <a:pt x="5001" y="4717"/>
                  </a:lnTo>
                  <a:lnTo>
                    <a:pt x="5001" y="4717"/>
                  </a:lnTo>
                  <a:lnTo>
                    <a:pt x="4812" y="4623"/>
                  </a:lnTo>
                  <a:lnTo>
                    <a:pt x="4906" y="4812"/>
                  </a:lnTo>
                  <a:lnTo>
                    <a:pt x="5189" y="5000"/>
                  </a:lnTo>
                  <a:lnTo>
                    <a:pt x="5189" y="5000"/>
                  </a:lnTo>
                  <a:lnTo>
                    <a:pt x="5001" y="4906"/>
                  </a:lnTo>
                  <a:lnTo>
                    <a:pt x="4718" y="4812"/>
                  </a:lnTo>
                  <a:lnTo>
                    <a:pt x="4812" y="4812"/>
                  </a:lnTo>
                  <a:lnTo>
                    <a:pt x="4623" y="4717"/>
                  </a:lnTo>
                  <a:lnTo>
                    <a:pt x="4246" y="4717"/>
                  </a:lnTo>
                  <a:lnTo>
                    <a:pt x="4246" y="4623"/>
                  </a:lnTo>
                  <a:lnTo>
                    <a:pt x="4057" y="4812"/>
                  </a:lnTo>
                  <a:lnTo>
                    <a:pt x="3963" y="5095"/>
                  </a:lnTo>
                  <a:lnTo>
                    <a:pt x="4151" y="4906"/>
                  </a:lnTo>
                  <a:lnTo>
                    <a:pt x="4623" y="4906"/>
                  </a:lnTo>
                  <a:lnTo>
                    <a:pt x="4529" y="5000"/>
                  </a:lnTo>
                  <a:lnTo>
                    <a:pt x="4529" y="5189"/>
                  </a:lnTo>
                  <a:lnTo>
                    <a:pt x="4623" y="5378"/>
                  </a:lnTo>
                  <a:lnTo>
                    <a:pt x="4340" y="5472"/>
                  </a:lnTo>
                  <a:lnTo>
                    <a:pt x="3963" y="5755"/>
                  </a:lnTo>
                  <a:lnTo>
                    <a:pt x="3585" y="6132"/>
                  </a:lnTo>
                  <a:lnTo>
                    <a:pt x="3491" y="6321"/>
                  </a:lnTo>
                  <a:lnTo>
                    <a:pt x="3491" y="6510"/>
                  </a:lnTo>
                  <a:lnTo>
                    <a:pt x="3302" y="6415"/>
                  </a:lnTo>
                  <a:lnTo>
                    <a:pt x="3208" y="6321"/>
                  </a:lnTo>
                  <a:lnTo>
                    <a:pt x="3114" y="6415"/>
                  </a:lnTo>
                  <a:lnTo>
                    <a:pt x="3019" y="6604"/>
                  </a:lnTo>
                  <a:lnTo>
                    <a:pt x="3019" y="6793"/>
                  </a:lnTo>
                  <a:lnTo>
                    <a:pt x="3302" y="6981"/>
                  </a:lnTo>
                  <a:lnTo>
                    <a:pt x="3397" y="6981"/>
                  </a:lnTo>
                  <a:lnTo>
                    <a:pt x="3585" y="6887"/>
                  </a:lnTo>
                  <a:lnTo>
                    <a:pt x="3680" y="6604"/>
                  </a:lnTo>
                  <a:lnTo>
                    <a:pt x="3680" y="6227"/>
                  </a:lnTo>
                  <a:lnTo>
                    <a:pt x="3868" y="6415"/>
                  </a:lnTo>
                  <a:lnTo>
                    <a:pt x="4151" y="6604"/>
                  </a:lnTo>
                  <a:lnTo>
                    <a:pt x="4246" y="6510"/>
                  </a:lnTo>
                  <a:lnTo>
                    <a:pt x="4529" y="6227"/>
                  </a:lnTo>
                  <a:lnTo>
                    <a:pt x="4718" y="5849"/>
                  </a:lnTo>
                  <a:lnTo>
                    <a:pt x="4812" y="5566"/>
                  </a:lnTo>
                  <a:lnTo>
                    <a:pt x="5284" y="5661"/>
                  </a:lnTo>
                  <a:lnTo>
                    <a:pt x="5661" y="5849"/>
                  </a:lnTo>
                  <a:lnTo>
                    <a:pt x="5661" y="5661"/>
                  </a:lnTo>
                  <a:lnTo>
                    <a:pt x="5755" y="5566"/>
                  </a:lnTo>
                  <a:lnTo>
                    <a:pt x="5944" y="5283"/>
                  </a:lnTo>
                  <a:lnTo>
                    <a:pt x="5944" y="5095"/>
                  </a:lnTo>
                  <a:lnTo>
                    <a:pt x="5755" y="5000"/>
                  </a:lnTo>
                  <a:lnTo>
                    <a:pt x="6133" y="5000"/>
                  </a:lnTo>
                  <a:lnTo>
                    <a:pt x="6416" y="4906"/>
                  </a:lnTo>
                  <a:lnTo>
                    <a:pt x="6793" y="4529"/>
                  </a:lnTo>
                  <a:lnTo>
                    <a:pt x="6699" y="4529"/>
                  </a:lnTo>
                  <a:lnTo>
                    <a:pt x="6416" y="4434"/>
                  </a:lnTo>
                  <a:lnTo>
                    <a:pt x="6227" y="4434"/>
                  </a:lnTo>
                  <a:lnTo>
                    <a:pt x="6887" y="4340"/>
                  </a:lnTo>
                  <a:lnTo>
                    <a:pt x="7076" y="4246"/>
                  </a:lnTo>
                  <a:lnTo>
                    <a:pt x="6982" y="4246"/>
                  </a:lnTo>
                  <a:lnTo>
                    <a:pt x="6604" y="4151"/>
                  </a:lnTo>
                  <a:lnTo>
                    <a:pt x="6321" y="4151"/>
                  </a:lnTo>
                  <a:lnTo>
                    <a:pt x="6699" y="4057"/>
                  </a:lnTo>
                  <a:lnTo>
                    <a:pt x="6793" y="3963"/>
                  </a:lnTo>
                  <a:lnTo>
                    <a:pt x="5850" y="3963"/>
                  </a:lnTo>
                  <a:lnTo>
                    <a:pt x="5944" y="3868"/>
                  </a:lnTo>
                  <a:lnTo>
                    <a:pt x="5944" y="3774"/>
                  </a:lnTo>
                  <a:lnTo>
                    <a:pt x="6015" y="3703"/>
                  </a:lnTo>
                  <a:lnTo>
                    <a:pt x="6015" y="3703"/>
                  </a:lnTo>
                  <a:lnTo>
                    <a:pt x="5944" y="3680"/>
                  </a:lnTo>
                  <a:lnTo>
                    <a:pt x="5472" y="3680"/>
                  </a:lnTo>
                  <a:lnTo>
                    <a:pt x="5284" y="3585"/>
                  </a:lnTo>
                  <a:lnTo>
                    <a:pt x="5095" y="3397"/>
                  </a:lnTo>
                  <a:lnTo>
                    <a:pt x="5001" y="3019"/>
                  </a:lnTo>
                  <a:lnTo>
                    <a:pt x="5001" y="2736"/>
                  </a:lnTo>
                  <a:lnTo>
                    <a:pt x="4529" y="2642"/>
                  </a:lnTo>
                  <a:lnTo>
                    <a:pt x="3491" y="2264"/>
                  </a:lnTo>
                  <a:lnTo>
                    <a:pt x="2925" y="1981"/>
                  </a:lnTo>
                  <a:lnTo>
                    <a:pt x="2548" y="1698"/>
                  </a:lnTo>
                  <a:lnTo>
                    <a:pt x="2359" y="1415"/>
                  </a:lnTo>
                  <a:lnTo>
                    <a:pt x="2359" y="1321"/>
                  </a:lnTo>
                  <a:lnTo>
                    <a:pt x="2548" y="1132"/>
                  </a:lnTo>
                  <a:lnTo>
                    <a:pt x="2265" y="1321"/>
                  </a:lnTo>
                  <a:lnTo>
                    <a:pt x="2170" y="1321"/>
                  </a:lnTo>
                  <a:lnTo>
                    <a:pt x="2170" y="1227"/>
                  </a:lnTo>
                  <a:lnTo>
                    <a:pt x="2076" y="1321"/>
                  </a:lnTo>
                  <a:lnTo>
                    <a:pt x="2076" y="1227"/>
                  </a:lnTo>
                  <a:lnTo>
                    <a:pt x="1887" y="1510"/>
                  </a:lnTo>
                  <a:lnTo>
                    <a:pt x="1887" y="1321"/>
                  </a:lnTo>
                  <a:lnTo>
                    <a:pt x="1793" y="1132"/>
                  </a:lnTo>
                  <a:lnTo>
                    <a:pt x="1321" y="849"/>
                  </a:lnTo>
                  <a:lnTo>
                    <a:pt x="1133" y="661"/>
                  </a:lnTo>
                  <a:lnTo>
                    <a:pt x="944" y="472"/>
                  </a:lnTo>
                  <a:lnTo>
                    <a:pt x="850" y="283"/>
                  </a:lnTo>
                  <a:lnTo>
                    <a:pt x="850" y="0"/>
                  </a:lnTo>
                  <a:close/>
                  <a:moveTo>
                    <a:pt x="2642" y="6793"/>
                  </a:moveTo>
                  <a:lnTo>
                    <a:pt x="2642" y="6981"/>
                  </a:lnTo>
                  <a:lnTo>
                    <a:pt x="3019" y="7076"/>
                  </a:lnTo>
                  <a:lnTo>
                    <a:pt x="2736" y="6887"/>
                  </a:lnTo>
                  <a:lnTo>
                    <a:pt x="2642" y="6793"/>
                  </a:lnTo>
                  <a:close/>
                  <a:moveTo>
                    <a:pt x="3019" y="6793"/>
                  </a:moveTo>
                  <a:lnTo>
                    <a:pt x="3019" y="7076"/>
                  </a:lnTo>
                  <a:lnTo>
                    <a:pt x="3114" y="7076"/>
                  </a:lnTo>
                  <a:lnTo>
                    <a:pt x="3019" y="67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;p17"/>
          <p:cNvGrpSpPr/>
          <p:nvPr/>
        </p:nvGrpSpPr>
        <p:grpSpPr>
          <a:xfrm rot="2011211">
            <a:off x="16117" y="2076897"/>
            <a:ext cx="1046869" cy="269659"/>
            <a:chOff x="271125" y="812725"/>
            <a:chExt cx="766525" cy="221725"/>
          </a:xfrm>
        </p:grpSpPr>
        <p:sp>
          <p:nvSpPr>
            <p:cNvPr id="19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112;p17"/>
          <p:cNvGrpSpPr/>
          <p:nvPr/>
        </p:nvGrpSpPr>
        <p:grpSpPr>
          <a:xfrm rot="2011211">
            <a:off x="5464701" y="2256908"/>
            <a:ext cx="1046869" cy="269659"/>
            <a:chOff x="271125" y="812725"/>
            <a:chExt cx="766525" cy="221725"/>
          </a:xfrm>
        </p:grpSpPr>
        <p:sp>
          <p:nvSpPr>
            <p:cNvPr id="22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112;p17"/>
          <p:cNvGrpSpPr/>
          <p:nvPr/>
        </p:nvGrpSpPr>
        <p:grpSpPr>
          <a:xfrm rot="2011211">
            <a:off x="2387798" y="2256908"/>
            <a:ext cx="1046869" cy="269659"/>
            <a:chOff x="271125" y="812725"/>
            <a:chExt cx="766525" cy="221725"/>
          </a:xfrm>
        </p:grpSpPr>
        <p:sp>
          <p:nvSpPr>
            <p:cNvPr id="25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9049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>
            <a:spLocks noGrp="1"/>
          </p:cNvSpPr>
          <p:nvPr>
            <p:ph type="ctrTitle" idx="4294967295"/>
          </p:nvPr>
        </p:nvSpPr>
        <p:spPr>
          <a:xfrm>
            <a:off x="1777257" y="136465"/>
            <a:ext cx="324036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 smtClean="0"/>
              <a:t>Tutoría</a:t>
            </a:r>
            <a:endParaRPr sz="6000" dirty="0"/>
          </a:p>
        </p:txBody>
      </p:sp>
      <p:grpSp>
        <p:nvGrpSpPr>
          <p:cNvPr id="106" name="Google Shape;106;p17"/>
          <p:cNvGrpSpPr/>
          <p:nvPr/>
        </p:nvGrpSpPr>
        <p:grpSpPr>
          <a:xfrm rot="-7230029">
            <a:off x="5950275" y="1361022"/>
            <a:ext cx="1932591" cy="960909"/>
            <a:chOff x="238125" y="1918825"/>
            <a:chExt cx="1042450" cy="660400"/>
          </a:xfrm>
        </p:grpSpPr>
        <p:sp>
          <p:nvSpPr>
            <p:cNvPr id="107" name="Google Shape;107;p17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7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109;p17"/>
          <p:cNvGrpSpPr/>
          <p:nvPr/>
        </p:nvGrpSpPr>
        <p:grpSpPr>
          <a:xfrm rot="4843953" flipH="1">
            <a:off x="135077" y="3129396"/>
            <a:ext cx="1166676" cy="1032863"/>
            <a:chOff x="1113100" y="2199475"/>
            <a:chExt cx="801900" cy="709925"/>
          </a:xfrm>
        </p:grpSpPr>
        <p:sp>
          <p:nvSpPr>
            <p:cNvPr id="110" name="Google Shape;110;p17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7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" name="Google Shape;112;p17"/>
          <p:cNvGrpSpPr/>
          <p:nvPr/>
        </p:nvGrpSpPr>
        <p:grpSpPr>
          <a:xfrm rot="2011211">
            <a:off x="742982" y="266633"/>
            <a:ext cx="1046869" cy="269659"/>
            <a:chOff x="271125" y="812725"/>
            <a:chExt cx="766525" cy="221725"/>
          </a:xfrm>
        </p:grpSpPr>
        <p:sp>
          <p:nvSpPr>
            <p:cNvPr id="113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17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15" name="Google Shape;351;p37"/>
          <p:cNvSpPr/>
          <p:nvPr/>
        </p:nvSpPr>
        <p:spPr>
          <a:xfrm>
            <a:off x="258630" y="1657260"/>
            <a:ext cx="945345" cy="961800"/>
          </a:xfrm>
          <a:custGeom>
            <a:avLst/>
            <a:gdLst/>
            <a:ahLst/>
            <a:cxnLst/>
            <a:rect l="l" t="t" r="r" b="b"/>
            <a:pathLst>
              <a:path w="18956" h="17763" extrusionOk="0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353;p37"/>
          <p:cNvSpPr/>
          <p:nvPr/>
        </p:nvSpPr>
        <p:spPr>
          <a:xfrm>
            <a:off x="6166581" y="4310853"/>
            <a:ext cx="723985" cy="612067"/>
          </a:xfrm>
          <a:custGeom>
            <a:avLst/>
            <a:gdLst/>
            <a:ahLst/>
            <a:cxnLst/>
            <a:rect l="l" t="t" r="r" b="b"/>
            <a:pathLst>
              <a:path w="15842" h="15938" extrusionOk="0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361;p37"/>
          <p:cNvSpPr/>
          <p:nvPr/>
        </p:nvSpPr>
        <p:spPr>
          <a:xfrm>
            <a:off x="7996119" y="209160"/>
            <a:ext cx="811278" cy="827507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363;p37"/>
          <p:cNvSpPr/>
          <p:nvPr/>
        </p:nvSpPr>
        <p:spPr>
          <a:xfrm>
            <a:off x="6417128" y="2740862"/>
            <a:ext cx="479121" cy="669888"/>
          </a:xfrm>
          <a:custGeom>
            <a:avLst/>
            <a:gdLst/>
            <a:ahLst/>
            <a:cxnLst/>
            <a:rect l="l" t="t" r="r" b="b"/>
            <a:pathLst>
              <a:path w="12581" h="21073" extrusionOk="0">
                <a:moveTo>
                  <a:pt x="6108" y="1217"/>
                </a:moveTo>
                <a:lnTo>
                  <a:pt x="5889" y="1241"/>
                </a:lnTo>
                <a:lnTo>
                  <a:pt x="5694" y="1314"/>
                </a:lnTo>
                <a:lnTo>
                  <a:pt x="5621" y="1339"/>
                </a:lnTo>
                <a:lnTo>
                  <a:pt x="5548" y="1412"/>
                </a:lnTo>
                <a:lnTo>
                  <a:pt x="5500" y="1485"/>
                </a:lnTo>
                <a:lnTo>
                  <a:pt x="5475" y="1558"/>
                </a:lnTo>
                <a:lnTo>
                  <a:pt x="5500" y="1631"/>
                </a:lnTo>
                <a:lnTo>
                  <a:pt x="5548" y="1704"/>
                </a:lnTo>
                <a:lnTo>
                  <a:pt x="5597" y="1752"/>
                </a:lnTo>
                <a:lnTo>
                  <a:pt x="5670" y="1801"/>
                </a:lnTo>
                <a:lnTo>
                  <a:pt x="5816" y="1850"/>
                </a:lnTo>
                <a:lnTo>
                  <a:pt x="5986" y="1874"/>
                </a:lnTo>
                <a:lnTo>
                  <a:pt x="6132" y="1898"/>
                </a:lnTo>
                <a:lnTo>
                  <a:pt x="6497" y="1923"/>
                </a:lnTo>
                <a:lnTo>
                  <a:pt x="6862" y="1923"/>
                </a:lnTo>
                <a:lnTo>
                  <a:pt x="6984" y="1898"/>
                </a:lnTo>
                <a:lnTo>
                  <a:pt x="7057" y="1850"/>
                </a:lnTo>
                <a:lnTo>
                  <a:pt x="7130" y="1777"/>
                </a:lnTo>
                <a:lnTo>
                  <a:pt x="7179" y="1679"/>
                </a:lnTo>
                <a:lnTo>
                  <a:pt x="7179" y="1582"/>
                </a:lnTo>
                <a:lnTo>
                  <a:pt x="7154" y="1485"/>
                </a:lnTo>
                <a:lnTo>
                  <a:pt x="7106" y="1412"/>
                </a:lnTo>
                <a:lnTo>
                  <a:pt x="7033" y="1339"/>
                </a:lnTo>
                <a:lnTo>
                  <a:pt x="6935" y="1290"/>
                </a:lnTo>
                <a:lnTo>
                  <a:pt x="6862" y="1241"/>
                </a:lnTo>
                <a:lnTo>
                  <a:pt x="6668" y="1217"/>
                </a:lnTo>
                <a:close/>
                <a:moveTo>
                  <a:pt x="11948" y="1485"/>
                </a:moveTo>
                <a:lnTo>
                  <a:pt x="12021" y="1850"/>
                </a:lnTo>
                <a:lnTo>
                  <a:pt x="12061" y="2174"/>
                </a:lnTo>
                <a:lnTo>
                  <a:pt x="12045" y="2142"/>
                </a:lnTo>
                <a:lnTo>
                  <a:pt x="12021" y="2093"/>
                </a:lnTo>
                <a:lnTo>
                  <a:pt x="11948" y="2044"/>
                </a:lnTo>
                <a:lnTo>
                  <a:pt x="11875" y="2044"/>
                </a:lnTo>
                <a:lnTo>
                  <a:pt x="11559" y="2190"/>
                </a:lnTo>
                <a:lnTo>
                  <a:pt x="11267" y="2361"/>
                </a:lnTo>
                <a:lnTo>
                  <a:pt x="11048" y="2507"/>
                </a:lnTo>
                <a:lnTo>
                  <a:pt x="10829" y="2653"/>
                </a:lnTo>
                <a:lnTo>
                  <a:pt x="10220" y="2653"/>
                </a:lnTo>
                <a:lnTo>
                  <a:pt x="9612" y="2628"/>
                </a:lnTo>
                <a:lnTo>
                  <a:pt x="9636" y="2628"/>
                </a:lnTo>
                <a:lnTo>
                  <a:pt x="10342" y="2288"/>
                </a:lnTo>
                <a:lnTo>
                  <a:pt x="11072" y="1996"/>
                </a:lnTo>
                <a:lnTo>
                  <a:pt x="11291" y="1898"/>
                </a:lnTo>
                <a:lnTo>
                  <a:pt x="11534" y="1777"/>
                </a:lnTo>
                <a:lnTo>
                  <a:pt x="11753" y="1655"/>
                </a:lnTo>
                <a:lnTo>
                  <a:pt x="11948" y="1485"/>
                </a:lnTo>
                <a:close/>
                <a:moveTo>
                  <a:pt x="12070" y="2239"/>
                </a:moveTo>
                <a:lnTo>
                  <a:pt x="12070" y="2653"/>
                </a:lnTo>
                <a:lnTo>
                  <a:pt x="12070" y="3042"/>
                </a:lnTo>
                <a:lnTo>
                  <a:pt x="11948" y="3042"/>
                </a:lnTo>
                <a:lnTo>
                  <a:pt x="11826" y="3091"/>
                </a:lnTo>
                <a:lnTo>
                  <a:pt x="11583" y="3212"/>
                </a:lnTo>
                <a:lnTo>
                  <a:pt x="11145" y="3456"/>
                </a:lnTo>
                <a:lnTo>
                  <a:pt x="11169" y="2993"/>
                </a:lnTo>
                <a:lnTo>
                  <a:pt x="11194" y="2896"/>
                </a:lnTo>
                <a:lnTo>
                  <a:pt x="11194" y="2774"/>
                </a:lnTo>
                <a:lnTo>
                  <a:pt x="11291" y="2726"/>
                </a:lnTo>
                <a:lnTo>
                  <a:pt x="11656" y="2531"/>
                </a:lnTo>
                <a:lnTo>
                  <a:pt x="11997" y="2336"/>
                </a:lnTo>
                <a:lnTo>
                  <a:pt x="12045" y="2263"/>
                </a:lnTo>
                <a:lnTo>
                  <a:pt x="12070" y="2239"/>
                </a:lnTo>
                <a:close/>
                <a:moveTo>
                  <a:pt x="12045" y="3334"/>
                </a:moveTo>
                <a:lnTo>
                  <a:pt x="11997" y="3918"/>
                </a:lnTo>
                <a:lnTo>
                  <a:pt x="11972" y="4015"/>
                </a:lnTo>
                <a:lnTo>
                  <a:pt x="11705" y="4161"/>
                </a:lnTo>
                <a:lnTo>
                  <a:pt x="11413" y="4307"/>
                </a:lnTo>
                <a:lnTo>
                  <a:pt x="11121" y="4429"/>
                </a:lnTo>
                <a:lnTo>
                  <a:pt x="11145" y="3772"/>
                </a:lnTo>
                <a:lnTo>
                  <a:pt x="11388" y="3675"/>
                </a:lnTo>
                <a:lnTo>
                  <a:pt x="11607" y="3553"/>
                </a:lnTo>
                <a:lnTo>
                  <a:pt x="11826" y="3456"/>
                </a:lnTo>
                <a:lnTo>
                  <a:pt x="11924" y="3407"/>
                </a:lnTo>
                <a:lnTo>
                  <a:pt x="12045" y="3334"/>
                </a:lnTo>
                <a:close/>
                <a:moveTo>
                  <a:pt x="11972" y="4405"/>
                </a:moveTo>
                <a:lnTo>
                  <a:pt x="11948" y="4867"/>
                </a:lnTo>
                <a:lnTo>
                  <a:pt x="11875" y="4891"/>
                </a:lnTo>
                <a:lnTo>
                  <a:pt x="11705" y="5013"/>
                </a:lnTo>
                <a:lnTo>
                  <a:pt x="11510" y="5110"/>
                </a:lnTo>
                <a:lnTo>
                  <a:pt x="11121" y="5281"/>
                </a:lnTo>
                <a:lnTo>
                  <a:pt x="11121" y="4672"/>
                </a:lnTo>
                <a:lnTo>
                  <a:pt x="11315" y="4648"/>
                </a:lnTo>
                <a:lnTo>
                  <a:pt x="11461" y="4599"/>
                </a:lnTo>
                <a:lnTo>
                  <a:pt x="11729" y="4526"/>
                </a:lnTo>
                <a:lnTo>
                  <a:pt x="11972" y="4405"/>
                </a:lnTo>
                <a:close/>
                <a:moveTo>
                  <a:pt x="11948" y="5208"/>
                </a:moveTo>
                <a:lnTo>
                  <a:pt x="11948" y="5646"/>
                </a:lnTo>
                <a:lnTo>
                  <a:pt x="11851" y="5694"/>
                </a:lnTo>
                <a:lnTo>
                  <a:pt x="11753" y="5743"/>
                </a:lnTo>
                <a:lnTo>
                  <a:pt x="11559" y="5865"/>
                </a:lnTo>
                <a:lnTo>
                  <a:pt x="11096" y="6157"/>
                </a:lnTo>
                <a:lnTo>
                  <a:pt x="11096" y="5524"/>
                </a:lnTo>
                <a:lnTo>
                  <a:pt x="11340" y="5475"/>
                </a:lnTo>
                <a:lnTo>
                  <a:pt x="11559" y="5402"/>
                </a:lnTo>
                <a:lnTo>
                  <a:pt x="11753" y="5329"/>
                </a:lnTo>
                <a:lnTo>
                  <a:pt x="11948" y="5208"/>
                </a:lnTo>
                <a:close/>
                <a:moveTo>
                  <a:pt x="11948" y="6059"/>
                </a:moveTo>
                <a:lnTo>
                  <a:pt x="11948" y="6400"/>
                </a:lnTo>
                <a:lnTo>
                  <a:pt x="11948" y="6424"/>
                </a:lnTo>
                <a:lnTo>
                  <a:pt x="11826" y="6473"/>
                </a:lnTo>
                <a:lnTo>
                  <a:pt x="11705" y="6546"/>
                </a:lnTo>
                <a:lnTo>
                  <a:pt x="11461" y="6716"/>
                </a:lnTo>
                <a:lnTo>
                  <a:pt x="11096" y="6911"/>
                </a:lnTo>
                <a:lnTo>
                  <a:pt x="11096" y="6351"/>
                </a:lnTo>
                <a:lnTo>
                  <a:pt x="11364" y="6303"/>
                </a:lnTo>
                <a:lnTo>
                  <a:pt x="11607" y="6205"/>
                </a:lnTo>
                <a:lnTo>
                  <a:pt x="11948" y="6059"/>
                </a:lnTo>
                <a:close/>
                <a:moveTo>
                  <a:pt x="11948" y="6741"/>
                </a:moveTo>
                <a:lnTo>
                  <a:pt x="11924" y="7252"/>
                </a:lnTo>
                <a:lnTo>
                  <a:pt x="11729" y="7398"/>
                </a:lnTo>
                <a:lnTo>
                  <a:pt x="11413" y="7617"/>
                </a:lnTo>
                <a:lnTo>
                  <a:pt x="11242" y="7714"/>
                </a:lnTo>
                <a:lnTo>
                  <a:pt x="11096" y="7836"/>
                </a:lnTo>
                <a:lnTo>
                  <a:pt x="11096" y="7203"/>
                </a:lnTo>
                <a:lnTo>
                  <a:pt x="11218" y="7179"/>
                </a:lnTo>
                <a:lnTo>
                  <a:pt x="11315" y="7130"/>
                </a:lnTo>
                <a:lnTo>
                  <a:pt x="11559" y="7008"/>
                </a:lnTo>
                <a:lnTo>
                  <a:pt x="11753" y="6887"/>
                </a:lnTo>
                <a:lnTo>
                  <a:pt x="11948" y="6741"/>
                </a:lnTo>
                <a:close/>
                <a:moveTo>
                  <a:pt x="11924" y="7738"/>
                </a:moveTo>
                <a:lnTo>
                  <a:pt x="11924" y="8103"/>
                </a:lnTo>
                <a:lnTo>
                  <a:pt x="11851" y="8128"/>
                </a:lnTo>
                <a:lnTo>
                  <a:pt x="11705" y="8201"/>
                </a:lnTo>
                <a:lnTo>
                  <a:pt x="11559" y="8274"/>
                </a:lnTo>
                <a:lnTo>
                  <a:pt x="11291" y="8468"/>
                </a:lnTo>
                <a:lnTo>
                  <a:pt x="11096" y="8639"/>
                </a:lnTo>
                <a:lnTo>
                  <a:pt x="11096" y="8176"/>
                </a:lnTo>
                <a:lnTo>
                  <a:pt x="11291" y="8103"/>
                </a:lnTo>
                <a:lnTo>
                  <a:pt x="11486" y="8006"/>
                </a:lnTo>
                <a:lnTo>
                  <a:pt x="11851" y="7787"/>
                </a:lnTo>
                <a:lnTo>
                  <a:pt x="11924" y="7738"/>
                </a:lnTo>
                <a:close/>
                <a:moveTo>
                  <a:pt x="11924" y="8468"/>
                </a:moveTo>
                <a:lnTo>
                  <a:pt x="11924" y="9101"/>
                </a:lnTo>
                <a:lnTo>
                  <a:pt x="11705" y="9247"/>
                </a:lnTo>
                <a:lnTo>
                  <a:pt x="11486" y="9393"/>
                </a:lnTo>
                <a:lnTo>
                  <a:pt x="11291" y="9539"/>
                </a:lnTo>
                <a:lnTo>
                  <a:pt x="11096" y="9685"/>
                </a:lnTo>
                <a:lnTo>
                  <a:pt x="11096" y="8955"/>
                </a:lnTo>
                <a:lnTo>
                  <a:pt x="11169" y="8931"/>
                </a:lnTo>
                <a:lnTo>
                  <a:pt x="11267" y="8906"/>
                </a:lnTo>
                <a:lnTo>
                  <a:pt x="11413" y="8809"/>
                </a:lnTo>
                <a:lnTo>
                  <a:pt x="11680" y="8663"/>
                </a:lnTo>
                <a:lnTo>
                  <a:pt x="11924" y="8468"/>
                </a:lnTo>
                <a:close/>
                <a:moveTo>
                  <a:pt x="11924" y="9539"/>
                </a:moveTo>
                <a:lnTo>
                  <a:pt x="11924" y="9782"/>
                </a:lnTo>
                <a:lnTo>
                  <a:pt x="11851" y="9806"/>
                </a:lnTo>
                <a:lnTo>
                  <a:pt x="11778" y="9831"/>
                </a:lnTo>
                <a:lnTo>
                  <a:pt x="11632" y="9952"/>
                </a:lnTo>
                <a:lnTo>
                  <a:pt x="11510" y="10074"/>
                </a:lnTo>
                <a:lnTo>
                  <a:pt x="11388" y="10171"/>
                </a:lnTo>
                <a:lnTo>
                  <a:pt x="11242" y="10269"/>
                </a:lnTo>
                <a:lnTo>
                  <a:pt x="11169" y="10342"/>
                </a:lnTo>
                <a:lnTo>
                  <a:pt x="11096" y="10415"/>
                </a:lnTo>
                <a:lnTo>
                  <a:pt x="11096" y="9904"/>
                </a:lnTo>
                <a:lnTo>
                  <a:pt x="11218" y="9879"/>
                </a:lnTo>
                <a:lnTo>
                  <a:pt x="11364" y="9831"/>
                </a:lnTo>
                <a:lnTo>
                  <a:pt x="11607" y="9709"/>
                </a:lnTo>
                <a:lnTo>
                  <a:pt x="11924" y="9539"/>
                </a:lnTo>
                <a:close/>
                <a:moveTo>
                  <a:pt x="11924" y="10220"/>
                </a:moveTo>
                <a:lnTo>
                  <a:pt x="11924" y="10658"/>
                </a:lnTo>
                <a:lnTo>
                  <a:pt x="11753" y="10755"/>
                </a:lnTo>
                <a:lnTo>
                  <a:pt x="11583" y="10853"/>
                </a:lnTo>
                <a:lnTo>
                  <a:pt x="11340" y="10999"/>
                </a:lnTo>
                <a:lnTo>
                  <a:pt x="11096" y="11145"/>
                </a:lnTo>
                <a:lnTo>
                  <a:pt x="11096" y="10536"/>
                </a:lnTo>
                <a:lnTo>
                  <a:pt x="11145" y="10585"/>
                </a:lnTo>
                <a:lnTo>
                  <a:pt x="11340" y="10585"/>
                </a:lnTo>
                <a:lnTo>
                  <a:pt x="11486" y="10512"/>
                </a:lnTo>
                <a:lnTo>
                  <a:pt x="11607" y="10463"/>
                </a:lnTo>
                <a:lnTo>
                  <a:pt x="11753" y="10342"/>
                </a:lnTo>
                <a:lnTo>
                  <a:pt x="11924" y="10220"/>
                </a:lnTo>
                <a:close/>
                <a:moveTo>
                  <a:pt x="11924" y="11047"/>
                </a:moveTo>
                <a:lnTo>
                  <a:pt x="11924" y="11364"/>
                </a:lnTo>
                <a:lnTo>
                  <a:pt x="11778" y="11412"/>
                </a:lnTo>
                <a:lnTo>
                  <a:pt x="11632" y="11485"/>
                </a:lnTo>
                <a:lnTo>
                  <a:pt x="11364" y="11656"/>
                </a:lnTo>
                <a:lnTo>
                  <a:pt x="11096" y="11826"/>
                </a:lnTo>
                <a:lnTo>
                  <a:pt x="11096" y="11461"/>
                </a:lnTo>
                <a:lnTo>
                  <a:pt x="11242" y="11437"/>
                </a:lnTo>
                <a:lnTo>
                  <a:pt x="11364" y="11364"/>
                </a:lnTo>
                <a:lnTo>
                  <a:pt x="11632" y="11218"/>
                </a:lnTo>
                <a:lnTo>
                  <a:pt x="11924" y="11047"/>
                </a:lnTo>
                <a:close/>
                <a:moveTo>
                  <a:pt x="11924" y="11753"/>
                </a:moveTo>
                <a:lnTo>
                  <a:pt x="11924" y="12191"/>
                </a:lnTo>
                <a:lnTo>
                  <a:pt x="11705" y="12288"/>
                </a:lnTo>
                <a:lnTo>
                  <a:pt x="11534" y="12386"/>
                </a:lnTo>
                <a:lnTo>
                  <a:pt x="11315" y="12483"/>
                </a:lnTo>
                <a:lnTo>
                  <a:pt x="11096" y="12605"/>
                </a:lnTo>
                <a:lnTo>
                  <a:pt x="11096" y="12215"/>
                </a:lnTo>
                <a:lnTo>
                  <a:pt x="11267" y="12142"/>
                </a:lnTo>
                <a:lnTo>
                  <a:pt x="11413" y="12045"/>
                </a:lnTo>
                <a:lnTo>
                  <a:pt x="11680" y="11875"/>
                </a:lnTo>
                <a:lnTo>
                  <a:pt x="11924" y="11753"/>
                </a:lnTo>
                <a:close/>
                <a:moveTo>
                  <a:pt x="11924" y="12580"/>
                </a:moveTo>
                <a:lnTo>
                  <a:pt x="11924" y="12848"/>
                </a:lnTo>
                <a:lnTo>
                  <a:pt x="11705" y="13043"/>
                </a:lnTo>
                <a:lnTo>
                  <a:pt x="11388" y="13262"/>
                </a:lnTo>
                <a:lnTo>
                  <a:pt x="11096" y="13481"/>
                </a:lnTo>
                <a:lnTo>
                  <a:pt x="11096" y="12872"/>
                </a:lnTo>
                <a:lnTo>
                  <a:pt x="11242" y="12848"/>
                </a:lnTo>
                <a:lnTo>
                  <a:pt x="11364" y="12824"/>
                </a:lnTo>
                <a:lnTo>
                  <a:pt x="11632" y="12702"/>
                </a:lnTo>
                <a:lnTo>
                  <a:pt x="11924" y="12580"/>
                </a:lnTo>
                <a:close/>
                <a:moveTo>
                  <a:pt x="11948" y="13237"/>
                </a:moveTo>
                <a:lnTo>
                  <a:pt x="11948" y="13821"/>
                </a:lnTo>
                <a:lnTo>
                  <a:pt x="11753" y="13919"/>
                </a:lnTo>
                <a:lnTo>
                  <a:pt x="11559" y="14065"/>
                </a:lnTo>
                <a:lnTo>
                  <a:pt x="11340" y="14211"/>
                </a:lnTo>
                <a:lnTo>
                  <a:pt x="11121" y="14357"/>
                </a:lnTo>
                <a:lnTo>
                  <a:pt x="11121" y="13602"/>
                </a:lnTo>
                <a:lnTo>
                  <a:pt x="11291" y="13529"/>
                </a:lnTo>
                <a:lnTo>
                  <a:pt x="11486" y="13481"/>
                </a:lnTo>
                <a:lnTo>
                  <a:pt x="11656" y="13383"/>
                </a:lnTo>
                <a:lnTo>
                  <a:pt x="11826" y="13310"/>
                </a:lnTo>
                <a:lnTo>
                  <a:pt x="11948" y="13237"/>
                </a:lnTo>
                <a:close/>
                <a:moveTo>
                  <a:pt x="11948" y="14211"/>
                </a:moveTo>
                <a:lnTo>
                  <a:pt x="11948" y="14357"/>
                </a:lnTo>
                <a:lnTo>
                  <a:pt x="11778" y="14454"/>
                </a:lnTo>
                <a:lnTo>
                  <a:pt x="11607" y="14551"/>
                </a:lnTo>
                <a:lnTo>
                  <a:pt x="11364" y="14722"/>
                </a:lnTo>
                <a:lnTo>
                  <a:pt x="11121" y="14916"/>
                </a:lnTo>
                <a:lnTo>
                  <a:pt x="11121" y="14649"/>
                </a:lnTo>
                <a:lnTo>
                  <a:pt x="11242" y="14600"/>
                </a:lnTo>
                <a:lnTo>
                  <a:pt x="11388" y="14551"/>
                </a:lnTo>
                <a:lnTo>
                  <a:pt x="11632" y="14405"/>
                </a:lnTo>
                <a:lnTo>
                  <a:pt x="11948" y="14211"/>
                </a:lnTo>
                <a:close/>
                <a:moveTo>
                  <a:pt x="11972" y="14722"/>
                </a:moveTo>
                <a:lnTo>
                  <a:pt x="11997" y="15379"/>
                </a:lnTo>
                <a:lnTo>
                  <a:pt x="11753" y="15500"/>
                </a:lnTo>
                <a:lnTo>
                  <a:pt x="11534" y="15622"/>
                </a:lnTo>
                <a:lnTo>
                  <a:pt x="11315" y="15768"/>
                </a:lnTo>
                <a:lnTo>
                  <a:pt x="11121" y="15938"/>
                </a:lnTo>
                <a:lnTo>
                  <a:pt x="11121" y="15257"/>
                </a:lnTo>
                <a:lnTo>
                  <a:pt x="11413" y="15062"/>
                </a:lnTo>
                <a:lnTo>
                  <a:pt x="11680" y="14868"/>
                </a:lnTo>
                <a:lnTo>
                  <a:pt x="11972" y="14722"/>
                </a:lnTo>
                <a:close/>
                <a:moveTo>
                  <a:pt x="11997" y="15792"/>
                </a:moveTo>
                <a:lnTo>
                  <a:pt x="11997" y="16060"/>
                </a:lnTo>
                <a:lnTo>
                  <a:pt x="11510" y="16376"/>
                </a:lnTo>
                <a:lnTo>
                  <a:pt x="11315" y="16498"/>
                </a:lnTo>
                <a:lnTo>
                  <a:pt x="11121" y="16644"/>
                </a:lnTo>
                <a:lnTo>
                  <a:pt x="11121" y="16206"/>
                </a:lnTo>
                <a:lnTo>
                  <a:pt x="11413" y="16109"/>
                </a:lnTo>
                <a:lnTo>
                  <a:pt x="11680" y="15963"/>
                </a:lnTo>
                <a:lnTo>
                  <a:pt x="11997" y="15792"/>
                </a:lnTo>
                <a:close/>
                <a:moveTo>
                  <a:pt x="8736" y="3042"/>
                </a:moveTo>
                <a:lnTo>
                  <a:pt x="9782" y="3115"/>
                </a:lnTo>
                <a:lnTo>
                  <a:pt x="10804" y="3115"/>
                </a:lnTo>
                <a:lnTo>
                  <a:pt x="10707" y="4818"/>
                </a:lnTo>
                <a:lnTo>
                  <a:pt x="10634" y="6522"/>
                </a:lnTo>
                <a:lnTo>
                  <a:pt x="10610" y="8225"/>
                </a:lnTo>
                <a:lnTo>
                  <a:pt x="10610" y="9928"/>
                </a:lnTo>
                <a:lnTo>
                  <a:pt x="10658" y="13335"/>
                </a:lnTo>
                <a:lnTo>
                  <a:pt x="10658" y="15038"/>
                </a:lnTo>
                <a:lnTo>
                  <a:pt x="10683" y="16741"/>
                </a:lnTo>
                <a:lnTo>
                  <a:pt x="10245" y="16741"/>
                </a:lnTo>
                <a:lnTo>
                  <a:pt x="9831" y="16717"/>
                </a:lnTo>
                <a:lnTo>
                  <a:pt x="9393" y="16717"/>
                </a:lnTo>
                <a:lnTo>
                  <a:pt x="8979" y="16693"/>
                </a:lnTo>
                <a:lnTo>
                  <a:pt x="7714" y="16717"/>
                </a:lnTo>
                <a:lnTo>
                  <a:pt x="6424" y="16717"/>
                </a:lnTo>
                <a:lnTo>
                  <a:pt x="5232" y="16668"/>
                </a:lnTo>
                <a:lnTo>
                  <a:pt x="4016" y="16644"/>
                </a:lnTo>
                <a:lnTo>
                  <a:pt x="2434" y="16644"/>
                </a:lnTo>
                <a:lnTo>
                  <a:pt x="1899" y="16668"/>
                </a:lnTo>
                <a:lnTo>
                  <a:pt x="1923" y="16620"/>
                </a:lnTo>
                <a:lnTo>
                  <a:pt x="1923" y="16644"/>
                </a:lnTo>
                <a:lnTo>
                  <a:pt x="1947" y="16620"/>
                </a:lnTo>
                <a:lnTo>
                  <a:pt x="1923" y="16571"/>
                </a:lnTo>
                <a:lnTo>
                  <a:pt x="1899" y="16376"/>
                </a:lnTo>
                <a:lnTo>
                  <a:pt x="1899" y="16060"/>
                </a:lnTo>
                <a:lnTo>
                  <a:pt x="1923" y="15744"/>
                </a:lnTo>
                <a:lnTo>
                  <a:pt x="1996" y="14040"/>
                </a:lnTo>
                <a:lnTo>
                  <a:pt x="2020" y="12751"/>
                </a:lnTo>
                <a:lnTo>
                  <a:pt x="2045" y="11485"/>
                </a:lnTo>
                <a:lnTo>
                  <a:pt x="2045" y="8955"/>
                </a:lnTo>
                <a:lnTo>
                  <a:pt x="2045" y="5646"/>
                </a:lnTo>
                <a:lnTo>
                  <a:pt x="1996" y="3918"/>
                </a:lnTo>
                <a:lnTo>
                  <a:pt x="1972" y="3334"/>
                </a:lnTo>
                <a:lnTo>
                  <a:pt x="1947" y="3066"/>
                </a:lnTo>
                <a:lnTo>
                  <a:pt x="2458" y="3139"/>
                </a:lnTo>
                <a:lnTo>
                  <a:pt x="2994" y="3188"/>
                </a:lnTo>
                <a:lnTo>
                  <a:pt x="3505" y="3212"/>
                </a:lnTo>
                <a:lnTo>
                  <a:pt x="4040" y="3212"/>
                </a:lnTo>
                <a:lnTo>
                  <a:pt x="5110" y="3164"/>
                </a:lnTo>
                <a:lnTo>
                  <a:pt x="6157" y="3115"/>
                </a:lnTo>
                <a:lnTo>
                  <a:pt x="7446" y="3066"/>
                </a:lnTo>
                <a:lnTo>
                  <a:pt x="8103" y="3042"/>
                </a:lnTo>
                <a:close/>
                <a:moveTo>
                  <a:pt x="6595" y="18177"/>
                </a:moveTo>
                <a:lnTo>
                  <a:pt x="6716" y="18225"/>
                </a:lnTo>
                <a:lnTo>
                  <a:pt x="6814" y="18323"/>
                </a:lnTo>
                <a:lnTo>
                  <a:pt x="6887" y="18493"/>
                </a:lnTo>
                <a:lnTo>
                  <a:pt x="6911" y="18590"/>
                </a:lnTo>
                <a:lnTo>
                  <a:pt x="6935" y="18712"/>
                </a:lnTo>
                <a:lnTo>
                  <a:pt x="6935" y="18834"/>
                </a:lnTo>
                <a:lnTo>
                  <a:pt x="6911" y="18955"/>
                </a:lnTo>
                <a:lnTo>
                  <a:pt x="6887" y="19053"/>
                </a:lnTo>
                <a:lnTo>
                  <a:pt x="6838" y="19174"/>
                </a:lnTo>
                <a:lnTo>
                  <a:pt x="6765" y="19272"/>
                </a:lnTo>
                <a:lnTo>
                  <a:pt x="6692" y="19345"/>
                </a:lnTo>
                <a:lnTo>
                  <a:pt x="6570" y="19418"/>
                </a:lnTo>
                <a:lnTo>
                  <a:pt x="6424" y="19442"/>
                </a:lnTo>
                <a:lnTo>
                  <a:pt x="6278" y="19442"/>
                </a:lnTo>
                <a:lnTo>
                  <a:pt x="6132" y="19393"/>
                </a:lnTo>
                <a:lnTo>
                  <a:pt x="6011" y="19345"/>
                </a:lnTo>
                <a:lnTo>
                  <a:pt x="5913" y="19247"/>
                </a:lnTo>
                <a:lnTo>
                  <a:pt x="5816" y="19126"/>
                </a:lnTo>
                <a:lnTo>
                  <a:pt x="5792" y="19004"/>
                </a:lnTo>
                <a:lnTo>
                  <a:pt x="5792" y="18858"/>
                </a:lnTo>
                <a:lnTo>
                  <a:pt x="5816" y="18688"/>
                </a:lnTo>
                <a:lnTo>
                  <a:pt x="5865" y="18566"/>
                </a:lnTo>
                <a:lnTo>
                  <a:pt x="5938" y="18420"/>
                </a:lnTo>
                <a:lnTo>
                  <a:pt x="6011" y="18323"/>
                </a:lnTo>
                <a:lnTo>
                  <a:pt x="6108" y="18250"/>
                </a:lnTo>
                <a:lnTo>
                  <a:pt x="6157" y="18274"/>
                </a:lnTo>
                <a:lnTo>
                  <a:pt x="6230" y="18250"/>
                </a:lnTo>
                <a:lnTo>
                  <a:pt x="6351" y="18225"/>
                </a:lnTo>
                <a:lnTo>
                  <a:pt x="6376" y="18225"/>
                </a:lnTo>
                <a:lnTo>
                  <a:pt x="6424" y="18201"/>
                </a:lnTo>
                <a:lnTo>
                  <a:pt x="6473" y="18177"/>
                </a:lnTo>
                <a:close/>
                <a:moveTo>
                  <a:pt x="6497" y="17690"/>
                </a:moveTo>
                <a:lnTo>
                  <a:pt x="6303" y="17714"/>
                </a:lnTo>
                <a:lnTo>
                  <a:pt x="6205" y="17763"/>
                </a:lnTo>
                <a:lnTo>
                  <a:pt x="6132" y="17812"/>
                </a:lnTo>
                <a:lnTo>
                  <a:pt x="6011" y="17836"/>
                </a:lnTo>
                <a:lnTo>
                  <a:pt x="5913" y="17860"/>
                </a:lnTo>
                <a:lnTo>
                  <a:pt x="5816" y="17933"/>
                </a:lnTo>
                <a:lnTo>
                  <a:pt x="5719" y="17982"/>
                </a:lnTo>
                <a:lnTo>
                  <a:pt x="5621" y="18079"/>
                </a:lnTo>
                <a:lnTo>
                  <a:pt x="5548" y="18177"/>
                </a:lnTo>
                <a:lnTo>
                  <a:pt x="5475" y="18274"/>
                </a:lnTo>
                <a:lnTo>
                  <a:pt x="5427" y="18396"/>
                </a:lnTo>
                <a:lnTo>
                  <a:pt x="5354" y="18639"/>
                </a:lnTo>
                <a:lnTo>
                  <a:pt x="5329" y="18882"/>
                </a:lnTo>
                <a:lnTo>
                  <a:pt x="5329" y="19028"/>
                </a:lnTo>
                <a:lnTo>
                  <a:pt x="5354" y="19150"/>
                </a:lnTo>
                <a:lnTo>
                  <a:pt x="5378" y="19272"/>
                </a:lnTo>
                <a:lnTo>
                  <a:pt x="5427" y="19393"/>
                </a:lnTo>
                <a:lnTo>
                  <a:pt x="5500" y="19491"/>
                </a:lnTo>
                <a:lnTo>
                  <a:pt x="5573" y="19588"/>
                </a:lnTo>
                <a:lnTo>
                  <a:pt x="5670" y="19661"/>
                </a:lnTo>
                <a:lnTo>
                  <a:pt x="5767" y="19734"/>
                </a:lnTo>
                <a:lnTo>
                  <a:pt x="5889" y="19807"/>
                </a:lnTo>
                <a:lnTo>
                  <a:pt x="5986" y="19856"/>
                </a:lnTo>
                <a:lnTo>
                  <a:pt x="6108" y="19880"/>
                </a:lnTo>
                <a:lnTo>
                  <a:pt x="6254" y="19904"/>
                </a:lnTo>
                <a:lnTo>
                  <a:pt x="6376" y="19904"/>
                </a:lnTo>
                <a:lnTo>
                  <a:pt x="6497" y="19880"/>
                </a:lnTo>
                <a:lnTo>
                  <a:pt x="6619" y="19856"/>
                </a:lnTo>
                <a:lnTo>
                  <a:pt x="6765" y="19807"/>
                </a:lnTo>
                <a:lnTo>
                  <a:pt x="6935" y="19710"/>
                </a:lnTo>
                <a:lnTo>
                  <a:pt x="7081" y="19564"/>
                </a:lnTo>
                <a:lnTo>
                  <a:pt x="7203" y="19393"/>
                </a:lnTo>
                <a:lnTo>
                  <a:pt x="7276" y="19199"/>
                </a:lnTo>
                <a:lnTo>
                  <a:pt x="7325" y="19004"/>
                </a:lnTo>
                <a:lnTo>
                  <a:pt x="7349" y="18785"/>
                </a:lnTo>
                <a:lnTo>
                  <a:pt x="7349" y="18566"/>
                </a:lnTo>
                <a:lnTo>
                  <a:pt x="7300" y="18371"/>
                </a:lnTo>
                <a:lnTo>
                  <a:pt x="7252" y="18201"/>
                </a:lnTo>
                <a:lnTo>
                  <a:pt x="7154" y="18031"/>
                </a:lnTo>
                <a:lnTo>
                  <a:pt x="7008" y="17885"/>
                </a:lnTo>
                <a:lnTo>
                  <a:pt x="6862" y="17763"/>
                </a:lnTo>
                <a:lnTo>
                  <a:pt x="6692" y="17714"/>
                </a:lnTo>
                <a:lnTo>
                  <a:pt x="6497" y="17690"/>
                </a:lnTo>
                <a:close/>
                <a:moveTo>
                  <a:pt x="2531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67" y="560"/>
                </a:lnTo>
                <a:lnTo>
                  <a:pt x="7860" y="585"/>
                </a:lnTo>
                <a:lnTo>
                  <a:pt x="9588" y="560"/>
                </a:lnTo>
                <a:lnTo>
                  <a:pt x="9344" y="755"/>
                </a:lnTo>
                <a:lnTo>
                  <a:pt x="9223" y="852"/>
                </a:lnTo>
                <a:lnTo>
                  <a:pt x="9150" y="974"/>
                </a:lnTo>
                <a:lnTo>
                  <a:pt x="9150" y="998"/>
                </a:lnTo>
                <a:lnTo>
                  <a:pt x="9150" y="1023"/>
                </a:lnTo>
                <a:lnTo>
                  <a:pt x="9174" y="1047"/>
                </a:lnTo>
                <a:lnTo>
                  <a:pt x="9223" y="1047"/>
                </a:lnTo>
                <a:lnTo>
                  <a:pt x="9393" y="998"/>
                </a:lnTo>
                <a:lnTo>
                  <a:pt x="9563" y="901"/>
                </a:lnTo>
                <a:lnTo>
                  <a:pt x="9855" y="682"/>
                </a:lnTo>
                <a:lnTo>
                  <a:pt x="10099" y="560"/>
                </a:lnTo>
                <a:lnTo>
                  <a:pt x="10512" y="585"/>
                </a:lnTo>
                <a:lnTo>
                  <a:pt x="10902" y="609"/>
                </a:lnTo>
                <a:lnTo>
                  <a:pt x="10707" y="682"/>
                </a:lnTo>
                <a:lnTo>
                  <a:pt x="10512" y="804"/>
                </a:lnTo>
                <a:lnTo>
                  <a:pt x="10172" y="998"/>
                </a:lnTo>
                <a:lnTo>
                  <a:pt x="9880" y="1168"/>
                </a:lnTo>
                <a:lnTo>
                  <a:pt x="9588" y="1339"/>
                </a:lnTo>
                <a:lnTo>
                  <a:pt x="9344" y="1558"/>
                </a:lnTo>
                <a:lnTo>
                  <a:pt x="9223" y="1679"/>
                </a:lnTo>
                <a:lnTo>
                  <a:pt x="9101" y="1801"/>
                </a:lnTo>
                <a:lnTo>
                  <a:pt x="9101" y="1825"/>
                </a:lnTo>
                <a:lnTo>
                  <a:pt x="9125" y="1850"/>
                </a:lnTo>
                <a:lnTo>
                  <a:pt x="9125" y="1874"/>
                </a:lnTo>
                <a:lnTo>
                  <a:pt x="9150" y="1874"/>
                </a:lnTo>
                <a:lnTo>
                  <a:pt x="9466" y="1777"/>
                </a:lnTo>
                <a:lnTo>
                  <a:pt x="9782" y="1631"/>
                </a:lnTo>
                <a:lnTo>
                  <a:pt x="10366" y="1314"/>
                </a:lnTo>
                <a:lnTo>
                  <a:pt x="10610" y="1217"/>
                </a:lnTo>
                <a:lnTo>
                  <a:pt x="10877" y="1096"/>
                </a:lnTo>
                <a:lnTo>
                  <a:pt x="11121" y="950"/>
                </a:lnTo>
                <a:lnTo>
                  <a:pt x="11242" y="877"/>
                </a:lnTo>
                <a:lnTo>
                  <a:pt x="11315" y="804"/>
                </a:lnTo>
                <a:lnTo>
                  <a:pt x="11340" y="731"/>
                </a:lnTo>
                <a:lnTo>
                  <a:pt x="11486" y="804"/>
                </a:lnTo>
                <a:lnTo>
                  <a:pt x="11607" y="925"/>
                </a:lnTo>
                <a:lnTo>
                  <a:pt x="11729" y="1047"/>
                </a:lnTo>
                <a:lnTo>
                  <a:pt x="11802" y="1193"/>
                </a:lnTo>
                <a:lnTo>
                  <a:pt x="11486" y="1387"/>
                </a:lnTo>
                <a:lnTo>
                  <a:pt x="11169" y="1558"/>
                </a:lnTo>
                <a:lnTo>
                  <a:pt x="10853" y="1704"/>
                </a:lnTo>
                <a:lnTo>
                  <a:pt x="10488" y="1850"/>
                </a:lnTo>
                <a:lnTo>
                  <a:pt x="10220" y="1971"/>
                </a:lnTo>
                <a:lnTo>
                  <a:pt x="9928" y="2093"/>
                </a:lnTo>
                <a:lnTo>
                  <a:pt x="9807" y="2190"/>
                </a:lnTo>
                <a:lnTo>
                  <a:pt x="9709" y="2288"/>
                </a:lnTo>
                <a:lnTo>
                  <a:pt x="9612" y="2385"/>
                </a:lnTo>
                <a:lnTo>
                  <a:pt x="9515" y="2507"/>
                </a:lnTo>
                <a:lnTo>
                  <a:pt x="9515" y="2580"/>
                </a:lnTo>
                <a:lnTo>
                  <a:pt x="9539" y="2628"/>
                </a:lnTo>
                <a:lnTo>
                  <a:pt x="8931" y="2580"/>
                </a:lnTo>
                <a:lnTo>
                  <a:pt x="7641" y="2580"/>
                </a:lnTo>
                <a:lnTo>
                  <a:pt x="6327" y="2653"/>
                </a:lnTo>
                <a:lnTo>
                  <a:pt x="5135" y="2701"/>
                </a:lnTo>
                <a:lnTo>
                  <a:pt x="3967" y="2726"/>
                </a:lnTo>
                <a:lnTo>
                  <a:pt x="3359" y="2726"/>
                </a:lnTo>
                <a:lnTo>
                  <a:pt x="2775" y="2701"/>
                </a:lnTo>
                <a:lnTo>
                  <a:pt x="2166" y="2653"/>
                </a:lnTo>
                <a:lnTo>
                  <a:pt x="1582" y="2604"/>
                </a:lnTo>
                <a:lnTo>
                  <a:pt x="1509" y="2604"/>
                </a:lnTo>
                <a:lnTo>
                  <a:pt x="1436" y="2628"/>
                </a:lnTo>
                <a:lnTo>
                  <a:pt x="1412" y="2701"/>
                </a:lnTo>
                <a:lnTo>
                  <a:pt x="1388" y="2774"/>
                </a:lnTo>
                <a:lnTo>
                  <a:pt x="1388" y="2847"/>
                </a:lnTo>
                <a:lnTo>
                  <a:pt x="1412" y="2896"/>
                </a:lnTo>
                <a:lnTo>
                  <a:pt x="1461" y="2969"/>
                </a:lnTo>
                <a:lnTo>
                  <a:pt x="1534" y="2993"/>
                </a:lnTo>
                <a:lnTo>
                  <a:pt x="1558" y="3212"/>
                </a:lnTo>
                <a:lnTo>
                  <a:pt x="1558" y="3553"/>
                </a:lnTo>
                <a:lnTo>
                  <a:pt x="1534" y="4453"/>
                </a:lnTo>
                <a:lnTo>
                  <a:pt x="1509" y="5402"/>
                </a:lnTo>
                <a:lnTo>
                  <a:pt x="1485" y="6108"/>
                </a:lnTo>
                <a:lnTo>
                  <a:pt x="1461" y="6668"/>
                </a:lnTo>
                <a:lnTo>
                  <a:pt x="1461" y="7227"/>
                </a:lnTo>
                <a:lnTo>
                  <a:pt x="1485" y="8371"/>
                </a:lnTo>
                <a:lnTo>
                  <a:pt x="1509" y="9490"/>
                </a:lnTo>
                <a:lnTo>
                  <a:pt x="1534" y="10634"/>
                </a:lnTo>
                <a:lnTo>
                  <a:pt x="1485" y="13043"/>
                </a:lnTo>
                <a:lnTo>
                  <a:pt x="1461" y="14235"/>
                </a:lnTo>
                <a:lnTo>
                  <a:pt x="1412" y="15427"/>
                </a:lnTo>
                <a:lnTo>
                  <a:pt x="1363" y="16084"/>
                </a:lnTo>
                <a:lnTo>
                  <a:pt x="1339" y="16255"/>
                </a:lnTo>
                <a:lnTo>
                  <a:pt x="1363" y="16425"/>
                </a:lnTo>
                <a:lnTo>
                  <a:pt x="1388" y="16571"/>
                </a:lnTo>
                <a:lnTo>
                  <a:pt x="1436" y="16693"/>
                </a:lnTo>
                <a:lnTo>
                  <a:pt x="1509" y="16766"/>
                </a:lnTo>
                <a:lnTo>
                  <a:pt x="1461" y="16863"/>
                </a:lnTo>
                <a:lnTo>
                  <a:pt x="1436" y="16960"/>
                </a:lnTo>
                <a:lnTo>
                  <a:pt x="1485" y="17058"/>
                </a:lnTo>
                <a:lnTo>
                  <a:pt x="1534" y="17082"/>
                </a:lnTo>
                <a:lnTo>
                  <a:pt x="1582" y="17106"/>
                </a:lnTo>
                <a:lnTo>
                  <a:pt x="1874" y="17131"/>
                </a:lnTo>
                <a:lnTo>
                  <a:pt x="2191" y="17155"/>
                </a:lnTo>
                <a:lnTo>
                  <a:pt x="2799" y="17179"/>
                </a:lnTo>
                <a:lnTo>
                  <a:pt x="4016" y="17131"/>
                </a:lnTo>
                <a:lnTo>
                  <a:pt x="5329" y="17155"/>
                </a:lnTo>
                <a:lnTo>
                  <a:pt x="6619" y="17204"/>
                </a:lnTo>
                <a:lnTo>
                  <a:pt x="7252" y="17228"/>
                </a:lnTo>
                <a:lnTo>
                  <a:pt x="7884" y="17228"/>
                </a:lnTo>
                <a:lnTo>
                  <a:pt x="9150" y="17179"/>
                </a:lnTo>
                <a:lnTo>
                  <a:pt x="9661" y="17179"/>
                </a:lnTo>
                <a:lnTo>
                  <a:pt x="10172" y="17204"/>
                </a:lnTo>
                <a:lnTo>
                  <a:pt x="10683" y="17204"/>
                </a:lnTo>
                <a:lnTo>
                  <a:pt x="10926" y="17179"/>
                </a:lnTo>
                <a:lnTo>
                  <a:pt x="11194" y="17155"/>
                </a:lnTo>
                <a:lnTo>
                  <a:pt x="11242" y="17131"/>
                </a:lnTo>
                <a:lnTo>
                  <a:pt x="11291" y="17082"/>
                </a:lnTo>
                <a:lnTo>
                  <a:pt x="11340" y="17033"/>
                </a:lnTo>
                <a:lnTo>
                  <a:pt x="11364" y="16985"/>
                </a:lnTo>
                <a:lnTo>
                  <a:pt x="11364" y="16887"/>
                </a:lnTo>
                <a:lnTo>
                  <a:pt x="11315" y="16766"/>
                </a:lnTo>
                <a:lnTo>
                  <a:pt x="11632" y="16620"/>
                </a:lnTo>
                <a:lnTo>
                  <a:pt x="11997" y="16449"/>
                </a:lnTo>
                <a:lnTo>
                  <a:pt x="11997" y="16960"/>
                </a:lnTo>
                <a:lnTo>
                  <a:pt x="11997" y="17058"/>
                </a:lnTo>
                <a:lnTo>
                  <a:pt x="11826" y="17106"/>
                </a:lnTo>
                <a:lnTo>
                  <a:pt x="11656" y="17155"/>
                </a:lnTo>
                <a:lnTo>
                  <a:pt x="11315" y="17301"/>
                </a:lnTo>
                <a:lnTo>
                  <a:pt x="11121" y="17398"/>
                </a:lnTo>
                <a:lnTo>
                  <a:pt x="10926" y="17495"/>
                </a:lnTo>
                <a:lnTo>
                  <a:pt x="10731" y="17617"/>
                </a:lnTo>
                <a:lnTo>
                  <a:pt x="10585" y="17763"/>
                </a:lnTo>
                <a:lnTo>
                  <a:pt x="10585" y="17787"/>
                </a:lnTo>
                <a:lnTo>
                  <a:pt x="10610" y="17812"/>
                </a:lnTo>
                <a:lnTo>
                  <a:pt x="10683" y="17836"/>
                </a:lnTo>
                <a:lnTo>
                  <a:pt x="10780" y="17836"/>
                </a:lnTo>
                <a:lnTo>
                  <a:pt x="10950" y="17787"/>
                </a:lnTo>
                <a:lnTo>
                  <a:pt x="11267" y="17666"/>
                </a:lnTo>
                <a:lnTo>
                  <a:pt x="11632" y="17520"/>
                </a:lnTo>
                <a:lnTo>
                  <a:pt x="11997" y="17422"/>
                </a:lnTo>
                <a:lnTo>
                  <a:pt x="11997" y="17739"/>
                </a:lnTo>
                <a:lnTo>
                  <a:pt x="11875" y="17763"/>
                </a:lnTo>
                <a:lnTo>
                  <a:pt x="11778" y="17836"/>
                </a:lnTo>
                <a:lnTo>
                  <a:pt x="11559" y="17958"/>
                </a:lnTo>
                <a:lnTo>
                  <a:pt x="11340" y="18055"/>
                </a:lnTo>
                <a:lnTo>
                  <a:pt x="11145" y="18201"/>
                </a:lnTo>
                <a:lnTo>
                  <a:pt x="10926" y="18323"/>
                </a:lnTo>
                <a:lnTo>
                  <a:pt x="10731" y="18420"/>
                </a:lnTo>
                <a:lnTo>
                  <a:pt x="10707" y="18444"/>
                </a:lnTo>
                <a:lnTo>
                  <a:pt x="10707" y="18493"/>
                </a:lnTo>
                <a:lnTo>
                  <a:pt x="10731" y="18517"/>
                </a:lnTo>
                <a:lnTo>
                  <a:pt x="10975" y="18517"/>
                </a:lnTo>
                <a:lnTo>
                  <a:pt x="11194" y="18493"/>
                </a:lnTo>
                <a:lnTo>
                  <a:pt x="11413" y="18444"/>
                </a:lnTo>
                <a:lnTo>
                  <a:pt x="11632" y="18371"/>
                </a:lnTo>
                <a:lnTo>
                  <a:pt x="11802" y="18298"/>
                </a:lnTo>
                <a:lnTo>
                  <a:pt x="11997" y="18225"/>
                </a:lnTo>
                <a:lnTo>
                  <a:pt x="11997" y="18590"/>
                </a:lnTo>
                <a:lnTo>
                  <a:pt x="11778" y="18663"/>
                </a:lnTo>
                <a:lnTo>
                  <a:pt x="11534" y="18736"/>
                </a:lnTo>
                <a:lnTo>
                  <a:pt x="10999" y="18907"/>
                </a:lnTo>
                <a:lnTo>
                  <a:pt x="10731" y="19004"/>
                </a:lnTo>
                <a:lnTo>
                  <a:pt x="10488" y="19150"/>
                </a:lnTo>
                <a:lnTo>
                  <a:pt x="10464" y="19174"/>
                </a:lnTo>
                <a:lnTo>
                  <a:pt x="10464" y="19199"/>
                </a:lnTo>
                <a:lnTo>
                  <a:pt x="10464" y="19247"/>
                </a:lnTo>
                <a:lnTo>
                  <a:pt x="10488" y="19247"/>
                </a:lnTo>
                <a:lnTo>
                  <a:pt x="10634" y="19272"/>
                </a:lnTo>
                <a:lnTo>
                  <a:pt x="10756" y="19272"/>
                </a:lnTo>
                <a:lnTo>
                  <a:pt x="11023" y="19247"/>
                </a:lnTo>
                <a:lnTo>
                  <a:pt x="11267" y="19199"/>
                </a:lnTo>
                <a:lnTo>
                  <a:pt x="11510" y="19126"/>
                </a:lnTo>
                <a:lnTo>
                  <a:pt x="11753" y="19077"/>
                </a:lnTo>
                <a:lnTo>
                  <a:pt x="12021" y="19028"/>
                </a:lnTo>
                <a:lnTo>
                  <a:pt x="12021" y="19223"/>
                </a:lnTo>
                <a:lnTo>
                  <a:pt x="11364" y="19515"/>
                </a:lnTo>
                <a:lnTo>
                  <a:pt x="11048" y="19685"/>
                </a:lnTo>
                <a:lnTo>
                  <a:pt x="10902" y="19783"/>
                </a:lnTo>
                <a:lnTo>
                  <a:pt x="10780" y="19904"/>
                </a:lnTo>
                <a:lnTo>
                  <a:pt x="10756" y="19929"/>
                </a:lnTo>
                <a:lnTo>
                  <a:pt x="10756" y="19953"/>
                </a:lnTo>
                <a:lnTo>
                  <a:pt x="10780" y="19977"/>
                </a:lnTo>
                <a:lnTo>
                  <a:pt x="10804" y="19977"/>
                </a:lnTo>
                <a:lnTo>
                  <a:pt x="11121" y="19953"/>
                </a:lnTo>
                <a:lnTo>
                  <a:pt x="11413" y="19880"/>
                </a:lnTo>
                <a:lnTo>
                  <a:pt x="11729" y="19758"/>
                </a:lnTo>
                <a:lnTo>
                  <a:pt x="12021" y="19637"/>
                </a:lnTo>
                <a:lnTo>
                  <a:pt x="12021" y="19856"/>
                </a:lnTo>
                <a:lnTo>
                  <a:pt x="11972" y="19977"/>
                </a:lnTo>
                <a:lnTo>
                  <a:pt x="11899" y="20099"/>
                </a:lnTo>
                <a:lnTo>
                  <a:pt x="11753" y="20099"/>
                </a:lnTo>
                <a:lnTo>
                  <a:pt x="11607" y="20123"/>
                </a:lnTo>
                <a:lnTo>
                  <a:pt x="11315" y="20221"/>
                </a:lnTo>
                <a:lnTo>
                  <a:pt x="10926" y="20342"/>
                </a:lnTo>
                <a:lnTo>
                  <a:pt x="10731" y="20415"/>
                </a:lnTo>
                <a:lnTo>
                  <a:pt x="10537" y="20537"/>
                </a:lnTo>
                <a:lnTo>
                  <a:pt x="10512" y="20561"/>
                </a:lnTo>
                <a:lnTo>
                  <a:pt x="9928" y="20537"/>
                </a:lnTo>
                <a:lnTo>
                  <a:pt x="9344" y="20513"/>
                </a:lnTo>
                <a:lnTo>
                  <a:pt x="8541" y="20513"/>
                </a:lnTo>
                <a:lnTo>
                  <a:pt x="7738" y="20537"/>
                </a:lnTo>
                <a:lnTo>
                  <a:pt x="6084" y="20561"/>
                </a:lnTo>
                <a:lnTo>
                  <a:pt x="4429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93" y="20269"/>
                </a:lnTo>
                <a:lnTo>
                  <a:pt x="1023" y="20172"/>
                </a:lnTo>
                <a:lnTo>
                  <a:pt x="901" y="20050"/>
                </a:lnTo>
                <a:lnTo>
                  <a:pt x="779" y="19929"/>
                </a:lnTo>
                <a:lnTo>
                  <a:pt x="731" y="19807"/>
                </a:lnTo>
                <a:lnTo>
                  <a:pt x="682" y="19661"/>
                </a:lnTo>
                <a:lnTo>
                  <a:pt x="609" y="19393"/>
                </a:lnTo>
                <a:lnTo>
                  <a:pt x="585" y="19101"/>
                </a:lnTo>
                <a:lnTo>
                  <a:pt x="560" y="18834"/>
                </a:lnTo>
                <a:lnTo>
                  <a:pt x="536" y="17131"/>
                </a:lnTo>
                <a:lnTo>
                  <a:pt x="560" y="15427"/>
                </a:lnTo>
                <a:lnTo>
                  <a:pt x="536" y="13091"/>
                </a:lnTo>
                <a:lnTo>
                  <a:pt x="487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7" y="3139"/>
                </a:lnTo>
                <a:lnTo>
                  <a:pt x="536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7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1" y="463"/>
                </a:lnTo>
                <a:close/>
                <a:moveTo>
                  <a:pt x="2507" y="1"/>
                </a:moveTo>
                <a:lnTo>
                  <a:pt x="2045" y="25"/>
                </a:lnTo>
                <a:lnTo>
                  <a:pt x="1655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93" y="1241"/>
                </a:lnTo>
                <a:lnTo>
                  <a:pt x="220" y="1436"/>
                </a:lnTo>
                <a:lnTo>
                  <a:pt x="195" y="1655"/>
                </a:lnTo>
                <a:lnTo>
                  <a:pt x="147" y="2020"/>
                </a:lnTo>
                <a:lnTo>
                  <a:pt x="122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25" y="5354"/>
                </a:lnTo>
                <a:lnTo>
                  <a:pt x="49" y="6376"/>
                </a:lnTo>
                <a:lnTo>
                  <a:pt x="49" y="7544"/>
                </a:lnTo>
                <a:lnTo>
                  <a:pt x="49" y="8736"/>
                </a:lnTo>
                <a:lnTo>
                  <a:pt x="1" y="11072"/>
                </a:lnTo>
                <a:lnTo>
                  <a:pt x="25" y="12264"/>
                </a:lnTo>
                <a:lnTo>
                  <a:pt x="49" y="13432"/>
                </a:lnTo>
                <a:lnTo>
                  <a:pt x="98" y="14624"/>
                </a:lnTo>
                <a:lnTo>
                  <a:pt x="98" y="15817"/>
                </a:lnTo>
                <a:lnTo>
                  <a:pt x="98" y="16693"/>
                </a:lnTo>
                <a:lnTo>
                  <a:pt x="98" y="17568"/>
                </a:lnTo>
                <a:lnTo>
                  <a:pt x="122" y="18444"/>
                </a:lnTo>
                <a:lnTo>
                  <a:pt x="171" y="19345"/>
                </a:lnTo>
                <a:lnTo>
                  <a:pt x="195" y="19612"/>
                </a:lnTo>
                <a:lnTo>
                  <a:pt x="244" y="19880"/>
                </a:lnTo>
                <a:lnTo>
                  <a:pt x="341" y="20123"/>
                </a:lnTo>
                <a:lnTo>
                  <a:pt x="463" y="20367"/>
                </a:lnTo>
                <a:lnTo>
                  <a:pt x="633" y="20561"/>
                </a:lnTo>
                <a:lnTo>
                  <a:pt x="804" y="20732"/>
                </a:lnTo>
                <a:lnTo>
                  <a:pt x="925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94" y="20951"/>
                </a:lnTo>
                <a:lnTo>
                  <a:pt x="4186" y="20975"/>
                </a:lnTo>
                <a:lnTo>
                  <a:pt x="4964" y="20999"/>
                </a:lnTo>
                <a:lnTo>
                  <a:pt x="5938" y="21024"/>
                </a:lnTo>
                <a:lnTo>
                  <a:pt x="6911" y="21024"/>
                </a:lnTo>
                <a:lnTo>
                  <a:pt x="8833" y="20999"/>
                </a:lnTo>
                <a:lnTo>
                  <a:pt x="9198" y="20999"/>
                </a:lnTo>
                <a:lnTo>
                  <a:pt x="9588" y="21024"/>
                </a:lnTo>
                <a:lnTo>
                  <a:pt x="10366" y="21072"/>
                </a:lnTo>
                <a:lnTo>
                  <a:pt x="10756" y="21072"/>
                </a:lnTo>
                <a:lnTo>
                  <a:pt x="11145" y="21048"/>
                </a:lnTo>
                <a:lnTo>
                  <a:pt x="11315" y="20999"/>
                </a:lnTo>
                <a:lnTo>
                  <a:pt x="11510" y="20951"/>
                </a:lnTo>
                <a:lnTo>
                  <a:pt x="11680" y="20902"/>
                </a:lnTo>
                <a:lnTo>
                  <a:pt x="11851" y="20805"/>
                </a:lnTo>
                <a:lnTo>
                  <a:pt x="12021" y="20683"/>
                </a:lnTo>
                <a:lnTo>
                  <a:pt x="12167" y="20513"/>
                </a:lnTo>
                <a:lnTo>
                  <a:pt x="12264" y="20318"/>
                </a:lnTo>
                <a:lnTo>
                  <a:pt x="12362" y="20075"/>
                </a:lnTo>
                <a:lnTo>
                  <a:pt x="12435" y="19807"/>
                </a:lnTo>
                <a:lnTo>
                  <a:pt x="12483" y="19515"/>
                </a:lnTo>
                <a:lnTo>
                  <a:pt x="12532" y="19223"/>
                </a:lnTo>
                <a:lnTo>
                  <a:pt x="12556" y="18907"/>
                </a:lnTo>
                <a:lnTo>
                  <a:pt x="12580" y="18298"/>
                </a:lnTo>
                <a:lnTo>
                  <a:pt x="12580" y="17739"/>
                </a:lnTo>
                <a:lnTo>
                  <a:pt x="12556" y="16960"/>
                </a:lnTo>
                <a:lnTo>
                  <a:pt x="12532" y="15573"/>
                </a:lnTo>
                <a:lnTo>
                  <a:pt x="12508" y="14186"/>
                </a:lnTo>
                <a:lnTo>
                  <a:pt x="12483" y="13286"/>
                </a:lnTo>
                <a:lnTo>
                  <a:pt x="12459" y="12118"/>
                </a:lnTo>
                <a:lnTo>
                  <a:pt x="12459" y="9441"/>
                </a:lnTo>
                <a:lnTo>
                  <a:pt x="12459" y="6960"/>
                </a:lnTo>
                <a:lnTo>
                  <a:pt x="12435" y="5500"/>
                </a:lnTo>
                <a:lnTo>
                  <a:pt x="12435" y="4794"/>
                </a:lnTo>
                <a:lnTo>
                  <a:pt x="12483" y="4113"/>
                </a:lnTo>
                <a:lnTo>
                  <a:pt x="12532" y="3431"/>
                </a:lnTo>
                <a:lnTo>
                  <a:pt x="12556" y="2726"/>
                </a:lnTo>
                <a:lnTo>
                  <a:pt x="12556" y="2336"/>
                </a:lnTo>
                <a:lnTo>
                  <a:pt x="12532" y="1898"/>
                </a:lnTo>
                <a:lnTo>
                  <a:pt x="12435" y="1509"/>
                </a:lnTo>
                <a:lnTo>
                  <a:pt x="12386" y="1314"/>
                </a:lnTo>
                <a:lnTo>
                  <a:pt x="12313" y="1120"/>
                </a:lnTo>
                <a:lnTo>
                  <a:pt x="12240" y="950"/>
                </a:lnTo>
                <a:lnTo>
                  <a:pt x="12143" y="779"/>
                </a:lnTo>
                <a:lnTo>
                  <a:pt x="12021" y="633"/>
                </a:lnTo>
                <a:lnTo>
                  <a:pt x="11899" y="512"/>
                </a:lnTo>
                <a:lnTo>
                  <a:pt x="11729" y="414"/>
                </a:lnTo>
                <a:lnTo>
                  <a:pt x="11559" y="317"/>
                </a:lnTo>
                <a:lnTo>
                  <a:pt x="11364" y="268"/>
                </a:lnTo>
                <a:lnTo>
                  <a:pt x="11145" y="220"/>
                </a:lnTo>
                <a:lnTo>
                  <a:pt x="11096" y="171"/>
                </a:lnTo>
                <a:lnTo>
                  <a:pt x="10999" y="147"/>
                </a:lnTo>
                <a:lnTo>
                  <a:pt x="10634" y="122"/>
                </a:lnTo>
                <a:lnTo>
                  <a:pt x="10269" y="98"/>
                </a:lnTo>
                <a:lnTo>
                  <a:pt x="9515" y="98"/>
                </a:lnTo>
                <a:lnTo>
                  <a:pt x="8030" y="122"/>
                </a:lnTo>
                <a:lnTo>
                  <a:pt x="4867" y="98"/>
                </a:lnTo>
                <a:lnTo>
                  <a:pt x="3943" y="74"/>
                </a:lnTo>
                <a:lnTo>
                  <a:pt x="3018" y="25"/>
                </a:lnTo>
                <a:lnTo>
                  <a:pt x="250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432;p39"/>
          <p:cNvSpPr/>
          <p:nvPr/>
        </p:nvSpPr>
        <p:spPr>
          <a:xfrm>
            <a:off x="3680379" y="950452"/>
            <a:ext cx="2722245" cy="2964803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432;p39"/>
          <p:cNvSpPr/>
          <p:nvPr/>
        </p:nvSpPr>
        <p:spPr>
          <a:xfrm>
            <a:off x="6804248" y="3075806"/>
            <a:ext cx="2111584" cy="1764195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432;p39"/>
          <p:cNvSpPr/>
          <p:nvPr/>
        </p:nvSpPr>
        <p:spPr>
          <a:xfrm>
            <a:off x="1203975" y="1296265"/>
            <a:ext cx="2379534" cy="2476093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05;p17"/>
          <p:cNvSpPr txBox="1">
            <a:spLocks/>
          </p:cNvSpPr>
          <p:nvPr/>
        </p:nvSpPr>
        <p:spPr>
          <a:xfrm>
            <a:off x="1387265" y="1854876"/>
            <a:ext cx="2196244" cy="1484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✘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101600" indent="0">
              <a:buFont typeface="Sniglet"/>
              <a:buNone/>
            </a:pPr>
            <a:r>
              <a:rPr lang="es-ES" sz="1600" dirty="0"/>
              <a:t>P</a:t>
            </a:r>
            <a:r>
              <a:rPr lang="es-ES" sz="1600" dirty="0" smtClean="0"/>
              <a:t>uedes realizar cualquier consulta, no te quedes con ninguna duda.</a:t>
            </a:r>
          </a:p>
        </p:txBody>
      </p:sp>
      <p:sp>
        <p:nvSpPr>
          <p:cNvPr id="2" name="1 Rectángulo"/>
          <p:cNvSpPr/>
          <p:nvPr/>
        </p:nvSpPr>
        <p:spPr>
          <a:xfrm>
            <a:off x="4077072" y="1500411"/>
            <a:ext cx="2213992" cy="1986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>
              <a:spcBef>
                <a:spcPts val="600"/>
              </a:spcBef>
              <a:buClr>
                <a:srgbClr val="FFFFFF"/>
              </a:buClr>
              <a:buSzPts val="2000"/>
              <a:buFont typeface="Sniglet"/>
              <a:buNone/>
            </a:pPr>
            <a:r>
              <a:rPr lang="es-ES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Recuerden que puede emplearse el canal de </a:t>
            </a:r>
            <a:r>
              <a:rPr lang="es-ES" dirty="0" err="1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whatsapp</a:t>
            </a:r>
            <a:r>
              <a:rPr lang="es-ES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 para cualquier duda o sugerencia, o a través de la vía telefónica 53521764.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7092280" y="3386552"/>
            <a:ext cx="1616833" cy="1057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>
              <a:spcBef>
                <a:spcPts val="600"/>
              </a:spcBef>
              <a:buClr>
                <a:srgbClr val="FFFFFF"/>
              </a:buClr>
              <a:buSzPts val="2000"/>
              <a:buFont typeface="Sniglet"/>
              <a:buNone/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No pierdan la oportunidad de ser protagonistas de su aprendizaje</a:t>
            </a:r>
          </a:p>
        </p:txBody>
      </p:sp>
      <p:grpSp>
        <p:nvGrpSpPr>
          <p:cNvPr id="26" name="Google Shape;109;p17"/>
          <p:cNvGrpSpPr/>
          <p:nvPr/>
        </p:nvGrpSpPr>
        <p:grpSpPr>
          <a:xfrm rot="4843953" flipH="1">
            <a:off x="6286156" y="3564084"/>
            <a:ext cx="513568" cy="787638"/>
            <a:chOff x="1113100" y="2199475"/>
            <a:chExt cx="801900" cy="709925"/>
          </a:xfrm>
        </p:grpSpPr>
        <p:sp>
          <p:nvSpPr>
            <p:cNvPr id="27" name="Google Shape;110;p17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1;p17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4"/>
          <p:cNvSpPr txBox="1">
            <a:spLocks noGrp="1"/>
          </p:cNvSpPr>
          <p:nvPr>
            <p:ph type="ctrTitle" idx="4294967295"/>
          </p:nvPr>
        </p:nvSpPr>
        <p:spPr>
          <a:xfrm>
            <a:off x="1653735" y="1604982"/>
            <a:ext cx="5457000" cy="14414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dirty="0"/>
              <a:t>thanks!</a:t>
            </a:r>
            <a:endParaRPr sz="7200" dirty="0"/>
          </a:p>
        </p:txBody>
      </p:sp>
      <p:sp>
        <p:nvSpPr>
          <p:cNvPr id="299" name="Google Shape;299;p34"/>
          <p:cNvSpPr/>
          <p:nvPr/>
        </p:nvSpPr>
        <p:spPr>
          <a:xfrm>
            <a:off x="3779912" y="603474"/>
            <a:ext cx="1368152" cy="1032171"/>
          </a:xfrm>
          <a:custGeom>
            <a:avLst/>
            <a:gdLst/>
            <a:ahLst/>
            <a:cxnLst/>
            <a:rect l="l" t="t" r="r" b="b"/>
            <a:pathLst>
              <a:path w="15842" h="15938" extrusionOk="0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34"/>
          <p:cNvSpPr/>
          <p:nvPr/>
        </p:nvSpPr>
        <p:spPr>
          <a:xfrm>
            <a:off x="3131840" y="2931790"/>
            <a:ext cx="2500790" cy="232143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34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dirty="0" smtClean="0"/>
              <a:t>Unidad didáctica III</a:t>
            </a:r>
            <a:endParaRPr sz="3600" dirty="0"/>
          </a:p>
        </p:txBody>
      </p:sp>
      <p:sp>
        <p:nvSpPr>
          <p:cNvPr id="62" name="Google Shape;62;p12"/>
          <p:cNvSpPr/>
          <p:nvPr/>
        </p:nvSpPr>
        <p:spPr>
          <a:xfrm>
            <a:off x="4141750" y="281249"/>
            <a:ext cx="788694" cy="80519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2"/>
          <p:cNvSpPr/>
          <p:nvPr/>
        </p:nvSpPr>
        <p:spPr>
          <a:xfrm>
            <a:off x="4345990" y="520319"/>
            <a:ext cx="380233" cy="327060"/>
          </a:xfrm>
          <a:custGeom>
            <a:avLst/>
            <a:gdLst/>
            <a:ahLst/>
            <a:cxnLst/>
            <a:rect l="l" t="t" r="r" b="b"/>
            <a:pathLst>
              <a:path w="17398" h="14965" extrusionOk="0">
                <a:moveTo>
                  <a:pt x="4258" y="12069"/>
                </a:moveTo>
                <a:lnTo>
                  <a:pt x="4599" y="12093"/>
                </a:lnTo>
                <a:lnTo>
                  <a:pt x="4769" y="12093"/>
                </a:lnTo>
                <a:lnTo>
                  <a:pt x="4721" y="12264"/>
                </a:lnTo>
                <a:lnTo>
                  <a:pt x="4672" y="12458"/>
                </a:lnTo>
                <a:lnTo>
                  <a:pt x="4672" y="12580"/>
                </a:lnTo>
                <a:lnTo>
                  <a:pt x="4477" y="12580"/>
                </a:lnTo>
                <a:lnTo>
                  <a:pt x="4307" y="12215"/>
                </a:lnTo>
                <a:lnTo>
                  <a:pt x="4258" y="12069"/>
                </a:lnTo>
                <a:close/>
                <a:moveTo>
                  <a:pt x="3991" y="12069"/>
                </a:moveTo>
                <a:lnTo>
                  <a:pt x="3991" y="12166"/>
                </a:lnTo>
                <a:lnTo>
                  <a:pt x="3991" y="12239"/>
                </a:lnTo>
                <a:lnTo>
                  <a:pt x="4015" y="12434"/>
                </a:lnTo>
                <a:lnTo>
                  <a:pt x="4064" y="12580"/>
                </a:lnTo>
                <a:lnTo>
                  <a:pt x="3553" y="12629"/>
                </a:lnTo>
                <a:lnTo>
                  <a:pt x="3529" y="12531"/>
                </a:lnTo>
                <a:lnTo>
                  <a:pt x="3504" y="12434"/>
                </a:lnTo>
                <a:lnTo>
                  <a:pt x="3480" y="12361"/>
                </a:lnTo>
                <a:lnTo>
                  <a:pt x="3456" y="12118"/>
                </a:lnTo>
                <a:lnTo>
                  <a:pt x="3456" y="12093"/>
                </a:lnTo>
                <a:lnTo>
                  <a:pt x="3991" y="12069"/>
                </a:lnTo>
                <a:close/>
                <a:moveTo>
                  <a:pt x="4940" y="12093"/>
                </a:moveTo>
                <a:lnTo>
                  <a:pt x="5499" y="12166"/>
                </a:lnTo>
                <a:lnTo>
                  <a:pt x="5475" y="12264"/>
                </a:lnTo>
                <a:lnTo>
                  <a:pt x="5451" y="12361"/>
                </a:lnTo>
                <a:lnTo>
                  <a:pt x="5451" y="12483"/>
                </a:lnTo>
                <a:lnTo>
                  <a:pt x="5475" y="12629"/>
                </a:lnTo>
                <a:lnTo>
                  <a:pt x="5378" y="12604"/>
                </a:lnTo>
                <a:lnTo>
                  <a:pt x="5061" y="12604"/>
                </a:lnTo>
                <a:lnTo>
                  <a:pt x="5061" y="12531"/>
                </a:lnTo>
                <a:lnTo>
                  <a:pt x="4988" y="12312"/>
                </a:lnTo>
                <a:lnTo>
                  <a:pt x="4940" y="12093"/>
                </a:lnTo>
                <a:close/>
                <a:moveTo>
                  <a:pt x="13699" y="12069"/>
                </a:moveTo>
                <a:lnTo>
                  <a:pt x="13651" y="12215"/>
                </a:lnTo>
                <a:lnTo>
                  <a:pt x="13602" y="12361"/>
                </a:lnTo>
                <a:lnTo>
                  <a:pt x="13602" y="12653"/>
                </a:lnTo>
                <a:lnTo>
                  <a:pt x="13188" y="12653"/>
                </a:lnTo>
                <a:lnTo>
                  <a:pt x="13115" y="12385"/>
                </a:lnTo>
                <a:lnTo>
                  <a:pt x="13091" y="12093"/>
                </a:lnTo>
                <a:lnTo>
                  <a:pt x="13699" y="12069"/>
                </a:lnTo>
                <a:close/>
                <a:moveTo>
                  <a:pt x="13845" y="12069"/>
                </a:moveTo>
                <a:lnTo>
                  <a:pt x="14381" y="12093"/>
                </a:lnTo>
                <a:lnTo>
                  <a:pt x="14332" y="12215"/>
                </a:lnTo>
                <a:lnTo>
                  <a:pt x="14283" y="12361"/>
                </a:lnTo>
                <a:lnTo>
                  <a:pt x="14283" y="12507"/>
                </a:lnTo>
                <a:lnTo>
                  <a:pt x="14283" y="12677"/>
                </a:lnTo>
                <a:lnTo>
                  <a:pt x="13943" y="12653"/>
                </a:lnTo>
                <a:lnTo>
                  <a:pt x="13943" y="12361"/>
                </a:lnTo>
                <a:lnTo>
                  <a:pt x="13894" y="12215"/>
                </a:lnTo>
                <a:lnTo>
                  <a:pt x="13845" y="12069"/>
                </a:lnTo>
                <a:close/>
                <a:moveTo>
                  <a:pt x="3188" y="12093"/>
                </a:moveTo>
                <a:lnTo>
                  <a:pt x="3139" y="12215"/>
                </a:lnTo>
                <a:lnTo>
                  <a:pt x="3139" y="12434"/>
                </a:lnTo>
                <a:lnTo>
                  <a:pt x="3139" y="12556"/>
                </a:lnTo>
                <a:lnTo>
                  <a:pt x="3164" y="12653"/>
                </a:lnTo>
                <a:lnTo>
                  <a:pt x="2750" y="12726"/>
                </a:lnTo>
                <a:lnTo>
                  <a:pt x="2677" y="12726"/>
                </a:lnTo>
                <a:lnTo>
                  <a:pt x="2701" y="12677"/>
                </a:lnTo>
                <a:lnTo>
                  <a:pt x="2701" y="12629"/>
                </a:lnTo>
                <a:lnTo>
                  <a:pt x="2701" y="12580"/>
                </a:lnTo>
                <a:lnTo>
                  <a:pt x="2653" y="12531"/>
                </a:lnTo>
                <a:lnTo>
                  <a:pt x="2628" y="12458"/>
                </a:lnTo>
                <a:lnTo>
                  <a:pt x="2604" y="12361"/>
                </a:lnTo>
                <a:lnTo>
                  <a:pt x="2580" y="12166"/>
                </a:lnTo>
                <a:lnTo>
                  <a:pt x="3188" y="12093"/>
                </a:lnTo>
                <a:close/>
                <a:moveTo>
                  <a:pt x="5694" y="12215"/>
                </a:moveTo>
                <a:lnTo>
                  <a:pt x="5986" y="12288"/>
                </a:lnTo>
                <a:lnTo>
                  <a:pt x="6278" y="12361"/>
                </a:lnTo>
                <a:lnTo>
                  <a:pt x="6229" y="12507"/>
                </a:lnTo>
                <a:lnTo>
                  <a:pt x="6229" y="12677"/>
                </a:lnTo>
                <a:lnTo>
                  <a:pt x="6229" y="12726"/>
                </a:lnTo>
                <a:lnTo>
                  <a:pt x="5791" y="12653"/>
                </a:lnTo>
                <a:lnTo>
                  <a:pt x="5767" y="12531"/>
                </a:lnTo>
                <a:lnTo>
                  <a:pt x="5743" y="12410"/>
                </a:lnTo>
                <a:lnTo>
                  <a:pt x="5694" y="12215"/>
                </a:lnTo>
                <a:close/>
                <a:moveTo>
                  <a:pt x="13383" y="487"/>
                </a:moveTo>
                <a:lnTo>
                  <a:pt x="13699" y="511"/>
                </a:lnTo>
                <a:lnTo>
                  <a:pt x="14308" y="584"/>
                </a:lnTo>
                <a:lnTo>
                  <a:pt x="14648" y="657"/>
                </a:lnTo>
                <a:lnTo>
                  <a:pt x="14989" y="730"/>
                </a:lnTo>
                <a:lnTo>
                  <a:pt x="15305" y="827"/>
                </a:lnTo>
                <a:lnTo>
                  <a:pt x="15646" y="949"/>
                </a:lnTo>
                <a:lnTo>
                  <a:pt x="15938" y="1095"/>
                </a:lnTo>
                <a:lnTo>
                  <a:pt x="16230" y="1265"/>
                </a:lnTo>
                <a:lnTo>
                  <a:pt x="16498" y="1484"/>
                </a:lnTo>
                <a:lnTo>
                  <a:pt x="16741" y="1728"/>
                </a:lnTo>
                <a:lnTo>
                  <a:pt x="16741" y="1801"/>
                </a:lnTo>
                <a:lnTo>
                  <a:pt x="16790" y="2020"/>
                </a:lnTo>
                <a:lnTo>
                  <a:pt x="16838" y="2214"/>
                </a:lnTo>
                <a:lnTo>
                  <a:pt x="16887" y="2652"/>
                </a:lnTo>
                <a:lnTo>
                  <a:pt x="16887" y="3066"/>
                </a:lnTo>
                <a:lnTo>
                  <a:pt x="16911" y="3504"/>
                </a:lnTo>
                <a:lnTo>
                  <a:pt x="16887" y="4477"/>
                </a:lnTo>
                <a:lnTo>
                  <a:pt x="16863" y="5475"/>
                </a:lnTo>
                <a:lnTo>
                  <a:pt x="16814" y="6983"/>
                </a:lnTo>
                <a:lnTo>
                  <a:pt x="16790" y="8492"/>
                </a:lnTo>
                <a:lnTo>
                  <a:pt x="16838" y="10244"/>
                </a:lnTo>
                <a:lnTo>
                  <a:pt x="16838" y="11120"/>
                </a:lnTo>
                <a:lnTo>
                  <a:pt x="16790" y="11996"/>
                </a:lnTo>
                <a:lnTo>
                  <a:pt x="16473" y="11947"/>
                </a:lnTo>
                <a:lnTo>
                  <a:pt x="16181" y="11874"/>
                </a:lnTo>
                <a:lnTo>
                  <a:pt x="15622" y="11753"/>
                </a:lnTo>
                <a:lnTo>
                  <a:pt x="15354" y="11680"/>
                </a:lnTo>
                <a:lnTo>
                  <a:pt x="15062" y="11655"/>
                </a:lnTo>
                <a:lnTo>
                  <a:pt x="14405" y="11607"/>
                </a:lnTo>
                <a:lnTo>
                  <a:pt x="13724" y="11582"/>
                </a:lnTo>
                <a:lnTo>
                  <a:pt x="13067" y="11607"/>
                </a:lnTo>
                <a:lnTo>
                  <a:pt x="12385" y="11655"/>
                </a:lnTo>
                <a:lnTo>
                  <a:pt x="11850" y="11704"/>
                </a:lnTo>
                <a:lnTo>
                  <a:pt x="11315" y="11801"/>
                </a:lnTo>
                <a:lnTo>
                  <a:pt x="10780" y="11923"/>
                </a:lnTo>
                <a:lnTo>
                  <a:pt x="10269" y="12118"/>
                </a:lnTo>
                <a:lnTo>
                  <a:pt x="10025" y="12215"/>
                </a:lnTo>
                <a:lnTo>
                  <a:pt x="9733" y="12361"/>
                </a:lnTo>
                <a:lnTo>
                  <a:pt x="9417" y="12531"/>
                </a:lnTo>
                <a:lnTo>
                  <a:pt x="9149" y="12726"/>
                </a:lnTo>
                <a:lnTo>
                  <a:pt x="9101" y="11363"/>
                </a:lnTo>
                <a:lnTo>
                  <a:pt x="9052" y="10001"/>
                </a:lnTo>
                <a:lnTo>
                  <a:pt x="8979" y="8662"/>
                </a:lnTo>
                <a:lnTo>
                  <a:pt x="8955" y="7300"/>
                </a:lnTo>
                <a:lnTo>
                  <a:pt x="8955" y="5913"/>
                </a:lnTo>
                <a:lnTo>
                  <a:pt x="8930" y="4526"/>
                </a:lnTo>
                <a:lnTo>
                  <a:pt x="8930" y="3942"/>
                </a:lnTo>
                <a:lnTo>
                  <a:pt x="8930" y="3358"/>
                </a:lnTo>
                <a:lnTo>
                  <a:pt x="8930" y="2774"/>
                </a:lnTo>
                <a:lnTo>
                  <a:pt x="8930" y="2214"/>
                </a:lnTo>
                <a:lnTo>
                  <a:pt x="8930" y="2166"/>
                </a:lnTo>
                <a:lnTo>
                  <a:pt x="9222" y="2020"/>
                </a:lnTo>
                <a:lnTo>
                  <a:pt x="9490" y="1849"/>
                </a:lnTo>
                <a:lnTo>
                  <a:pt x="9758" y="1679"/>
                </a:lnTo>
                <a:lnTo>
                  <a:pt x="10001" y="1533"/>
                </a:lnTo>
                <a:lnTo>
                  <a:pt x="10877" y="1046"/>
                </a:lnTo>
                <a:lnTo>
                  <a:pt x="11339" y="827"/>
                </a:lnTo>
                <a:lnTo>
                  <a:pt x="11777" y="657"/>
                </a:lnTo>
                <a:lnTo>
                  <a:pt x="12069" y="560"/>
                </a:lnTo>
                <a:lnTo>
                  <a:pt x="12385" y="511"/>
                </a:lnTo>
                <a:lnTo>
                  <a:pt x="12702" y="487"/>
                </a:lnTo>
                <a:close/>
                <a:moveTo>
                  <a:pt x="12872" y="12093"/>
                </a:moveTo>
                <a:lnTo>
                  <a:pt x="12823" y="12166"/>
                </a:lnTo>
                <a:lnTo>
                  <a:pt x="12775" y="12264"/>
                </a:lnTo>
                <a:lnTo>
                  <a:pt x="12750" y="12361"/>
                </a:lnTo>
                <a:lnTo>
                  <a:pt x="12750" y="12458"/>
                </a:lnTo>
                <a:lnTo>
                  <a:pt x="12775" y="12677"/>
                </a:lnTo>
                <a:lnTo>
                  <a:pt x="12215" y="12726"/>
                </a:lnTo>
                <a:lnTo>
                  <a:pt x="12215" y="12702"/>
                </a:lnTo>
                <a:lnTo>
                  <a:pt x="12191" y="12629"/>
                </a:lnTo>
                <a:lnTo>
                  <a:pt x="12166" y="12580"/>
                </a:lnTo>
                <a:lnTo>
                  <a:pt x="12166" y="12434"/>
                </a:lnTo>
                <a:lnTo>
                  <a:pt x="12166" y="12191"/>
                </a:lnTo>
                <a:lnTo>
                  <a:pt x="12166" y="12166"/>
                </a:lnTo>
                <a:lnTo>
                  <a:pt x="12677" y="12118"/>
                </a:lnTo>
                <a:lnTo>
                  <a:pt x="12872" y="12093"/>
                </a:lnTo>
                <a:close/>
                <a:moveTo>
                  <a:pt x="14673" y="12093"/>
                </a:moveTo>
                <a:lnTo>
                  <a:pt x="15232" y="12166"/>
                </a:lnTo>
                <a:lnTo>
                  <a:pt x="15184" y="12239"/>
                </a:lnTo>
                <a:lnTo>
                  <a:pt x="15135" y="12312"/>
                </a:lnTo>
                <a:lnTo>
                  <a:pt x="15111" y="12410"/>
                </a:lnTo>
                <a:lnTo>
                  <a:pt x="15111" y="12483"/>
                </a:lnTo>
                <a:lnTo>
                  <a:pt x="15135" y="12629"/>
                </a:lnTo>
                <a:lnTo>
                  <a:pt x="15159" y="12775"/>
                </a:lnTo>
                <a:lnTo>
                  <a:pt x="15159" y="12775"/>
                </a:lnTo>
                <a:lnTo>
                  <a:pt x="14648" y="12702"/>
                </a:lnTo>
                <a:lnTo>
                  <a:pt x="14673" y="12410"/>
                </a:lnTo>
                <a:lnTo>
                  <a:pt x="14673" y="12239"/>
                </a:lnTo>
                <a:lnTo>
                  <a:pt x="14673" y="12093"/>
                </a:lnTo>
                <a:close/>
                <a:moveTo>
                  <a:pt x="6521" y="12458"/>
                </a:moveTo>
                <a:lnTo>
                  <a:pt x="6838" y="12580"/>
                </a:lnTo>
                <a:lnTo>
                  <a:pt x="6789" y="12702"/>
                </a:lnTo>
                <a:lnTo>
                  <a:pt x="6765" y="12848"/>
                </a:lnTo>
                <a:lnTo>
                  <a:pt x="6667" y="12799"/>
                </a:lnTo>
                <a:lnTo>
                  <a:pt x="6570" y="12629"/>
                </a:lnTo>
                <a:lnTo>
                  <a:pt x="6521" y="12458"/>
                </a:lnTo>
                <a:close/>
                <a:moveTo>
                  <a:pt x="2215" y="12239"/>
                </a:moveTo>
                <a:lnTo>
                  <a:pt x="2190" y="12361"/>
                </a:lnTo>
                <a:lnTo>
                  <a:pt x="2215" y="12507"/>
                </a:lnTo>
                <a:lnTo>
                  <a:pt x="2239" y="12629"/>
                </a:lnTo>
                <a:lnTo>
                  <a:pt x="2312" y="12750"/>
                </a:lnTo>
                <a:lnTo>
                  <a:pt x="2336" y="12775"/>
                </a:lnTo>
                <a:lnTo>
                  <a:pt x="1850" y="12872"/>
                </a:lnTo>
                <a:lnTo>
                  <a:pt x="1850" y="12604"/>
                </a:lnTo>
                <a:lnTo>
                  <a:pt x="1850" y="12312"/>
                </a:lnTo>
                <a:lnTo>
                  <a:pt x="2215" y="12239"/>
                </a:lnTo>
                <a:close/>
                <a:moveTo>
                  <a:pt x="11850" y="12191"/>
                </a:moveTo>
                <a:lnTo>
                  <a:pt x="11826" y="12385"/>
                </a:lnTo>
                <a:lnTo>
                  <a:pt x="11826" y="12580"/>
                </a:lnTo>
                <a:lnTo>
                  <a:pt x="11850" y="12775"/>
                </a:lnTo>
                <a:lnTo>
                  <a:pt x="11315" y="12848"/>
                </a:lnTo>
                <a:lnTo>
                  <a:pt x="11242" y="12872"/>
                </a:lnTo>
                <a:lnTo>
                  <a:pt x="11193" y="12823"/>
                </a:lnTo>
                <a:lnTo>
                  <a:pt x="11193" y="12775"/>
                </a:lnTo>
                <a:lnTo>
                  <a:pt x="11193" y="12580"/>
                </a:lnTo>
                <a:lnTo>
                  <a:pt x="11193" y="12410"/>
                </a:lnTo>
                <a:lnTo>
                  <a:pt x="11169" y="12337"/>
                </a:lnTo>
                <a:lnTo>
                  <a:pt x="11510" y="12239"/>
                </a:lnTo>
                <a:lnTo>
                  <a:pt x="11850" y="12191"/>
                </a:lnTo>
                <a:close/>
                <a:moveTo>
                  <a:pt x="4842" y="511"/>
                </a:moveTo>
                <a:lnTo>
                  <a:pt x="5183" y="535"/>
                </a:lnTo>
                <a:lnTo>
                  <a:pt x="5548" y="584"/>
                </a:lnTo>
                <a:lnTo>
                  <a:pt x="5889" y="657"/>
                </a:lnTo>
                <a:lnTo>
                  <a:pt x="6229" y="754"/>
                </a:lnTo>
                <a:lnTo>
                  <a:pt x="6546" y="876"/>
                </a:lnTo>
                <a:lnTo>
                  <a:pt x="6862" y="1022"/>
                </a:lnTo>
                <a:lnTo>
                  <a:pt x="7178" y="1168"/>
                </a:lnTo>
                <a:lnTo>
                  <a:pt x="7470" y="1363"/>
                </a:lnTo>
                <a:lnTo>
                  <a:pt x="7738" y="1557"/>
                </a:lnTo>
                <a:lnTo>
                  <a:pt x="8006" y="1801"/>
                </a:lnTo>
                <a:lnTo>
                  <a:pt x="8225" y="2044"/>
                </a:lnTo>
                <a:lnTo>
                  <a:pt x="8444" y="2287"/>
                </a:lnTo>
                <a:lnTo>
                  <a:pt x="8492" y="2360"/>
                </a:lnTo>
                <a:lnTo>
                  <a:pt x="8444" y="2847"/>
                </a:lnTo>
                <a:lnTo>
                  <a:pt x="8419" y="3358"/>
                </a:lnTo>
                <a:lnTo>
                  <a:pt x="8444" y="4331"/>
                </a:lnTo>
                <a:lnTo>
                  <a:pt x="8468" y="5718"/>
                </a:lnTo>
                <a:lnTo>
                  <a:pt x="8468" y="7105"/>
                </a:lnTo>
                <a:lnTo>
                  <a:pt x="8468" y="7835"/>
                </a:lnTo>
                <a:lnTo>
                  <a:pt x="8492" y="8565"/>
                </a:lnTo>
                <a:lnTo>
                  <a:pt x="8541" y="10049"/>
                </a:lnTo>
                <a:lnTo>
                  <a:pt x="8614" y="11509"/>
                </a:lnTo>
                <a:lnTo>
                  <a:pt x="8663" y="12969"/>
                </a:lnTo>
                <a:lnTo>
                  <a:pt x="8663" y="12969"/>
                </a:lnTo>
                <a:lnTo>
                  <a:pt x="7860" y="12507"/>
                </a:lnTo>
                <a:lnTo>
                  <a:pt x="7446" y="12288"/>
                </a:lnTo>
                <a:lnTo>
                  <a:pt x="7032" y="12069"/>
                </a:lnTo>
                <a:lnTo>
                  <a:pt x="6765" y="11947"/>
                </a:lnTo>
                <a:lnTo>
                  <a:pt x="6497" y="11850"/>
                </a:lnTo>
                <a:lnTo>
                  <a:pt x="6205" y="11777"/>
                </a:lnTo>
                <a:lnTo>
                  <a:pt x="5937" y="11704"/>
                </a:lnTo>
                <a:lnTo>
                  <a:pt x="5353" y="11607"/>
                </a:lnTo>
                <a:lnTo>
                  <a:pt x="4769" y="11534"/>
                </a:lnTo>
                <a:lnTo>
                  <a:pt x="3650" y="11534"/>
                </a:lnTo>
                <a:lnTo>
                  <a:pt x="3066" y="11558"/>
                </a:lnTo>
                <a:lnTo>
                  <a:pt x="2507" y="11631"/>
                </a:lnTo>
                <a:lnTo>
                  <a:pt x="2044" y="11704"/>
                </a:lnTo>
                <a:lnTo>
                  <a:pt x="1533" y="11801"/>
                </a:lnTo>
                <a:lnTo>
                  <a:pt x="1290" y="11874"/>
                </a:lnTo>
                <a:lnTo>
                  <a:pt x="1047" y="11947"/>
                </a:lnTo>
                <a:lnTo>
                  <a:pt x="828" y="12045"/>
                </a:lnTo>
                <a:lnTo>
                  <a:pt x="609" y="12166"/>
                </a:lnTo>
                <a:lnTo>
                  <a:pt x="609" y="12166"/>
                </a:lnTo>
                <a:lnTo>
                  <a:pt x="633" y="11972"/>
                </a:lnTo>
                <a:lnTo>
                  <a:pt x="657" y="11777"/>
                </a:lnTo>
                <a:lnTo>
                  <a:pt x="657" y="11485"/>
                </a:lnTo>
                <a:lnTo>
                  <a:pt x="584" y="10147"/>
                </a:lnTo>
                <a:lnTo>
                  <a:pt x="536" y="9490"/>
                </a:lnTo>
                <a:lnTo>
                  <a:pt x="536" y="8833"/>
                </a:lnTo>
                <a:lnTo>
                  <a:pt x="560" y="7908"/>
                </a:lnTo>
                <a:lnTo>
                  <a:pt x="609" y="7008"/>
                </a:lnTo>
                <a:lnTo>
                  <a:pt x="657" y="6083"/>
                </a:lnTo>
                <a:lnTo>
                  <a:pt x="657" y="5645"/>
                </a:lnTo>
                <a:lnTo>
                  <a:pt x="657" y="5183"/>
                </a:lnTo>
                <a:lnTo>
                  <a:pt x="609" y="4234"/>
                </a:lnTo>
                <a:lnTo>
                  <a:pt x="584" y="3309"/>
                </a:lnTo>
                <a:lnTo>
                  <a:pt x="584" y="2896"/>
                </a:lnTo>
                <a:lnTo>
                  <a:pt x="609" y="2506"/>
                </a:lnTo>
                <a:lnTo>
                  <a:pt x="657" y="1728"/>
                </a:lnTo>
                <a:lnTo>
                  <a:pt x="949" y="1582"/>
                </a:lnTo>
                <a:lnTo>
                  <a:pt x="1241" y="1460"/>
                </a:lnTo>
                <a:lnTo>
                  <a:pt x="1801" y="1241"/>
                </a:lnTo>
                <a:lnTo>
                  <a:pt x="2653" y="949"/>
                </a:lnTo>
                <a:lnTo>
                  <a:pt x="3504" y="681"/>
                </a:lnTo>
                <a:lnTo>
                  <a:pt x="3821" y="608"/>
                </a:lnTo>
                <a:lnTo>
                  <a:pt x="4161" y="535"/>
                </a:lnTo>
                <a:lnTo>
                  <a:pt x="4502" y="511"/>
                </a:lnTo>
                <a:close/>
                <a:moveTo>
                  <a:pt x="15354" y="12191"/>
                </a:moveTo>
                <a:lnTo>
                  <a:pt x="15646" y="12239"/>
                </a:lnTo>
                <a:lnTo>
                  <a:pt x="15938" y="12337"/>
                </a:lnTo>
                <a:lnTo>
                  <a:pt x="15889" y="12507"/>
                </a:lnTo>
                <a:lnTo>
                  <a:pt x="15889" y="12653"/>
                </a:lnTo>
                <a:lnTo>
                  <a:pt x="15889" y="12994"/>
                </a:lnTo>
                <a:lnTo>
                  <a:pt x="15524" y="12872"/>
                </a:lnTo>
                <a:lnTo>
                  <a:pt x="15500" y="12702"/>
                </a:lnTo>
                <a:lnTo>
                  <a:pt x="15427" y="12507"/>
                </a:lnTo>
                <a:lnTo>
                  <a:pt x="15378" y="12337"/>
                </a:lnTo>
                <a:lnTo>
                  <a:pt x="15330" y="12191"/>
                </a:lnTo>
                <a:close/>
                <a:moveTo>
                  <a:pt x="1509" y="12385"/>
                </a:moveTo>
                <a:lnTo>
                  <a:pt x="1460" y="12677"/>
                </a:lnTo>
                <a:lnTo>
                  <a:pt x="1436" y="12848"/>
                </a:lnTo>
                <a:lnTo>
                  <a:pt x="1460" y="13018"/>
                </a:lnTo>
                <a:lnTo>
                  <a:pt x="1290" y="13091"/>
                </a:lnTo>
                <a:lnTo>
                  <a:pt x="1290" y="12969"/>
                </a:lnTo>
                <a:lnTo>
                  <a:pt x="1290" y="12726"/>
                </a:lnTo>
                <a:lnTo>
                  <a:pt x="1266" y="12580"/>
                </a:lnTo>
                <a:lnTo>
                  <a:pt x="1241" y="12458"/>
                </a:lnTo>
                <a:lnTo>
                  <a:pt x="1509" y="12385"/>
                </a:lnTo>
                <a:close/>
                <a:moveTo>
                  <a:pt x="10926" y="12385"/>
                </a:moveTo>
                <a:lnTo>
                  <a:pt x="10877" y="12531"/>
                </a:lnTo>
                <a:lnTo>
                  <a:pt x="10828" y="12750"/>
                </a:lnTo>
                <a:lnTo>
                  <a:pt x="10804" y="12969"/>
                </a:lnTo>
                <a:lnTo>
                  <a:pt x="10366" y="13091"/>
                </a:lnTo>
                <a:lnTo>
                  <a:pt x="10366" y="12921"/>
                </a:lnTo>
                <a:lnTo>
                  <a:pt x="10366" y="12750"/>
                </a:lnTo>
                <a:lnTo>
                  <a:pt x="10366" y="12677"/>
                </a:lnTo>
                <a:lnTo>
                  <a:pt x="10342" y="12604"/>
                </a:lnTo>
                <a:lnTo>
                  <a:pt x="10536" y="12531"/>
                </a:lnTo>
                <a:lnTo>
                  <a:pt x="10926" y="12385"/>
                </a:lnTo>
                <a:close/>
                <a:moveTo>
                  <a:pt x="7105" y="12726"/>
                </a:moveTo>
                <a:lnTo>
                  <a:pt x="7641" y="13018"/>
                </a:lnTo>
                <a:lnTo>
                  <a:pt x="7616" y="13115"/>
                </a:lnTo>
                <a:lnTo>
                  <a:pt x="7616" y="13140"/>
                </a:lnTo>
                <a:lnTo>
                  <a:pt x="7397" y="13042"/>
                </a:lnTo>
                <a:lnTo>
                  <a:pt x="7178" y="12969"/>
                </a:lnTo>
                <a:lnTo>
                  <a:pt x="7130" y="12823"/>
                </a:lnTo>
                <a:lnTo>
                  <a:pt x="7105" y="12726"/>
                </a:lnTo>
                <a:close/>
                <a:moveTo>
                  <a:pt x="16181" y="12410"/>
                </a:moveTo>
                <a:lnTo>
                  <a:pt x="16303" y="12458"/>
                </a:lnTo>
                <a:lnTo>
                  <a:pt x="16254" y="12604"/>
                </a:lnTo>
                <a:lnTo>
                  <a:pt x="16230" y="12775"/>
                </a:lnTo>
                <a:lnTo>
                  <a:pt x="16206" y="13140"/>
                </a:lnTo>
                <a:lnTo>
                  <a:pt x="16157" y="13115"/>
                </a:lnTo>
                <a:lnTo>
                  <a:pt x="16206" y="13067"/>
                </a:lnTo>
                <a:lnTo>
                  <a:pt x="16206" y="12994"/>
                </a:lnTo>
                <a:lnTo>
                  <a:pt x="16181" y="12702"/>
                </a:lnTo>
                <a:lnTo>
                  <a:pt x="16181" y="12410"/>
                </a:lnTo>
                <a:close/>
                <a:moveTo>
                  <a:pt x="10025" y="12750"/>
                </a:moveTo>
                <a:lnTo>
                  <a:pt x="9977" y="12994"/>
                </a:lnTo>
                <a:lnTo>
                  <a:pt x="9928" y="13213"/>
                </a:lnTo>
                <a:lnTo>
                  <a:pt x="9928" y="13261"/>
                </a:lnTo>
                <a:lnTo>
                  <a:pt x="9563" y="13432"/>
                </a:lnTo>
                <a:lnTo>
                  <a:pt x="9563" y="13286"/>
                </a:lnTo>
                <a:lnTo>
                  <a:pt x="9563" y="13164"/>
                </a:lnTo>
                <a:lnTo>
                  <a:pt x="9539" y="13067"/>
                </a:lnTo>
                <a:lnTo>
                  <a:pt x="9539" y="13042"/>
                </a:lnTo>
                <a:lnTo>
                  <a:pt x="9563" y="13018"/>
                </a:lnTo>
                <a:lnTo>
                  <a:pt x="9782" y="12896"/>
                </a:lnTo>
                <a:lnTo>
                  <a:pt x="10025" y="12750"/>
                </a:lnTo>
                <a:close/>
                <a:moveTo>
                  <a:pt x="8030" y="13261"/>
                </a:moveTo>
                <a:lnTo>
                  <a:pt x="8322" y="13432"/>
                </a:lnTo>
                <a:lnTo>
                  <a:pt x="8614" y="13553"/>
                </a:lnTo>
                <a:lnTo>
                  <a:pt x="8565" y="13675"/>
                </a:lnTo>
                <a:lnTo>
                  <a:pt x="8541" y="13870"/>
                </a:lnTo>
                <a:lnTo>
                  <a:pt x="8419" y="13724"/>
                </a:lnTo>
                <a:lnTo>
                  <a:pt x="8298" y="13602"/>
                </a:lnTo>
                <a:lnTo>
                  <a:pt x="8030" y="13383"/>
                </a:lnTo>
                <a:lnTo>
                  <a:pt x="8030" y="13261"/>
                </a:lnTo>
                <a:close/>
                <a:moveTo>
                  <a:pt x="9247" y="13261"/>
                </a:moveTo>
                <a:lnTo>
                  <a:pt x="9247" y="13383"/>
                </a:lnTo>
                <a:lnTo>
                  <a:pt x="9271" y="13578"/>
                </a:lnTo>
                <a:lnTo>
                  <a:pt x="9052" y="13724"/>
                </a:lnTo>
                <a:lnTo>
                  <a:pt x="8857" y="13894"/>
                </a:lnTo>
                <a:lnTo>
                  <a:pt x="8857" y="13699"/>
                </a:lnTo>
                <a:lnTo>
                  <a:pt x="8857" y="13626"/>
                </a:lnTo>
                <a:lnTo>
                  <a:pt x="8930" y="13602"/>
                </a:lnTo>
                <a:lnTo>
                  <a:pt x="8979" y="13553"/>
                </a:lnTo>
                <a:lnTo>
                  <a:pt x="9052" y="13456"/>
                </a:lnTo>
                <a:lnTo>
                  <a:pt x="9101" y="13407"/>
                </a:lnTo>
                <a:lnTo>
                  <a:pt x="9149" y="13334"/>
                </a:lnTo>
                <a:lnTo>
                  <a:pt x="9247" y="13261"/>
                </a:lnTo>
                <a:close/>
                <a:moveTo>
                  <a:pt x="4550" y="0"/>
                </a:moveTo>
                <a:lnTo>
                  <a:pt x="4185" y="24"/>
                </a:lnTo>
                <a:lnTo>
                  <a:pt x="3845" y="49"/>
                </a:lnTo>
                <a:lnTo>
                  <a:pt x="3504" y="122"/>
                </a:lnTo>
                <a:lnTo>
                  <a:pt x="3042" y="243"/>
                </a:lnTo>
                <a:lnTo>
                  <a:pt x="2580" y="414"/>
                </a:lnTo>
                <a:lnTo>
                  <a:pt x="1679" y="754"/>
                </a:lnTo>
                <a:lnTo>
                  <a:pt x="1290" y="876"/>
                </a:lnTo>
                <a:lnTo>
                  <a:pt x="852" y="1046"/>
                </a:lnTo>
                <a:lnTo>
                  <a:pt x="633" y="1168"/>
                </a:lnTo>
                <a:lnTo>
                  <a:pt x="438" y="1290"/>
                </a:lnTo>
                <a:lnTo>
                  <a:pt x="292" y="1436"/>
                </a:lnTo>
                <a:lnTo>
                  <a:pt x="195" y="1606"/>
                </a:lnTo>
                <a:lnTo>
                  <a:pt x="171" y="1703"/>
                </a:lnTo>
                <a:lnTo>
                  <a:pt x="195" y="1801"/>
                </a:lnTo>
                <a:lnTo>
                  <a:pt x="122" y="2093"/>
                </a:lnTo>
                <a:lnTo>
                  <a:pt x="73" y="2409"/>
                </a:lnTo>
                <a:lnTo>
                  <a:pt x="49" y="2725"/>
                </a:lnTo>
                <a:lnTo>
                  <a:pt x="49" y="3066"/>
                </a:lnTo>
                <a:lnTo>
                  <a:pt x="73" y="3699"/>
                </a:lnTo>
                <a:lnTo>
                  <a:pt x="98" y="4331"/>
                </a:lnTo>
                <a:lnTo>
                  <a:pt x="122" y="5183"/>
                </a:lnTo>
                <a:lnTo>
                  <a:pt x="122" y="6034"/>
                </a:lnTo>
                <a:lnTo>
                  <a:pt x="98" y="6886"/>
                </a:lnTo>
                <a:lnTo>
                  <a:pt x="25" y="7738"/>
                </a:lnTo>
                <a:lnTo>
                  <a:pt x="0" y="8468"/>
                </a:lnTo>
                <a:lnTo>
                  <a:pt x="0" y="9198"/>
                </a:lnTo>
                <a:lnTo>
                  <a:pt x="0" y="9928"/>
                </a:lnTo>
                <a:lnTo>
                  <a:pt x="49" y="10633"/>
                </a:lnTo>
                <a:lnTo>
                  <a:pt x="122" y="11680"/>
                </a:lnTo>
                <a:lnTo>
                  <a:pt x="122" y="12045"/>
                </a:lnTo>
                <a:lnTo>
                  <a:pt x="122" y="12166"/>
                </a:lnTo>
                <a:lnTo>
                  <a:pt x="171" y="12264"/>
                </a:lnTo>
                <a:lnTo>
                  <a:pt x="195" y="12337"/>
                </a:lnTo>
                <a:lnTo>
                  <a:pt x="292" y="12385"/>
                </a:lnTo>
                <a:lnTo>
                  <a:pt x="341" y="12410"/>
                </a:lnTo>
                <a:lnTo>
                  <a:pt x="365" y="12507"/>
                </a:lnTo>
                <a:lnTo>
                  <a:pt x="414" y="12580"/>
                </a:lnTo>
                <a:lnTo>
                  <a:pt x="487" y="12629"/>
                </a:lnTo>
                <a:lnTo>
                  <a:pt x="584" y="12629"/>
                </a:lnTo>
                <a:lnTo>
                  <a:pt x="803" y="12580"/>
                </a:lnTo>
                <a:lnTo>
                  <a:pt x="803" y="12896"/>
                </a:lnTo>
                <a:lnTo>
                  <a:pt x="803" y="13188"/>
                </a:lnTo>
                <a:lnTo>
                  <a:pt x="828" y="13334"/>
                </a:lnTo>
                <a:lnTo>
                  <a:pt x="876" y="13480"/>
                </a:lnTo>
                <a:lnTo>
                  <a:pt x="925" y="13529"/>
                </a:lnTo>
                <a:lnTo>
                  <a:pt x="998" y="13578"/>
                </a:lnTo>
                <a:lnTo>
                  <a:pt x="1144" y="13578"/>
                </a:lnTo>
                <a:lnTo>
                  <a:pt x="1217" y="13553"/>
                </a:lnTo>
                <a:lnTo>
                  <a:pt x="1241" y="13529"/>
                </a:lnTo>
                <a:lnTo>
                  <a:pt x="1363" y="13529"/>
                </a:lnTo>
                <a:lnTo>
                  <a:pt x="1485" y="13505"/>
                </a:lnTo>
                <a:lnTo>
                  <a:pt x="1704" y="13432"/>
                </a:lnTo>
                <a:lnTo>
                  <a:pt x="2142" y="13310"/>
                </a:lnTo>
                <a:lnTo>
                  <a:pt x="2604" y="13213"/>
                </a:lnTo>
                <a:lnTo>
                  <a:pt x="3188" y="13140"/>
                </a:lnTo>
                <a:lnTo>
                  <a:pt x="3772" y="13091"/>
                </a:lnTo>
                <a:lnTo>
                  <a:pt x="4356" y="13067"/>
                </a:lnTo>
                <a:lnTo>
                  <a:pt x="4940" y="13091"/>
                </a:lnTo>
                <a:lnTo>
                  <a:pt x="5402" y="13115"/>
                </a:lnTo>
                <a:lnTo>
                  <a:pt x="5937" y="13164"/>
                </a:lnTo>
                <a:lnTo>
                  <a:pt x="6473" y="13261"/>
                </a:lnTo>
                <a:lnTo>
                  <a:pt x="6740" y="13334"/>
                </a:lnTo>
                <a:lnTo>
                  <a:pt x="7008" y="13407"/>
                </a:lnTo>
                <a:lnTo>
                  <a:pt x="7251" y="13505"/>
                </a:lnTo>
                <a:lnTo>
                  <a:pt x="7495" y="13626"/>
                </a:lnTo>
                <a:lnTo>
                  <a:pt x="7714" y="13772"/>
                </a:lnTo>
                <a:lnTo>
                  <a:pt x="7908" y="13918"/>
                </a:lnTo>
                <a:lnTo>
                  <a:pt x="8079" y="14088"/>
                </a:lnTo>
                <a:lnTo>
                  <a:pt x="8225" y="14307"/>
                </a:lnTo>
                <a:lnTo>
                  <a:pt x="8322" y="14526"/>
                </a:lnTo>
                <a:lnTo>
                  <a:pt x="8371" y="14794"/>
                </a:lnTo>
                <a:lnTo>
                  <a:pt x="8419" y="14891"/>
                </a:lnTo>
                <a:lnTo>
                  <a:pt x="8468" y="14940"/>
                </a:lnTo>
                <a:lnTo>
                  <a:pt x="8565" y="14964"/>
                </a:lnTo>
                <a:lnTo>
                  <a:pt x="8638" y="14964"/>
                </a:lnTo>
                <a:lnTo>
                  <a:pt x="8736" y="14916"/>
                </a:lnTo>
                <a:lnTo>
                  <a:pt x="8809" y="14843"/>
                </a:lnTo>
                <a:lnTo>
                  <a:pt x="8857" y="14770"/>
                </a:lnTo>
                <a:lnTo>
                  <a:pt x="8857" y="14648"/>
                </a:lnTo>
                <a:lnTo>
                  <a:pt x="8833" y="14599"/>
                </a:lnTo>
                <a:lnTo>
                  <a:pt x="9052" y="14332"/>
                </a:lnTo>
                <a:lnTo>
                  <a:pt x="9247" y="14113"/>
                </a:lnTo>
                <a:lnTo>
                  <a:pt x="9514" y="13943"/>
                </a:lnTo>
                <a:lnTo>
                  <a:pt x="9806" y="13772"/>
                </a:lnTo>
                <a:lnTo>
                  <a:pt x="10220" y="13602"/>
                </a:lnTo>
                <a:lnTo>
                  <a:pt x="10658" y="13456"/>
                </a:lnTo>
                <a:lnTo>
                  <a:pt x="11096" y="13334"/>
                </a:lnTo>
                <a:lnTo>
                  <a:pt x="11534" y="13261"/>
                </a:lnTo>
                <a:lnTo>
                  <a:pt x="12045" y="13188"/>
                </a:lnTo>
                <a:lnTo>
                  <a:pt x="12580" y="13140"/>
                </a:lnTo>
                <a:lnTo>
                  <a:pt x="13626" y="13091"/>
                </a:lnTo>
                <a:lnTo>
                  <a:pt x="13967" y="13091"/>
                </a:lnTo>
                <a:lnTo>
                  <a:pt x="14308" y="13115"/>
                </a:lnTo>
                <a:lnTo>
                  <a:pt x="14648" y="13140"/>
                </a:lnTo>
                <a:lnTo>
                  <a:pt x="14965" y="13188"/>
                </a:lnTo>
                <a:lnTo>
                  <a:pt x="15305" y="13261"/>
                </a:lnTo>
                <a:lnTo>
                  <a:pt x="15622" y="13359"/>
                </a:lnTo>
                <a:lnTo>
                  <a:pt x="15938" y="13480"/>
                </a:lnTo>
                <a:lnTo>
                  <a:pt x="16254" y="13651"/>
                </a:lnTo>
                <a:lnTo>
                  <a:pt x="16303" y="13675"/>
                </a:lnTo>
                <a:lnTo>
                  <a:pt x="16376" y="13675"/>
                </a:lnTo>
                <a:lnTo>
                  <a:pt x="16425" y="13651"/>
                </a:lnTo>
                <a:lnTo>
                  <a:pt x="16473" y="13626"/>
                </a:lnTo>
                <a:lnTo>
                  <a:pt x="16522" y="13578"/>
                </a:lnTo>
                <a:lnTo>
                  <a:pt x="16546" y="13529"/>
                </a:lnTo>
                <a:lnTo>
                  <a:pt x="16571" y="13456"/>
                </a:lnTo>
                <a:lnTo>
                  <a:pt x="16571" y="13407"/>
                </a:lnTo>
                <a:lnTo>
                  <a:pt x="16595" y="13310"/>
                </a:lnTo>
                <a:lnTo>
                  <a:pt x="16595" y="12921"/>
                </a:lnTo>
                <a:lnTo>
                  <a:pt x="16571" y="12531"/>
                </a:lnTo>
                <a:lnTo>
                  <a:pt x="16765" y="12556"/>
                </a:lnTo>
                <a:lnTo>
                  <a:pt x="16911" y="12556"/>
                </a:lnTo>
                <a:lnTo>
                  <a:pt x="17082" y="12531"/>
                </a:lnTo>
                <a:lnTo>
                  <a:pt x="17228" y="12483"/>
                </a:lnTo>
                <a:lnTo>
                  <a:pt x="17301" y="12458"/>
                </a:lnTo>
                <a:lnTo>
                  <a:pt x="17325" y="12410"/>
                </a:lnTo>
                <a:lnTo>
                  <a:pt x="17374" y="12361"/>
                </a:lnTo>
                <a:lnTo>
                  <a:pt x="17374" y="12312"/>
                </a:lnTo>
                <a:lnTo>
                  <a:pt x="17398" y="12264"/>
                </a:lnTo>
                <a:lnTo>
                  <a:pt x="17374" y="12191"/>
                </a:lnTo>
                <a:lnTo>
                  <a:pt x="17349" y="12142"/>
                </a:lnTo>
                <a:lnTo>
                  <a:pt x="17301" y="12118"/>
                </a:lnTo>
                <a:lnTo>
                  <a:pt x="17325" y="11972"/>
                </a:lnTo>
                <a:lnTo>
                  <a:pt x="17349" y="11826"/>
                </a:lnTo>
                <a:lnTo>
                  <a:pt x="17349" y="11558"/>
                </a:lnTo>
                <a:lnTo>
                  <a:pt x="17325" y="10998"/>
                </a:lnTo>
                <a:lnTo>
                  <a:pt x="17301" y="8881"/>
                </a:lnTo>
                <a:lnTo>
                  <a:pt x="17301" y="7178"/>
                </a:lnTo>
                <a:lnTo>
                  <a:pt x="17301" y="6326"/>
                </a:lnTo>
                <a:lnTo>
                  <a:pt x="17349" y="5475"/>
                </a:lnTo>
                <a:lnTo>
                  <a:pt x="17374" y="4380"/>
                </a:lnTo>
                <a:lnTo>
                  <a:pt x="17374" y="3820"/>
                </a:lnTo>
                <a:lnTo>
                  <a:pt x="17374" y="3285"/>
                </a:lnTo>
                <a:lnTo>
                  <a:pt x="17349" y="2920"/>
                </a:lnTo>
                <a:lnTo>
                  <a:pt x="17325" y="2531"/>
                </a:lnTo>
                <a:lnTo>
                  <a:pt x="17301" y="2336"/>
                </a:lnTo>
                <a:lnTo>
                  <a:pt x="17276" y="2141"/>
                </a:lnTo>
                <a:lnTo>
                  <a:pt x="17228" y="1971"/>
                </a:lnTo>
                <a:lnTo>
                  <a:pt x="17130" y="1801"/>
                </a:lnTo>
                <a:lnTo>
                  <a:pt x="17179" y="1728"/>
                </a:lnTo>
                <a:lnTo>
                  <a:pt x="17203" y="1630"/>
                </a:lnTo>
                <a:lnTo>
                  <a:pt x="17203" y="1557"/>
                </a:lnTo>
                <a:lnTo>
                  <a:pt x="17155" y="1460"/>
                </a:lnTo>
                <a:lnTo>
                  <a:pt x="16911" y="1217"/>
                </a:lnTo>
                <a:lnTo>
                  <a:pt x="16644" y="998"/>
                </a:lnTo>
                <a:lnTo>
                  <a:pt x="16352" y="803"/>
                </a:lnTo>
                <a:lnTo>
                  <a:pt x="16035" y="633"/>
                </a:lnTo>
                <a:lnTo>
                  <a:pt x="15719" y="487"/>
                </a:lnTo>
                <a:lnTo>
                  <a:pt x="15378" y="365"/>
                </a:lnTo>
                <a:lnTo>
                  <a:pt x="15038" y="268"/>
                </a:lnTo>
                <a:lnTo>
                  <a:pt x="14697" y="195"/>
                </a:lnTo>
                <a:lnTo>
                  <a:pt x="14356" y="146"/>
                </a:lnTo>
                <a:lnTo>
                  <a:pt x="14016" y="97"/>
                </a:lnTo>
                <a:lnTo>
                  <a:pt x="13626" y="49"/>
                </a:lnTo>
                <a:lnTo>
                  <a:pt x="13261" y="24"/>
                </a:lnTo>
                <a:lnTo>
                  <a:pt x="12896" y="24"/>
                </a:lnTo>
                <a:lnTo>
                  <a:pt x="12531" y="49"/>
                </a:lnTo>
                <a:lnTo>
                  <a:pt x="12166" y="97"/>
                </a:lnTo>
                <a:lnTo>
                  <a:pt x="11826" y="170"/>
                </a:lnTo>
                <a:lnTo>
                  <a:pt x="11583" y="243"/>
                </a:lnTo>
                <a:lnTo>
                  <a:pt x="11339" y="316"/>
                </a:lnTo>
                <a:lnTo>
                  <a:pt x="10877" y="560"/>
                </a:lnTo>
                <a:lnTo>
                  <a:pt x="10415" y="803"/>
                </a:lnTo>
                <a:lnTo>
                  <a:pt x="9977" y="1046"/>
                </a:lnTo>
                <a:lnTo>
                  <a:pt x="9441" y="1338"/>
                </a:lnTo>
                <a:lnTo>
                  <a:pt x="9125" y="1509"/>
                </a:lnTo>
                <a:lnTo>
                  <a:pt x="8857" y="1703"/>
                </a:lnTo>
                <a:lnTo>
                  <a:pt x="8809" y="1679"/>
                </a:lnTo>
                <a:lnTo>
                  <a:pt x="8687" y="1679"/>
                </a:lnTo>
                <a:lnTo>
                  <a:pt x="8638" y="1728"/>
                </a:lnTo>
                <a:lnTo>
                  <a:pt x="8419" y="1460"/>
                </a:lnTo>
                <a:lnTo>
                  <a:pt x="8152" y="1217"/>
                </a:lnTo>
                <a:lnTo>
                  <a:pt x="7884" y="1022"/>
                </a:lnTo>
                <a:lnTo>
                  <a:pt x="7592" y="803"/>
                </a:lnTo>
                <a:lnTo>
                  <a:pt x="7276" y="633"/>
                </a:lnTo>
                <a:lnTo>
                  <a:pt x="6959" y="487"/>
                </a:lnTo>
                <a:lnTo>
                  <a:pt x="6643" y="341"/>
                </a:lnTo>
                <a:lnTo>
                  <a:pt x="6302" y="243"/>
                </a:lnTo>
                <a:lnTo>
                  <a:pt x="5962" y="146"/>
                </a:lnTo>
                <a:lnTo>
                  <a:pt x="5597" y="73"/>
                </a:lnTo>
                <a:lnTo>
                  <a:pt x="5256" y="24"/>
                </a:lnTo>
                <a:lnTo>
                  <a:pt x="489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2"/>
          <p:cNvSpPr txBox="1"/>
          <p:nvPr/>
        </p:nvSpPr>
        <p:spPr>
          <a:xfrm>
            <a:off x="835275" y="1751784"/>
            <a:ext cx="3429600" cy="22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TEMA : </a:t>
            </a: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LA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OFERTA AGREGADA Y DEMANDA AGREGADA .</a:t>
            </a:r>
          </a:p>
          <a:p>
            <a:pPr lvl="0">
              <a:spcBef>
                <a:spcPts val="600"/>
              </a:spcBef>
            </a:pP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OBJETIVO:</a:t>
            </a: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Conocer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la esencia de la </a:t>
            </a: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Oferta Agregada, Demanda Agregada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y su nivel de equilibrio.</a:t>
            </a:r>
          </a:p>
        </p:txBody>
      </p:sp>
      <p:sp>
        <p:nvSpPr>
          <p:cNvPr id="65" name="Google Shape;65;p12"/>
          <p:cNvSpPr txBox="1"/>
          <p:nvPr/>
        </p:nvSpPr>
        <p:spPr>
          <a:xfrm>
            <a:off x="4729082" y="1751808"/>
            <a:ext cx="3579600" cy="22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CONOCIMIENTOS</a:t>
            </a: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Oferta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A</a:t>
            </a: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gregada y Demanda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A</a:t>
            </a: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gregada . Componentes. </a:t>
            </a: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HABILIDADES</a:t>
            </a:r>
          </a:p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Interpretar las interrelaciones básicas que se manifiestan entre las diferentes variables e instrumentos macroeconómicos</a:t>
            </a:r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 dirty="0"/>
          </a:p>
        </p:txBody>
      </p:sp>
      <p:grpSp>
        <p:nvGrpSpPr>
          <p:cNvPr id="9" name="Google Shape;51;p11"/>
          <p:cNvGrpSpPr/>
          <p:nvPr/>
        </p:nvGrpSpPr>
        <p:grpSpPr>
          <a:xfrm rot="-9269861">
            <a:off x="1510079" y="1002670"/>
            <a:ext cx="750220" cy="664172"/>
            <a:chOff x="1113100" y="2199475"/>
            <a:chExt cx="801900" cy="709925"/>
          </a:xfrm>
        </p:grpSpPr>
        <p:sp>
          <p:nvSpPr>
            <p:cNvPr id="10" name="Google Shape;52;p11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3;p11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oogle Shape;48;p11"/>
          <p:cNvGrpSpPr/>
          <p:nvPr/>
        </p:nvGrpSpPr>
        <p:grpSpPr>
          <a:xfrm rot="2194107">
            <a:off x="455980" y="3566150"/>
            <a:ext cx="1670185" cy="543667"/>
            <a:chOff x="238125" y="1918825"/>
            <a:chExt cx="1042450" cy="660400"/>
          </a:xfrm>
        </p:grpSpPr>
        <p:sp>
          <p:nvSpPr>
            <p:cNvPr id="13" name="Google Shape;49;p11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0;p11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06;p17"/>
          <p:cNvGrpSpPr/>
          <p:nvPr/>
        </p:nvGrpSpPr>
        <p:grpSpPr>
          <a:xfrm rot="-7230029">
            <a:off x="7276789" y="1598788"/>
            <a:ext cx="1516808" cy="960909"/>
            <a:chOff x="238125" y="1918825"/>
            <a:chExt cx="1042450" cy="660400"/>
          </a:xfrm>
        </p:grpSpPr>
        <p:sp>
          <p:nvSpPr>
            <p:cNvPr id="16" name="Google Shape;107;p17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8;p17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;p17"/>
          <p:cNvGrpSpPr/>
          <p:nvPr/>
        </p:nvGrpSpPr>
        <p:grpSpPr>
          <a:xfrm rot="2011211">
            <a:off x="2281935" y="387212"/>
            <a:ext cx="1046869" cy="269659"/>
            <a:chOff x="271125" y="812725"/>
            <a:chExt cx="766525" cy="221725"/>
          </a:xfrm>
        </p:grpSpPr>
        <p:sp>
          <p:nvSpPr>
            <p:cNvPr id="19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>
            <a:spLocks noGrp="1"/>
          </p:cNvSpPr>
          <p:nvPr>
            <p:ph type="ctrTitle" idx="4294967295"/>
          </p:nvPr>
        </p:nvSpPr>
        <p:spPr>
          <a:xfrm>
            <a:off x="2051720" y="943264"/>
            <a:ext cx="54570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/>
              <a:t>hello!!!</a:t>
            </a:r>
            <a:endParaRPr sz="4800" dirty="0"/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4294967295"/>
          </p:nvPr>
        </p:nvSpPr>
        <p:spPr>
          <a:xfrm>
            <a:off x="1259632" y="1995686"/>
            <a:ext cx="6593700" cy="24273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buNone/>
            </a:pPr>
            <a:r>
              <a:rPr lang="es-ES" sz="1600" dirty="0"/>
              <a:t>La siguiente guía de estudio corresponde a la Unidad Didáctica </a:t>
            </a:r>
            <a:r>
              <a:rPr lang="es-ES" sz="1600" dirty="0" smtClean="0"/>
              <a:t>#3 </a:t>
            </a:r>
            <a:r>
              <a:rPr lang="es-ES" sz="1600" dirty="0"/>
              <a:t>del Curso </a:t>
            </a:r>
            <a:r>
              <a:rPr lang="en" sz="1600" dirty="0"/>
              <a:t>Economía Empresarial</a:t>
            </a:r>
            <a:r>
              <a:rPr lang="es-ES" sz="1600" dirty="0" smtClean="0"/>
              <a:t>, </a:t>
            </a:r>
            <a:r>
              <a:rPr lang="es-ES" sz="1600" dirty="0"/>
              <a:t>la misma fue diseñada para auto-gestionar el aprendizaje de la </a:t>
            </a:r>
            <a:r>
              <a:rPr lang="es-ES" sz="1600" dirty="0" smtClean="0"/>
              <a:t>tercera </a:t>
            </a:r>
            <a:r>
              <a:rPr lang="es-ES" sz="1600" dirty="0"/>
              <a:t>lección de la asignatura y en ella se orientarán, las temáticas que componen esta lección, en las cuales deben profundizar, los materiales que deben utilizar y las actividades para evaluar la comprensión de las diferentes temáticas </a:t>
            </a:r>
            <a:r>
              <a:rPr lang="es-ES" sz="1600" dirty="0" smtClean="0"/>
              <a:t>presentadas.</a:t>
            </a:r>
          </a:p>
          <a:p>
            <a:pPr marL="0" lvl="0" indent="0" algn="just">
              <a:buNone/>
            </a:pPr>
            <a:r>
              <a:rPr lang="es-ES" sz="1600" dirty="0" smtClean="0"/>
              <a:t>Este tema pretende </a:t>
            </a:r>
            <a:r>
              <a:rPr lang="es-MX" sz="1600" dirty="0" smtClean="0"/>
              <a:t>caracterizar </a:t>
            </a:r>
            <a:r>
              <a:rPr lang="es-MX" sz="1600" dirty="0"/>
              <a:t>las relaciones fundamentales de las curvas de oferta y demanda agregada, así como sus características en los modelos que se estudiaran.</a:t>
            </a:r>
            <a:endParaRPr lang="es-ES" sz="1600" dirty="0"/>
          </a:p>
        </p:txBody>
      </p:sp>
      <p:sp>
        <p:nvSpPr>
          <p:cNvPr id="74" name="Google Shape;74;p13"/>
          <p:cNvSpPr/>
          <p:nvPr/>
        </p:nvSpPr>
        <p:spPr>
          <a:xfrm>
            <a:off x="4067944" y="1707654"/>
            <a:ext cx="1442481" cy="10297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3"/>
          <p:cNvSpPr/>
          <p:nvPr/>
        </p:nvSpPr>
        <p:spPr>
          <a:xfrm>
            <a:off x="4249880" y="123478"/>
            <a:ext cx="826176" cy="874057"/>
          </a:xfrm>
          <a:custGeom>
            <a:avLst/>
            <a:gdLst/>
            <a:ahLst/>
            <a:cxnLst/>
            <a:rect l="l" t="t" r="r" b="b"/>
            <a:pathLst>
              <a:path w="15695" h="16620" extrusionOk="0">
                <a:moveTo>
                  <a:pt x="7786" y="755"/>
                </a:moveTo>
                <a:lnTo>
                  <a:pt x="7567" y="780"/>
                </a:lnTo>
                <a:lnTo>
                  <a:pt x="7324" y="804"/>
                </a:lnTo>
                <a:lnTo>
                  <a:pt x="7105" y="877"/>
                </a:lnTo>
                <a:lnTo>
                  <a:pt x="6910" y="999"/>
                </a:lnTo>
                <a:lnTo>
                  <a:pt x="6813" y="1072"/>
                </a:lnTo>
                <a:lnTo>
                  <a:pt x="6740" y="1145"/>
                </a:lnTo>
                <a:lnTo>
                  <a:pt x="6691" y="1242"/>
                </a:lnTo>
                <a:lnTo>
                  <a:pt x="6643" y="1364"/>
                </a:lnTo>
                <a:lnTo>
                  <a:pt x="6667" y="1388"/>
                </a:lnTo>
                <a:lnTo>
                  <a:pt x="6691" y="1412"/>
                </a:lnTo>
                <a:lnTo>
                  <a:pt x="6740" y="1388"/>
                </a:lnTo>
                <a:lnTo>
                  <a:pt x="6764" y="1412"/>
                </a:lnTo>
                <a:lnTo>
                  <a:pt x="6716" y="1461"/>
                </a:lnTo>
                <a:lnTo>
                  <a:pt x="6691" y="1510"/>
                </a:lnTo>
                <a:lnTo>
                  <a:pt x="6691" y="1680"/>
                </a:lnTo>
                <a:lnTo>
                  <a:pt x="6716" y="1826"/>
                </a:lnTo>
                <a:lnTo>
                  <a:pt x="6764" y="1996"/>
                </a:lnTo>
                <a:lnTo>
                  <a:pt x="6813" y="2166"/>
                </a:lnTo>
                <a:lnTo>
                  <a:pt x="6886" y="2312"/>
                </a:lnTo>
                <a:lnTo>
                  <a:pt x="7008" y="2434"/>
                </a:lnTo>
                <a:lnTo>
                  <a:pt x="7129" y="2556"/>
                </a:lnTo>
                <a:lnTo>
                  <a:pt x="7251" y="2629"/>
                </a:lnTo>
                <a:lnTo>
                  <a:pt x="7300" y="2629"/>
                </a:lnTo>
                <a:lnTo>
                  <a:pt x="7324" y="2604"/>
                </a:lnTo>
                <a:lnTo>
                  <a:pt x="7324" y="2580"/>
                </a:lnTo>
                <a:lnTo>
                  <a:pt x="7324" y="2556"/>
                </a:lnTo>
                <a:lnTo>
                  <a:pt x="7056" y="2069"/>
                </a:lnTo>
                <a:lnTo>
                  <a:pt x="6983" y="1826"/>
                </a:lnTo>
                <a:lnTo>
                  <a:pt x="6910" y="1583"/>
                </a:lnTo>
                <a:lnTo>
                  <a:pt x="7202" y="1874"/>
                </a:lnTo>
                <a:lnTo>
                  <a:pt x="7543" y="2142"/>
                </a:lnTo>
                <a:lnTo>
                  <a:pt x="7884" y="2385"/>
                </a:lnTo>
                <a:lnTo>
                  <a:pt x="8273" y="2580"/>
                </a:lnTo>
                <a:lnTo>
                  <a:pt x="8468" y="2677"/>
                </a:lnTo>
                <a:lnTo>
                  <a:pt x="8662" y="2726"/>
                </a:lnTo>
                <a:lnTo>
                  <a:pt x="8857" y="2775"/>
                </a:lnTo>
                <a:lnTo>
                  <a:pt x="9076" y="2823"/>
                </a:lnTo>
                <a:lnTo>
                  <a:pt x="9490" y="2823"/>
                </a:lnTo>
                <a:lnTo>
                  <a:pt x="9709" y="2799"/>
                </a:lnTo>
                <a:lnTo>
                  <a:pt x="9928" y="2750"/>
                </a:lnTo>
                <a:lnTo>
                  <a:pt x="9952" y="2726"/>
                </a:lnTo>
                <a:lnTo>
                  <a:pt x="9976" y="2677"/>
                </a:lnTo>
                <a:lnTo>
                  <a:pt x="9952" y="2629"/>
                </a:lnTo>
                <a:lnTo>
                  <a:pt x="9928" y="2604"/>
                </a:lnTo>
                <a:lnTo>
                  <a:pt x="9538" y="2531"/>
                </a:lnTo>
                <a:lnTo>
                  <a:pt x="9173" y="2458"/>
                </a:lnTo>
                <a:lnTo>
                  <a:pt x="8784" y="2410"/>
                </a:lnTo>
                <a:lnTo>
                  <a:pt x="8419" y="2312"/>
                </a:lnTo>
                <a:lnTo>
                  <a:pt x="8224" y="2239"/>
                </a:lnTo>
                <a:lnTo>
                  <a:pt x="8054" y="2142"/>
                </a:lnTo>
                <a:lnTo>
                  <a:pt x="7689" y="1947"/>
                </a:lnTo>
                <a:lnTo>
                  <a:pt x="7348" y="1728"/>
                </a:lnTo>
                <a:lnTo>
                  <a:pt x="7008" y="1510"/>
                </a:lnTo>
                <a:lnTo>
                  <a:pt x="7251" y="1583"/>
                </a:lnTo>
                <a:lnTo>
                  <a:pt x="7494" y="1631"/>
                </a:lnTo>
                <a:lnTo>
                  <a:pt x="7981" y="1753"/>
                </a:lnTo>
                <a:lnTo>
                  <a:pt x="8297" y="1826"/>
                </a:lnTo>
                <a:lnTo>
                  <a:pt x="8638" y="1923"/>
                </a:lnTo>
                <a:lnTo>
                  <a:pt x="8954" y="1947"/>
                </a:lnTo>
                <a:lnTo>
                  <a:pt x="9125" y="1947"/>
                </a:lnTo>
                <a:lnTo>
                  <a:pt x="9295" y="1923"/>
                </a:lnTo>
                <a:lnTo>
                  <a:pt x="9344" y="1899"/>
                </a:lnTo>
                <a:lnTo>
                  <a:pt x="9344" y="1850"/>
                </a:lnTo>
                <a:lnTo>
                  <a:pt x="9344" y="1826"/>
                </a:lnTo>
                <a:lnTo>
                  <a:pt x="9319" y="1777"/>
                </a:lnTo>
                <a:lnTo>
                  <a:pt x="9027" y="1655"/>
                </a:lnTo>
                <a:lnTo>
                  <a:pt x="8711" y="1558"/>
                </a:lnTo>
                <a:lnTo>
                  <a:pt x="8078" y="1437"/>
                </a:lnTo>
                <a:lnTo>
                  <a:pt x="7567" y="1315"/>
                </a:lnTo>
                <a:lnTo>
                  <a:pt x="7300" y="1266"/>
                </a:lnTo>
                <a:lnTo>
                  <a:pt x="7032" y="1266"/>
                </a:lnTo>
                <a:lnTo>
                  <a:pt x="7251" y="1145"/>
                </a:lnTo>
                <a:lnTo>
                  <a:pt x="7470" y="1072"/>
                </a:lnTo>
                <a:lnTo>
                  <a:pt x="7738" y="1047"/>
                </a:lnTo>
                <a:lnTo>
                  <a:pt x="8005" y="1072"/>
                </a:lnTo>
                <a:lnTo>
                  <a:pt x="8273" y="1120"/>
                </a:lnTo>
                <a:lnTo>
                  <a:pt x="8541" y="1193"/>
                </a:lnTo>
                <a:lnTo>
                  <a:pt x="8760" y="1266"/>
                </a:lnTo>
                <a:lnTo>
                  <a:pt x="8954" y="1339"/>
                </a:lnTo>
                <a:lnTo>
                  <a:pt x="9368" y="1558"/>
                </a:lnTo>
                <a:lnTo>
                  <a:pt x="9806" y="1753"/>
                </a:lnTo>
                <a:lnTo>
                  <a:pt x="10001" y="1826"/>
                </a:lnTo>
                <a:lnTo>
                  <a:pt x="10220" y="1874"/>
                </a:lnTo>
                <a:lnTo>
                  <a:pt x="10268" y="1850"/>
                </a:lnTo>
                <a:lnTo>
                  <a:pt x="10293" y="1826"/>
                </a:lnTo>
                <a:lnTo>
                  <a:pt x="10317" y="1801"/>
                </a:lnTo>
                <a:lnTo>
                  <a:pt x="10293" y="1753"/>
                </a:lnTo>
                <a:lnTo>
                  <a:pt x="10098" y="1558"/>
                </a:lnTo>
                <a:lnTo>
                  <a:pt x="9879" y="1388"/>
                </a:lnTo>
                <a:lnTo>
                  <a:pt x="9611" y="1242"/>
                </a:lnTo>
                <a:lnTo>
                  <a:pt x="9344" y="1120"/>
                </a:lnTo>
                <a:lnTo>
                  <a:pt x="9052" y="1023"/>
                </a:lnTo>
                <a:lnTo>
                  <a:pt x="8760" y="926"/>
                </a:lnTo>
                <a:lnTo>
                  <a:pt x="8224" y="804"/>
                </a:lnTo>
                <a:lnTo>
                  <a:pt x="8030" y="755"/>
                </a:lnTo>
                <a:close/>
                <a:moveTo>
                  <a:pt x="5888" y="1996"/>
                </a:moveTo>
                <a:lnTo>
                  <a:pt x="5864" y="2020"/>
                </a:lnTo>
                <a:lnTo>
                  <a:pt x="5694" y="2142"/>
                </a:lnTo>
                <a:lnTo>
                  <a:pt x="5523" y="2264"/>
                </a:lnTo>
                <a:lnTo>
                  <a:pt x="5207" y="2556"/>
                </a:lnTo>
                <a:lnTo>
                  <a:pt x="4891" y="2823"/>
                </a:lnTo>
                <a:lnTo>
                  <a:pt x="4745" y="2969"/>
                </a:lnTo>
                <a:lnTo>
                  <a:pt x="4623" y="3140"/>
                </a:lnTo>
                <a:lnTo>
                  <a:pt x="4623" y="3188"/>
                </a:lnTo>
                <a:lnTo>
                  <a:pt x="4647" y="3213"/>
                </a:lnTo>
                <a:lnTo>
                  <a:pt x="4842" y="3115"/>
                </a:lnTo>
                <a:lnTo>
                  <a:pt x="4988" y="3018"/>
                </a:lnTo>
                <a:lnTo>
                  <a:pt x="5280" y="2775"/>
                </a:lnTo>
                <a:lnTo>
                  <a:pt x="5645" y="2458"/>
                </a:lnTo>
                <a:lnTo>
                  <a:pt x="5986" y="2166"/>
                </a:lnTo>
                <a:lnTo>
                  <a:pt x="6010" y="2093"/>
                </a:lnTo>
                <a:lnTo>
                  <a:pt x="5986" y="2045"/>
                </a:lnTo>
                <a:lnTo>
                  <a:pt x="5937" y="1996"/>
                </a:lnTo>
                <a:close/>
                <a:moveTo>
                  <a:pt x="6107" y="5622"/>
                </a:moveTo>
                <a:lnTo>
                  <a:pt x="6059" y="5646"/>
                </a:lnTo>
                <a:lnTo>
                  <a:pt x="6010" y="5670"/>
                </a:lnTo>
                <a:lnTo>
                  <a:pt x="5961" y="5719"/>
                </a:lnTo>
                <a:lnTo>
                  <a:pt x="5888" y="5768"/>
                </a:lnTo>
                <a:lnTo>
                  <a:pt x="5815" y="5816"/>
                </a:lnTo>
                <a:lnTo>
                  <a:pt x="5767" y="5889"/>
                </a:lnTo>
                <a:lnTo>
                  <a:pt x="5718" y="5987"/>
                </a:lnTo>
                <a:lnTo>
                  <a:pt x="5669" y="6157"/>
                </a:lnTo>
                <a:lnTo>
                  <a:pt x="5669" y="6327"/>
                </a:lnTo>
                <a:lnTo>
                  <a:pt x="5669" y="6425"/>
                </a:lnTo>
                <a:lnTo>
                  <a:pt x="5718" y="6546"/>
                </a:lnTo>
                <a:lnTo>
                  <a:pt x="5767" y="6644"/>
                </a:lnTo>
                <a:lnTo>
                  <a:pt x="5815" y="6717"/>
                </a:lnTo>
                <a:lnTo>
                  <a:pt x="5888" y="6790"/>
                </a:lnTo>
                <a:lnTo>
                  <a:pt x="5986" y="6863"/>
                </a:lnTo>
                <a:lnTo>
                  <a:pt x="6083" y="6911"/>
                </a:lnTo>
                <a:lnTo>
                  <a:pt x="6180" y="6936"/>
                </a:lnTo>
                <a:lnTo>
                  <a:pt x="6326" y="6936"/>
                </a:lnTo>
                <a:lnTo>
                  <a:pt x="6399" y="6911"/>
                </a:lnTo>
                <a:lnTo>
                  <a:pt x="6448" y="6863"/>
                </a:lnTo>
                <a:lnTo>
                  <a:pt x="6570" y="6717"/>
                </a:lnTo>
                <a:lnTo>
                  <a:pt x="6643" y="6546"/>
                </a:lnTo>
                <a:lnTo>
                  <a:pt x="6667" y="6352"/>
                </a:lnTo>
                <a:lnTo>
                  <a:pt x="6667" y="6157"/>
                </a:lnTo>
                <a:lnTo>
                  <a:pt x="6618" y="5962"/>
                </a:lnTo>
                <a:lnTo>
                  <a:pt x="6594" y="5889"/>
                </a:lnTo>
                <a:lnTo>
                  <a:pt x="6521" y="5792"/>
                </a:lnTo>
                <a:lnTo>
                  <a:pt x="6472" y="5719"/>
                </a:lnTo>
                <a:lnTo>
                  <a:pt x="6375" y="5670"/>
                </a:lnTo>
                <a:lnTo>
                  <a:pt x="6302" y="5622"/>
                </a:lnTo>
                <a:close/>
                <a:moveTo>
                  <a:pt x="9368" y="5622"/>
                </a:moveTo>
                <a:lnTo>
                  <a:pt x="9319" y="5646"/>
                </a:lnTo>
                <a:lnTo>
                  <a:pt x="9271" y="5670"/>
                </a:lnTo>
                <a:lnTo>
                  <a:pt x="9222" y="5719"/>
                </a:lnTo>
                <a:lnTo>
                  <a:pt x="9149" y="5768"/>
                </a:lnTo>
                <a:lnTo>
                  <a:pt x="9076" y="5816"/>
                </a:lnTo>
                <a:lnTo>
                  <a:pt x="9027" y="5889"/>
                </a:lnTo>
                <a:lnTo>
                  <a:pt x="8979" y="5987"/>
                </a:lnTo>
                <a:lnTo>
                  <a:pt x="8930" y="6157"/>
                </a:lnTo>
                <a:lnTo>
                  <a:pt x="8930" y="6327"/>
                </a:lnTo>
                <a:lnTo>
                  <a:pt x="8930" y="6425"/>
                </a:lnTo>
                <a:lnTo>
                  <a:pt x="8979" y="6546"/>
                </a:lnTo>
                <a:lnTo>
                  <a:pt x="9027" y="6644"/>
                </a:lnTo>
                <a:lnTo>
                  <a:pt x="9076" y="6717"/>
                </a:lnTo>
                <a:lnTo>
                  <a:pt x="9149" y="6790"/>
                </a:lnTo>
                <a:lnTo>
                  <a:pt x="9246" y="6863"/>
                </a:lnTo>
                <a:lnTo>
                  <a:pt x="9344" y="6911"/>
                </a:lnTo>
                <a:lnTo>
                  <a:pt x="9441" y="6936"/>
                </a:lnTo>
                <a:lnTo>
                  <a:pt x="9587" y="6936"/>
                </a:lnTo>
                <a:lnTo>
                  <a:pt x="9660" y="6911"/>
                </a:lnTo>
                <a:lnTo>
                  <a:pt x="9709" y="6863"/>
                </a:lnTo>
                <a:lnTo>
                  <a:pt x="9830" y="6717"/>
                </a:lnTo>
                <a:lnTo>
                  <a:pt x="9903" y="6546"/>
                </a:lnTo>
                <a:lnTo>
                  <a:pt x="9928" y="6352"/>
                </a:lnTo>
                <a:lnTo>
                  <a:pt x="9928" y="6157"/>
                </a:lnTo>
                <a:lnTo>
                  <a:pt x="9879" y="5962"/>
                </a:lnTo>
                <a:lnTo>
                  <a:pt x="9855" y="5889"/>
                </a:lnTo>
                <a:lnTo>
                  <a:pt x="9782" y="5792"/>
                </a:lnTo>
                <a:lnTo>
                  <a:pt x="9733" y="5719"/>
                </a:lnTo>
                <a:lnTo>
                  <a:pt x="9636" y="5670"/>
                </a:lnTo>
                <a:lnTo>
                  <a:pt x="9563" y="5622"/>
                </a:lnTo>
                <a:close/>
                <a:moveTo>
                  <a:pt x="7786" y="6765"/>
                </a:moveTo>
                <a:lnTo>
                  <a:pt x="7738" y="6814"/>
                </a:lnTo>
                <a:lnTo>
                  <a:pt x="7713" y="6863"/>
                </a:lnTo>
                <a:lnTo>
                  <a:pt x="7713" y="7082"/>
                </a:lnTo>
                <a:lnTo>
                  <a:pt x="7738" y="7301"/>
                </a:lnTo>
                <a:lnTo>
                  <a:pt x="7738" y="7520"/>
                </a:lnTo>
                <a:lnTo>
                  <a:pt x="7762" y="7739"/>
                </a:lnTo>
                <a:lnTo>
                  <a:pt x="7786" y="7787"/>
                </a:lnTo>
                <a:lnTo>
                  <a:pt x="7811" y="7812"/>
                </a:lnTo>
                <a:lnTo>
                  <a:pt x="7908" y="7860"/>
                </a:lnTo>
                <a:lnTo>
                  <a:pt x="7957" y="7836"/>
                </a:lnTo>
                <a:lnTo>
                  <a:pt x="8005" y="7836"/>
                </a:lnTo>
                <a:lnTo>
                  <a:pt x="8030" y="7787"/>
                </a:lnTo>
                <a:lnTo>
                  <a:pt x="8054" y="7739"/>
                </a:lnTo>
                <a:lnTo>
                  <a:pt x="8054" y="7641"/>
                </a:lnTo>
                <a:lnTo>
                  <a:pt x="8054" y="7520"/>
                </a:lnTo>
                <a:lnTo>
                  <a:pt x="8030" y="7301"/>
                </a:lnTo>
                <a:lnTo>
                  <a:pt x="7981" y="7057"/>
                </a:lnTo>
                <a:lnTo>
                  <a:pt x="7957" y="6936"/>
                </a:lnTo>
                <a:lnTo>
                  <a:pt x="7884" y="6814"/>
                </a:lnTo>
                <a:lnTo>
                  <a:pt x="7835" y="6765"/>
                </a:lnTo>
                <a:close/>
                <a:moveTo>
                  <a:pt x="8589" y="8274"/>
                </a:moveTo>
                <a:lnTo>
                  <a:pt x="8249" y="8371"/>
                </a:lnTo>
                <a:lnTo>
                  <a:pt x="7932" y="8444"/>
                </a:lnTo>
                <a:lnTo>
                  <a:pt x="7592" y="8469"/>
                </a:lnTo>
                <a:lnTo>
                  <a:pt x="7421" y="8469"/>
                </a:lnTo>
                <a:lnTo>
                  <a:pt x="7251" y="8444"/>
                </a:lnTo>
                <a:lnTo>
                  <a:pt x="7202" y="8469"/>
                </a:lnTo>
                <a:lnTo>
                  <a:pt x="7178" y="8469"/>
                </a:lnTo>
                <a:lnTo>
                  <a:pt x="7154" y="8517"/>
                </a:lnTo>
                <a:lnTo>
                  <a:pt x="7178" y="8542"/>
                </a:lnTo>
                <a:lnTo>
                  <a:pt x="7227" y="8639"/>
                </a:lnTo>
                <a:lnTo>
                  <a:pt x="7300" y="8688"/>
                </a:lnTo>
                <a:lnTo>
                  <a:pt x="7373" y="8761"/>
                </a:lnTo>
                <a:lnTo>
                  <a:pt x="7470" y="8785"/>
                </a:lnTo>
                <a:lnTo>
                  <a:pt x="7665" y="8834"/>
                </a:lnTo>
                <a:lnTo>
                  <a:pt x="7908" y="8834"/>
                </a:lnTo>
                <a:lnTo>
                  <a:pt x="8127" y="8809"/>
                </a:lnTo>
                <a:lnTo>
                  <a:pt x="8370" y="8761"/>
                </a:lnTo>
                <a:lnTo>
                  <a:pt x="8565" y="8712"/>
                </a:lnTo>
                <a:lnTo>
                  <a:pt x="8735" y="8639"/>
                </a:lnTo>
                <a:lnTo>
                  <a:pt x="8808" y="8590"/>
                </a:lnTo>
                <a:lnTo>
                  <a:pt x="8833" y="8542"/>
                </a:lnTo>
                <a:lnTo>
                  <a:pt x="8833" y="8469"/>
                </a:lnTo>
                <a:lnTo>
                  <a:pt x="8833" y="8396"/>
                </a:lnTo>
                <a:lnTo>
                  <a:pt x="8784" y="8347"/>
                </a:lnTo>
                <a:lnTo>
                  <a:pt x="8735" y="8298"/>
                </a:lnTo>
                <a:lnTo>
                  <a:pt x="8662" y="8274"/>
                </a:lnTo>
                <a:close/>
                <a:moveTo>
                  <a:pt x="6618" y="9928"/>
                </a:moveTo>
                <a:lnTo>
                  <a:pt x="6862" y="10026"/>
                </a:lnTo>
                <a:lnTo>
                  <a:pt x="7105" y="10099"/>
                </a:lnTo>
                <a:lnTo>
                  <a:pt x="7373" y="10172"/>
                </a:lnTo>
                <a:lnTo>
                  <a:pt x="7616" y="10220"/>
                </a:lnTo>
                <a:lnTo>
                  <a:pt x="7859" y="10245"/>
                </a:lnTo>
                <a:lnTo>
                  <a:pt x="8127" y="10269"/>
                </a:lnTo>
                <a:lnTo>
                  <a:pt x="8370" y="10245"/>
                </a:lnTo>
                <a:lnTo>
                  <a:pt x="8614" y="10220"/>
                </a:lnTo>
                <a:lnTo>
                  <a:pt x="8833" y="10172"/>
                </a:lnTo>
                <a:lnTo>
                  <a:pt x="9052" y="10123"/>
                </a:lnTo>
                <a:lnTo>
                  <a:pt x="9027" y="10366"/>
                </a:lnTo>
                <a:lnTo>
                  <a:pt x="8735" y="10391"/>
                </a:lnTo>
                <a:lnTo>
                  <a:pt x="8443" y="10415"/>
                </a:lnTo>
                <a:lnTo>
                  <a:pt x="8419" y="10415"/>
                </a:lnTo>
                <a:lnTo>
                  <a:pt x="8151" y="10391"/>
                </a:lnTo>
                <a:lnTo>
                  <a:pt x="8005" y="10391"/>
                </a:lnTo>
                <a:lnTo>
                  <a:pt x="7859" y="10415"/>
                </a:lnTo>
                <a:lnTo>
                  <a:pt x="7859" y="10439"/>
                </a:lnTo>
                <a:lnTo>
                  <a:pt x="7835" y="10464"/>
                </a:lnTo>
                <a:lnTo>
                  <a:pt x="7835" y="10512"/>
                </a:lnTo>
                <a:lnTo>
                  <a:pt x="7884" y="10585"/>
                </a:lnTo>
                <a:lnTo>
                  <a:pt x="7932" y="10610"/>
                </a:lnTo>
                <a:lnTo>
                  <a:pt x="8078" y="10683"/>
                </a:lnTo>
                <a:lnTo>
                  <a:pt x="8224" y="10707"/>
                </a:lnTo>
                <a:lnTo>
                  <a:pt x="8346" y="10731"/>
                </a:lnTo>
                <a:lnTo>
                  <a:pt x="8687" y="10731"/>
                </a:lnTo>
                <a:lnTo>
                  <a:pt x="8857" y="10707"/>
                </a:lnTo>
                <a:lnTo>
                  <a:pt x="9027" y="10683"/>
                </a:lnTo>
                <a:lnTo>
                  <a:pt x="9027" y="10804"/>
                </a:lnTo>
                <a:lnTo>
                  <a:pt x="8687" y="10853"/>
                </a:lnTo>
                <a:lnTo>
                  <a:pt x="8541" y="10877"/>
                </a:lnTo>
                <a:lnTo>
                  <a:pt x="8370" y="10902"/>
                </a:lnTo>
                <a:lnTo>
                  <a:pt x="7932" y="10902"/>
                </a:lnTo>
                <a:lnTo>
                  <a:pt x="7786" y="10950"/>
                </a:lnTo>
                <a:lnTo>
                  <a:pt x="7762" y="10999"/>
                </a:lnTo>
                <a:lnTo>
                  <a:pt x="7786" y="11023"/>
                </a:lnTo>
                <a:lnTo>
                  <a:pt x="7884" y="11121"/>
                </a:lnTo>
                <a:lnTo>
                  <a:pt x="8030" y="11194"/>
                </a:lnTo>
                <a:lnTo>
                  <a:pt x="8200" y="11242"/>
                </a:lnTo>
                <a:lnTo>
                  <a:pt x="8589" y="11242"/>
                </a:lnTo>
                <a:lnTo>
                  <a:pt x="8760" y="11218"/>
                </a:lnTo>
                <a:lnTo>
                  <a:pt x="8930" y="11194"/>
                </a:lnTo>
                <a:lnTo>
                  <a:pt x="9076" y="11121"/>
                </a:lnTo>
                <a:lnTo>
                  <a:pt x="9125" y="11218"/>
                </a:lnTo>
                <a:lnTo>
                  <a:pt x="8954" y="11291"/>
                </a:lnTo>
                <a:lnTo>
                  <a:pt x="8760" y="11340"/>
                </a:lnTo>
                <a:lnTo>
                  <a:pt x="8151" y="11461"/>
                </a:lnTo>
                <a:lnTo>
                  <a:pt x="8127" y="11461"/>
                </a:lnTo>
                <a:lnTo>
                  <a:pt x="8127" y="11486"/>
                </a:lnTo>
                <a:lnTo>
                  <a:pt x="8151" y="11510"/>
                </a:lnTo>
                <a:lnTo>
                  <a:pt x="8346" y="11583"/>
                </a:lnTo>
                <a:lnTo>
                  <a:pt x="8589" y="11607"/>
                </a:lnTo>
                <a:lnTo>
                  <a:pt x="8370" y="11656"/>
                </a:lnTo>
                <a:lnTo>
                  <a:pt x="8151" y="11680"/>
                </a:lnTo>
                <a:lnTo>
                  <a:pt x="7932" y="11680"/>
                </a:lnTo>
                <a:lnTo>
                  <a:pt x="7713" y="11656"/>
                </a:lnTo>
                <a:lnTo>
                  <a:pt x="7421" y="11632"/>
                </a:lnTo>
                <a:lnTo>
                  <a:pt x="7129" y="11559"/>
                </a:lnTo>
                <a:lnTo>
                  <a:pt x="6862" y="11461"/>
                </a:lnTo>
                <a:lnTo>
                  <a:pt x="6740" y="11388"/>
                </a:lnTo>
                <a:lnTo>
                  <a:pt x="6618" y="11291"/>
                </a:lnTo>
                <a:lnTo>
                  <a:pt x="6594" y="11242"/>
                </a:lnTo>
                <a:lnTo>
                  <a:pt x="6667" y="11194"/>
                </a:lnTo>
                <a:lnTo>
                  <a:pt x="6716" y="11121"/>
                </a:lnTo>
                <a:lnTo>
                  <a:pt x="6716" y="11023"/>
                </a:lnTo>
                <a:lnTo>
                  <a:pt x="6716" y="10950"/>
                </a:lnTo>
                <a:lnTo>
                  <a:pt x="6667" y="10804"/>
                </a:lnTo>
                <a:lnTo>
                  <a:pt x="6618" y="10610"/>
                </a:lnTo>
                <a:lnTo>
                  <a:pt x="6594" y="10415"/>
                </a:lnTo>
                <a:lnTo>
                  <a:pt x="6594" y="10245"/>
                </a:lnTo>
                <a:lnTo>
                  <a:pt x="6618" y="10074"/>
                </a:lnTo>
                <a:lnTo>
                  <a:pt x="6643" y="9977"/>
                </a:lnTo>
                <a:lnTo>
                  <a:pt x="6643" y="9953"/>
                </a:lnTo>
                <a:lnTo>
                  <a:pt x="6618" y="10001"/>
                </a:lnTo>
                <a:lnTo>
                  <a:pt x="6618" y="9928"/>
                </a:lnTo>
                <a:close/>
                <a:moveTo>
                  <a:pt x="9636" y="11218"/>
                </a:moveTo>
                <a:lnTo>
                  <a:pt x="9782" y="11291"/>
                </a:lnTo>
                <a:lnTo>
                  <a:pt x="9928" y="11364"/>
                </a:lnTo>
                <a:lnTo>
                  <a:pt x="9855" y="11510"/>
                </a:lnTo>
                <a:lnTo>
                  <a:pt x="9757" y="11632"/>
                </a:lnTo>
                <a:lnTo>
                  <a:pt x="9636" y="11778"/>
                </a:lnTo>
                <a:lnTo>
                  <a:pt x="9514" y="11875"/>
                </a:lnTo>
                <a:lnTo>
                  <a:pt x="9246" y="12070"/>
                </a:lnTo>
                <a:lnTo>
                  <a:pt x="8930" y="12240"/>
                </a:lnTo>
                <a:lnTo>
                  <a:pt x="8589" y="12362"/>
                </a:lnTo>
                <a:lnTo>
                  <a:pt x="8249" y="12435"/>
                </a:lnTo>
                <a:lnTo>
                  <a:pt x="7908" y="12483"/>
                </a:lnTo>
                <a:lnTo>
                  <a:pt x="7592" y="12508"/>
                </a:lnTo>
                <a:lnTo>
                  <a:pt x="7227" y="12508"/>
                </a:lnTo>
                <a:lnTo>
                  <a:pt x="6886" y="12459"/>
                </a:lnTo>
                <a:lnTo>
                  <a:pt x="6521" y="12362"/>
                </a:lnTo>
                <a:lnTo>
                  <a:pt x="6375" y="12289"/>
                </a:lnTo>
                <a:lnTo>
                  <a:pt x="6205" y="12216"/>
                </a:lnTo>
                <a:lnTo>
                  <a:pt x="6083" y="12118"/>
                </a:lnTo>
                <a:lnTo>
                  <a:pt x="5986" y="12021"/>
                </a:lnTo>
                <a:lnTo>
                  <a:pt x="5888" y="11924"/>
                </a:lnTo>
                <a:lnTo>
                  <a:pt x="5815" y="11826"/>
                </a:lnTo>
                <a:lnTo>
                  <a:pt x="5694" y="11583"/>
                </a:lnTo>
                <a:lnTo>
                  <a:pt x="5572" y="11315"/>
                </a:lnTo>
                <a:lnTo>
                  <a:pt x="5645" y="11291"/>
                </a:lnTo>
                <a:lnTo>
                  <a:pt x="5840" y="11267"/>
                </a:lnTo>
                <a:lnTo>
                  <a:pt x="6107" y="11242"/>
                </a:lnTo>
                <a:lnTo>
                  <a:pt x="6180" y="11364"/>
                </a:lnTo>
                <a:lnTo>
                  <a:pt x="6278" y="11486"/>
                </a:lnTo>
                <a:lnTo>
                  <a:pt x="6448" y="11656"/>
                </a:lnTo>
                <a:lnTo>
                  <a:pt x="6594" y="11753"/>
                </a:lnTo>
                <a:lnTo>
                  <a:pt x="6764" y="11851"/>
                </a:lnTo>
                <a:lnTo>
                  <a:pt x="7105" y="11972"/>
                </a:lnTo>
                <a:lnTo>
                  <a:pt x="7446" y="12045"/>
                </a:lnTo>
                <a:lnTo>
                  <a:pt x="7811" y="12094"/>
                </a:lnTo>
                <a:lnTo>
                  <a:pt x="8151" y="12094"/>
                </a:lnTo>
                <a:lnTo>
                  <a:pt x="8492" y="12070"/>
                </a:lnTo>
                <a:lnTo>
                  <a:pt x="8833" y="11972"/>
                </a:lnTo>
                <a:lnTo>
                  <a:pt x="9003" y="11924"/>
                </a:lnTo>
                <a:lnTo>
                  <a:pt x="9173" y="11851"/>
                </a:lnTo>
                <a:lnTo>
                  <a:pt x="9295" y="11753"/>
                </a:lnTo>
                <a:lnTo>
                  <a:pt x="9441" y="11607"/>
                </a:lnTo>
                <a:lnTo>
                  <a:pt x="9563" y="11461"/>
                </a:lnTo>
                <a:lnTo>
                  <a:pt x="9587" y="11364"/>
                </a:lnTo>
                <a:lnTo>
                  <a:pt x="9611" y="11291"/>
                </a:lnTo>
                <a:lnTo>
                  <a:pt x="9636" y="11218"/>
                </a:lnTo>
                <a:close/>
                <a:moveTo>
                  <a:pt x="5231" y="11437"/>
                </a:moveTo>
                <a:lnTo>
                  <a:pt x="5231" y="11583"/>
                </a:lnTo>
                <a:lnTo>
                  <a:pt x="5280" y="11729"/>
                </a:lnTo>
                <a:lnTo>
                  <a:pt x="5329" y="11875"/>
                </a:lnTo>
                <a:lnTo>
                  <a:pt x="5402" y="12021"/>
                </a:lnTo>
                <a:lnTo>
                  <a:pt x="5596" y="12264"/>
                </a:lnTo>
                <a:lnTo>
                  <a:pt x="5815" y="12459"/>
                </a:lnTo>
                <a:lnTo>
                  <a:pt x="6010" y="12581"/>
                </a:lnTo>
                <a:lnTo>
                  <a:pt x="6205" y="12702"/>
                </a:lnTo>
                <a:lnTo>
                  <a:pt x="6399" y="12775"/>
                </a:lnTo>
                <a:lnTo>
                  <a:pt x="6618" y="12848"/>
                </a:lnTo>
                <a:lnTo>
                  <a:pt x="6837" y="12897"/>
                </a:lnTo>
                <a:lnTo>
                  <a:pt x="7056" y="12946"/>
                </a:lnTo>
                <a:lnTo>
                  <a:pt x="7494" y="12970"/>
                </a:lnTo>
                <a:lnTo>
                  <a:pt x="7908" y="12946"/>
                </a:lnTo>
                <a:lnTo>
                  <a:pt x="8322" y="12897"/>
                </a:lnTo>
                <a:lnTo>
                  <a:pt x="8760" y="12775"/>
                </a:lnTo>
                <a:lnTo>
                  <a:pt x="9149" y="12629"/>
                </a:lnTo>
                <a:lnTo>
                  <a:pt x="9344" y="12532"/>
                </a:lnTo>
                <a:lnTo>
                  <a:pt x="9538" y="12410"/>
                </a:lnTo>
                <a:lnTo>
                  <a:pt x="9709" y="12289"/>
                </a:lnTo>
                <a:lnTo>
                  <a:pt x="9879" y="12143"/>
                </a:lnTo>
                <a:lnTo>
                  <a:pt x="10025" y="11997"/>
                </a:lnTo>
                <a:lnTo>
                  <a:pt x="10147" y="11851"/>
                </a:lnTo>
                <a:lnTo>
                  <a:pt x="10268" y="11656"/>
                </a:lnTo>
                <a:lnTo>
                  <a:pt x="10366" y="11486"/>
                </a:lnTo>
                <a:lnTo>
                  <a:pt x="10950" y="11583"/>
                </a:lnTo>
                <a:lnTo>
                  <a:pt x="10974" y="11583"/>
                </a:lnTo>
                <a:lnTo>
                  <a:pt x="10828" y="11680"/>
                </a:lnTo>
                <a:lnTo>
                  <a:pt x="10658" y="11778"/>
                </a:lnTo>
                <a:lnTo>
                  <a:pt x="10512" y="11899"/>
                </a:lnTo>
                <a:lnTo>
                  <a:pt x="10366" y="12045"/>
                </a:lnTo>
                <a:lnTo>
                  <a:pt x="10317" y="12118"/>
                </a:lnTo>
                <a:lnTo>
                  <a:pt x="10293" y="12216"/>
                </a:lnTo>
                <a:lnTo>
                  <a:pt x="10439" y="12167"/>
                </a:lnTo>
                <a:lnTo>
                  <a:pt x="10585" y="12094"/>
                </a:lnTo>
                <a:lnTo>
                  <a:pt x="10852" y="11924"/>
                </a:lnTo>
                <a:lnTo>
                  <a:pt x="11193" y="11778"/>
                </a:lnTo>
                <a:lnTo>
                  <a:pt x="11315" y="11753"/>
                </a:lnTo>
                <a:lnTo>
                  <a:pt x="11436" y="11705"/>
                </a:lnTo>
                <a:lnTo>
                  <a:pt x="11461" y="11680"/>
                </a:lnTo>
                <a:lnTo>
                  <a:pt x="12020" y="11851"/>
                </a:lnTo>
                <a:lnTo>
                  <a:pt x="11728" y="11948"/>
                </a:lnTo>
                <a:lnTo>
                  <a:pt x="11436" y="12070"/>
                </a:lnTo>
                <a:lnTo>
                  <a:pt x="11144" y="12191"/>
                </a:lnTo>
                <a:lnTo>
                  <a:pt x="10877" y="12362"/>
                </a:lnTo>
                <a:lnTo>
                  <a:pt x="10633" y="12532"/>
                </a:lnTo>
                <a:lnTo>
                  <a:pt x="10609" y="12556"/>
                </a:lnTo>
                <a:lnTo>
                  <a:pt x="10633" y="12581"/>
                </a:lnTo>
                <a:lnTo>
                  <a:pt x="11144" y="12386"/>
                </a:lnTo>
                <a:lnTo>
                  <a:pt x="11655" y="12216"/>
                </a:lnTo>
                <a:lnTo>
                  <a:pt x="11874" y="12167"/>
                </a:lnTo>
                <a:lnTo>
                  <a:pt x="12093" y="12118"/>
                </a:lnTo>
                <a:lnTo>
                  <a:pt x="12312" y="12094"/>
                </a:lnTo>
                <a:lnTo>
                  <a:pt x="12531" y="12021"/>
                </a:lnTo>
                <a:lnTo>
                  <a:pt x="12969" y="12216"/>
                </a:lnTo>
                <a:lnTo>
                  <a:pt x="12726" y="12289"/>
                </a:lnTo>
                <a:lnTo>
                  <a:pt x="12507" y="12386"/>
                </a:lnTo>
                <a:lnTo>
                  <a:pt x="11874" y="12654"/>
                </a:lnTo>
                <a:lnTo>
                  <a:pt x="11582" y="12800"/>
                </a:lnTo>
                <a:lnTo>
                  <a:pt x="11266" y="12897"/>
                </a:lnTo>
                <a:lnTo>
                  <a:pt x="11242" y="12921"/>
                </a:lnTo>
                <a:lnTo>
                  <a:pt x="11217" y="12946"/>
                </a:lnTo>
                <a:lnTo>
                  <a:pt x="11242" y="12970"/>
                </a:lnTo>
                <a:lnTo>
                  <a:pt x="11266" y="12994"/>
                </a:lnTo>
                <a:lnTo>
                  <a:pt x="11850" y="12873"/>
                </a:lnTo>
                <a:lnTo>
                  <a:pt x="12458" y="12727"/>
                </a:lnTo>
                <a:lnTo>
                  <a:pt x="12677" y="12678"/>
                </a:lnTo>
                <a:lnTo>
                  <a:pt x="12920" y="12629"/>
                </a:lnTo>
                <a:lnTo>
                  <a:pt x="13164" y="12556"/>
                </a:lnTo>
                <a:lnTo>
                  <a:pt x="13285" y="12508"/>
                </a:lnTo>
                <a:lnTo>
                  <a:pt x="13383" y="12459"/>
                </a:lnTo>
                <a:lnTo>
                  <a:pt x="13626" y="12629"/>
                </a:lnTo>
                <a:lnTo>
                  <a:pt x="13869" y="12824"/>
                </a:lnTo>
                <a:lnTo>
                  <a:pt x="13602" y="12873"/>
                </a:lnTo>
                <a:lnTo>
                  <a:pt x="12847" y="13067"/>
                </a:lnTo>
                <a:lnTo>
                  <a:pt x="12482" y="13165"/>
                </a:lnTo>
                <a:lnTo>
                  <a:pt x="12142" y="13286"/>
                </a:lnTo>
                <a:lnTo>
                  <a:pt x="12093" y="13335"/>
                </a:lnTo>
                <a:lnTo>
                  <a:pt x="12117" y="13359"/>
                </a:lnTo>
                <a:lnTo>
                  <a:pt x="12263" y="13408"/>
                </a:lnTo>
                <a:lnTo>
                  <a:pt x="12409" y="13432"/>
                </a:lnTo>
                <a:lnTo>
                  <a:pt x="12531" y="13457"/>
                </a:lnTo>
                <a:lnTo>
                  <a:pt x="12677" y="13432"/>
                </a:lnTo>
                <a:lnTo>
                  <a:pt x="12969" y="13408"/>
                </a:lnTo>
                <a:lnTo>
                  <a:pt x="13237" y="13335"/>
                </a:lnTo>
                <a:lnTo>
                  <a:pt x="13675" y="13238"/>
                </a:lnTo>
                <a:lnTo>
                  <a:pt x="13869" y="13189"/>
                </a:lnTo>
                <a:lnTo>
                  <a:pt x="14088" y="13165"/>
                </a:lnTo>
                <a:lnTo>
                  <a:pt x="14186" y="13140"/>
                </a:lnTo>
                <a:lnTo>
                  <a:pt x="14356" y="13335"/>
                </a:lnTo>
                <a:lnTo>
                  <a:pt x="14502" y="13530"/>
                </a:lnTo>
                <a:lnTo>
                  <a:pt x="14186" y="13554"/>
                </a:lnTo>
                <a:lnTo>
                  <a:pt x="13845" y="13578"/>
                </a:lnTo>
                <a:lnTo>
                  <a:pt x="13529" y="13627"/>
                </a:lnTo>
                <a:lnTo>
                  <a:pt x="13212" y="13676"/>
                </a:lnTo>
                <a:lnTo>
                  <a:pt x="13042" y="13724"/>
                </a:lnTo>
                <a:lnTo>
                  <a:pt x="12896" y="13773"/>
                </a:lnTo>
                <a:lnTo>
                  <a:pt x="12872" y="13797"/>
                </a:lnTo>
                <a:lnTo>
                  <a:pt x="12872" y="13822"/>
                </a:lnTo>
                <a:lnTo>
                  <a:pt x="12896" y="13846"/>
                </a:lnTo>
                <a:lnTo>
                  <a:pt x="12896" y="13870"/>
                </a:lnTo>
                <a:lnTo>
                  <a:pt x="13188" y="13919"/>
                </a:lnTo>
                <a:lnTo>
                  <a:pt x="13456" y="13943"/>
                </a:lnTo>
                <a:lnTo>
                  <a:pt x="13991" y="13919"/>
                </a:lnTo>
                <a:lnTo>
                  <a:pt x="14745" y="13919"/>
                </a:lnTo>
                <a:lnTo>
                  <a:pt x="14916" y="14284"/>
                </a:lnTo>
                <a:lnTo>
                  <a:pt x="14405" y="14308"/>
                </a:lnTo>
                <a:lnTo>
                  <a:pt x="13821" y="14308"/>
                </a:lnTo>
                <a:lnTo>
                  <a:pt x="13529" y="14333"/>
                </a:lnTo>
                <a:lnTo>
                  <a:pt x="13383" y="14357"/>
                </a:lnTo>
                <a:lnTo>
                  <a:pt x="13237" y="14381"/>
                </a:lnTo>
                <a:lnTo>
                  <a:pt x="13212" y="14406"/>
                </a:lnTo>
                <a:lnTo>
                  <a:pt x="13188" y="14454"/>
                </a:lnTo>
                <a:lnTo>
                  <a:pt x="13212" y="14503"/>
                </a:lnTo>
                <a:lnTo>
                  <a:pt x="13237" y="14527"/>
                </a:lnTo>
                <a:lnTo>
                  <a:pt x="13529" y="14600"/>
                </a:lnTo>
                <a:lnTo>
                  <a:pt x="13821" y="14625"/>
                </a:lnTo>
                <a:lnTo>
                  <a:pt x="14721" y="14625"/>
                </a:lnTo>
                <a:lnTo>
                  <a:pt x="15037" y="14600"/>
                </a:lnTo>
                <a:lnTo>
                  <a:pt x="15110" y="14868"/>
                </a:lnTo>
                <a:lnTo>
                  <a:pt x="15159" y="15136"/>
                </a:lnTo>
                <a:lnTo>
                  <a:pt x="14989" y="15087"/>
                </a:lnTo>
                <a:lnTo>
                  <a:pt x="14818" y="15087"/>
                </a:lnTo>
                <a:lnTo>
                  <a:pt x="14453" y="15063"/>
                </a:lnTo>
                <a:lnTo>
                  <a:pt x="14234" y="15063"/>
                </a:lnTo>
                <a:lnTo>
                  <a:pt x="13991" y="15087"/>
                </a:lnTo>
                <a:lnTo>
                  <a:pt x="13772" y="15111"/>
                </a:lnTo>
                <a:lnTo>
                  <a:pt x="13529" y="15184"/>
                </a:lnTo>
                <a:lnTo>
                  <a:pt x="13504" y="15209"/>
                </a:lnTo>
                <a:lnTo>
                  <a:pt x="13504" y="15233"/>
                </a:lnTo>
                <a:lnTo>
                  <a:pt x="13504" y="15282"/>
                </a:lnTo>
                <a:lnTo>
                  <a:pt x="13553" y="15282"/>
                </a:lnTo>
                <a:lnTo>
                  <a:pt x="14015" y="15306"/>
                </a:lnTo>
                <a:lnTo>
                  <a:pt x="14453" y="15330"/>
                </a:lnTo>
                <a:lnTo>
                  <a:pt x="14843" y="15355"/>
                </a:lnTo>
                <a:lnTo>
                  <a:pt x="15013" y="15355"/>
                </a:lnTo>
                <a:lnTo>
                  <a:pt x="15183" y="15330"/>
                </a:lnTo>
                <a:lnTo>
                  <a:pt x="15183" y="15330"/>
                </a:lnTo>
                <a:lnTo>
                  <a:pt x="15086" y="15355"/>
                </a:lnTo>
                <a:lnTo>
                  <a:pt x="14794" y="15452"/>
                </a:lnTo>
                <a:lnTo>
                  <a:pt x="14502" y="15549"/>
                </a:lnTo>
                <a:lnTo>
                  <a:pt x="13918" y="15671"/>
                </a:lnTo>
                <a:lnTo>
                  <a:pt x="13310" y="15768"/>
                </a:lnTo>
                <a:lnTo>
                  <a:pt x="12701" y="15841"/>
                </a:lnTo>
                <a:lnTo>
                  <a:pt x="12677" y="15720"/>
                </a:lnTo>
                <a:lnTo>
                  <a:pt x="12653" y="15525"/>
                </a:lnTo>
                <a:lnTo>
                  <a:pt x="12628" y="15428"/>
                </a:lnTo>
                <a:lnTo>
                  <a:pt x="12555" y="15330"/>
                </a:lnTo>
                <a:lnTo>
                  <a:pt x="12482" y="15257"/>
                </a:lnTo>
                <a:lnTo>
                  <a:pt x="12385" y="15233"/>
                </a:lnTo>
                <a:lnTo>
                  <a:pt x="12288" y="15257"/>
                </a:lnTo>
                <a:lnTo>
                  <a:pt x="12215" y="15330"/>
                </a:lnTo>
                <a:lnTo>
                  <a:pt x="12166" y="15428"/>
                </a:lnTo>
                <a:lnTo>
                  <a:pt x="12142" y="15525"/>
                </a:lnTo>
                <a:lnTo>
                  <a:pt x="12142" y="15720"/>
                </a:lnTo>
                <a:lnTo>
                  <a:pt x="12142" y="15890"/>
                </a:lnTo>
                <a:lnTo>
                  <a:pt x="11801" y="15939"/>
                </a:lnTo>
                <a:lnTo>
                  <a:pt x="11290" y="15987"/>
                </a:lnTo>
                <a:lnTo>
                  <a:pt x="10755" y="16036"/>
                </a:lnTo>
                <a:lnTo>
                  <a:pt x="9709" y="16085"/>
                </a:lnTo>
                <a:lnTo>
                  <a:pt x="7592" y="16085"/>
                </a:lnTo>
                <a:lnTo>
                  <a:pt x="6521" y="16060"/>
                </a:lnTo>
                <a:lnTo>
                  <a:pt x="5475" y="16012"/>
                </a:lnTo>
                <a:lnTo>
                  <a:pt x="4428" y="15939"/>
                </a:lnTo>
                <a:lnTo>
                  <a:pt x="3382" y="15841"/>
                </a:lnTo>
                <a:lnTo>
                  <a:pt x="3236" y="15817"/>
                </a:lnTo>
                <a:lnTo>
                  <a:pt x="3236" y="15768"/>
                </a:lnTo>
                <a:lnTo>
                  <a:pt x="3236" y="15671"/>
                </a:lnTo>
                <a:lnTo>
                  <a:pt x="3212" y="15622"/>
                </a:lnTo>
                <a:lnTo>
                  <a:pt x="3212" y="15574"/>
                </a:lnTo>
                <a:lnTo>
                  <a:pt x="3236" y="15403"/>
                </a:lnTo>
                <a:lnTo>
                  <a:pt x="3236" y="15306"/>
                </a:lnTo>
                <a:lnTo>
                  <a:pt x="3212" y="15209"/>
                </a:lnTo>
                <a:lnTo>
                  <a:pt x="3163" y="15136"/>
                </a:lnTo>
                <a:lnTo>
                  <a:pt x="3090" y="15087"/>
                </a:lnTo>
                <a:lnTo>
                  <a:pt x="3017" y="15087"/>
                </a:lnTo>
                <a:lnTo>
                  <a:pt x="2920" y="15111"/>
                </a:lnTo>
                <a:lnTo>
                  <a:pt x="2823" y="15209"/>
                </a:lnTo>
                <a:lnTo>
                  <a:pt x="2750" y="15330"/>
                </a:lnTo>
                <a:lnTo>
                  <a:pt x="2725" y="15452"/>
                </a:lnTo>
                <a:lnTo>
                  <a:pt x="2701" y="15598"/>
                </a:lnTo>
                <a:lnTo>
                  <a:pt x="2701" y="15695"/>
                </a:lnTo>
                <a:lnTo>
                  <a:pt x="2141" y="15525"/>
                </a:lnTo>
                <a:lnTo>
                  <a:pt x="1582" y="15355"/>
                </a:lnTo>
                <a:lnTo>
                  <a:pt x="1314" y="15282"/>
                </a:lnTo>
                <a:lnTo>
                  <a:pt x="1046" y="15257"/>
                </a:lnTo>
                <a:lnTo>
                  <a:pt x="754" y="15233"/>
                </a:lnTo>
                <a:lnTo>
                  <a:pt x="487" y="15257"/>
                </a:lnTo>
                <a:lnTo>
                  <a:pt x="462" y="15038"/>
                </a:lnTo>
                <a:lnTo>
                  <a:pt x="487" y="14844"/>
                </a:lnTo>
                <a:lnTo>
                  <a:pt x="511" y="14625"/>
                </a:lnTo>
                <a:lnTo>
                  <a:pt x="584" y="14430"/>
                </a:lnTo>
                <a:lnTo>
                  <a:pt x="657" y="14235"/>
                </a:lnTo>
                <a:lnTo>
                  <a:pt x="754" y="14041"/>
                </a:lnTo>
                <a:lnTo>
                  <a:pt x="852" y="13870"/>
                </a:lnTo>
                <a:lnTo>
                  <a:pt x="973" y="13676"/>
                </a:lnTo>
                <a:lnTo>
                  <a:pt x="1241" y="13359"/>
                </a:lnTo>
                <a:lnTo>
                  <a:pt x="1557" y="13043"/>
                </a:lnTo>
                <a:lnTo>
                  <a:pt x="1874" y="12775"/>
                </a:lnTo>
                <a:lnTo>
                  <a:pt x="2190" y="12532"/>
                </a:lnTo>
                <a:lnTo>
                  <a:pt x="2409" y="12386"/>
                </a:lnTo>
                <a:lnTo>
                  <a:pt x="2604" y="12289"/>
                </a:lnTo>
                <a:lnTo>
                  <a:pt x="3042" y="12070"/>
                </a:lnTo>
                <a:lnTo>
                  <a:pt x="3480" y="11924"/>
                </a:lnTo>
                <a:lnTo>
                  <a:pt x="3942" y="11778"/>
                </a:lnTo>
                <a:lnTo>
                  <a:pt x="4234" y="11680"/>
                </a:lnTo>
                <a:lnTo>
                  <a:pt x="4574" y="11607"/>
                </a:lnTo>
                <a:lnTo>
                  <a:pt x="5231" y="11437"/>
                </a:lnTo>
                <a:close/>
                <a:moveTo>
                  <a:pt x="8200" y="1"/>
                </a:moveTo>
                <a:lnTo>
                  <a:pt x="7811" y="50"/>
                </a:lnTo>
                <a:lnTo>
                  <a:pt x="7470" y="123"/>
                </a:lnTo>
                <a:lnTo>
                  <a:pt x="7154" y="244"/>
                </a:lnTo>
                <a:lnTo>
                  <a:pt x="6667" y="463"/>
                </a:lnTo>
                <a:lnTo>
                  <a:pt x="6424" y="609"/>
                </a:lnTo>
                <a:lnTo>
                  <a:pt x="6278" y="731"/>
                </a:lnTo>
                <a:lnTo>
                  <a:pt x="6205" y="804"/>
                </a:lnTo>
                <a:lnTo>
                  <a:pt x="6180" y="853"/>
                </a:lnTo>
                <a:lnTo>
                  <a:pt x="6205" y="926"/>
                </a:lnTo>
                <a:lnTo>
                  <a:pt x="6253" y="974"/>
                </a:lnTo>
                <a:lnTo>
                  <a:pt x="6302" y="999"/>
                </a:lnTo>
                <a:lnTo>
                  <a:pt x="6472" y="999"/>
                </a:lnTo>
                <a:lnTo>
                  <a:pt x="6594" y="950"/>
                </a:lnTo>
                <a:lnTo>
                  <a:pt x="6716" y="877"/>
                </a:lnTo>
                <a:lnTo>
                  <a:pt x="7178" y="682"/>
                </a:lnTo>
                <a:lnTo>
                  <a:pt x="7421" y="585"/>
                </a:lnTo>
                <a:lnTo>
                  <a:pt x="7665" y="488"/>
                </a:lnTo>
                <a:lnTo>
                  <a:pt x="8005" y="439"/>
                </a:lnTo>
                <a:lnTo>
                  <a:pt x="8346" y="415"/>
                </a:lnTo>
                <a:lnTo>
                  <a:pt x="8735" y="439"/>
                </a:lnTo>
                <a:lnTo>
                  <a:pt x="9125" y="488"/>
                </a:lnTo>
                <a:lnTo>
                  <a:pt x="9490" y="585"/>
                </a:lnTo>
                <a:lnTo>
                  <a:pt x="9855" y="707"/>
                </a:lnTo>
                <a:lnTo>
                  <a:pt x="10195" y="828"/>
                </a:lnTo>
                <a:lnTo>
                  <a:pt x="10487" y="974"/>
                </a:lnTo>
                <a:lnTo>
                  <a:pt x="10706" y="1096"/>
                </a:lnTo>
                <a:lnTo>
                  <a:pt x="10877" y="1242"/>
                </a:lnTo>
                <a:lnTo>
                  <a:pt x="11023" y="1412"/>
                </a:lnTo>
                <a:lnTo>
                  <a:pt x="11169" y="1583"/>
                </a:lnTo>
                <a:lnTo>
                  <a:pt x="11290" y="1801"/>
                </a:lnTo>
                <a:lnTo>
                  <a:pt x="11388" y="1996"/>
                </a:lnTo>
                <a:lnTo>
                  <a:pt x="11485" y="2215"/>
                </a:lnTo>
                <a:lnTo>
                  <a:pt x="11558" y="2458"/>
                </a:lnTo>
                <a:lnTo>
                  <a:pt x="11655" y="2921"/>
                </a:lnTo>
                <a:lnTo>
                  <a:pt x="11728" y="3407"/>
                </a:lnTo>
                <a:lnTo>
                  <a:pt x="11753" y="3894"/>
                </a:lnTo>
                <a:lnTo>
                  <a:pt x="11753" y="4356"/>
                </a:lnTo>
                <a:lnTo>
                  <a:pt x="11217" y="4356"/>
                </a:lnTo>
                <a:lnTo>
                  <a:pt x="10974" y="4332"/>
                </a:lnTo>
                <a:lnTo>
                  <a:pt x="10731" y="4259"/>
                </a:lnTo>
                <a:lnTo>
                  <a:pt x="10487" y="4210"/>
                </a:lnTo>
                <a:lnTo>
                  <a:pt x="10244" y="4113"/>
                </a:lnTo>
                <a:lnTo>
                  <a:pt x="9782" y="3918"/>
                </a:lnTo>
                <a:lnTo>
                  <a:pt x="9319" y="3675"/>
                </a:lnTo>
                <a:lnTo>
                  <a:pt x="8881" y="3432"/>
                </a:lnTo>
                <a:lnTo>
                  <a:pt x="8419" y="3164"/>
                </a:lnTo>
                <a:lnTo>
                  <a:pt x="7981" y="2921"/>
                </a:lnTo>
                <a:lnTo>
                  <a:pt x="7908" y="2896"/>
                </a:lnTo>
                <a:lnTo>
                  <a:pt x="7835" y="2896"/>
                </a:lnTo>
                <a:lnTo>
                  <a:pt x="7786" y="2921"/>
                </a:lnTo>
                <a:lnTo>
                  <a:pt x="7738" y="2945"/>
                </a:lnTo>
                <a:lnTo>
                  <a:pt x="7689" y="2994"/>
                </a:lnTo>
                <a:lnTo>
                  <a:pt x="7665" y="3042"/>
                </a:lnTo>
                <a:lnTo>
                  <a:pt x="7640" y="3115"/>
                </a:lnTo>
                <a:lnTo>
                  <a:pt x="7640" y="3164"/>
                </a:lnTo>
                <a:lnTo>
                  <a:pt x="7713" y="3529"/>
                </a:lnTo>
                <a:lnTo>
                  <a:pt x="7786" y="3894"/>
                </a:lnTo>
                <a:lnTo>
                  <a:pt x="7640" y="3797"/>
                </a:lnTo>
                <a:lnTo>
                  <a:pt x="7494" y="3699"/>
                </a:lnTo>
                <a:lnTo>
                  <a:pt x="7202" y="3432"/>
                </a:lnTo>
                <a:lnTo>
                  <a:pt x="6959" y="3140"/>
                </a:lnTo>
                <a:lnTo>
                  <a:pt x="6740" y="2799"/>
                </a:lnTo>
                <a:lnTo>
                  <a:pt x="6545" y="2458"/>
                </a:lnTo>
                <a:lnTo>
                  <a:pt x="6424" y="2118"/>
                </a:lnTo>
                <a:lnTo>
                  <a:pt x="6399" y="1947"/>
                </a:lnTo>
                <a:lnTo>
                  <a:pt x="6375" y="1777"/>
                </a:lnTo>
                <a:lnTo>
                  <a:pt x="6375" y="1607"/>
                </a:lnTo>
                <a:lnTo>
                  <a:pt x="6399" y="1461"/>
                </a:lnTo>
                <a:lnTo>
                  <a:pt x="6399" y="1388"/>
                </a:lnTo>
                <a:lnTo>
                  <a:pt x="6399" y="1339"/>
                </a:lnTo>
                <a:lnTo>
                  <a:pt x="6351" y="1291"/>
                </a:lnTo>
                <a:lnTo>
                  <a:pt x="6302" y="1266"/>
                </a:lnTo>
                <a:lnTo>
                  <a:pt x="6205" y="1266"/>
                </a:lnTo>
                <a:lnTo>
                  <a:pt x="6156" y="1291"/>
                </a:lnTo>
                <a:lnTo>
                  <a:pt x="6107" y="1339"/>
                </a:lnTo>
                <a:lnTo>
                  <a:pt x="6034" y="1485"/>
                </a:lnTo>
                <a:lnTo>
                  <a:pt x="6010" y="1655"/>
                </a:lnTo>
                <a:lnTo>
                  <a:pt x="5815" y="1680"/>
                </a:lnTo>
                <a:lnTo>
                  <a:pt x="5645" y="1728"/>
                </a:lnTo>
                <a:lnTo>
                  <a:pt x="5475" y="1826"/>
                </a:lnTo>
                <a:lnTo>
                  <a:pt x="5304" y="1923"/>
                </a:lnTo>
                <a:lnTo>
                  <a:pt x="5085" y="2069"/>
                </a:lnTo>
                <a:lnTo>
                  <a:pt x="4891" y="2215"/>
                </a:lnTo>
                <a:lnTo>
                  <a:pt x="4720" y="2337"/>
                </a:lnTo>
                <a:lnTo>
                  <a:pt x="4647" y="2410"/>
                </a:lnTo>
                <a:lnTo>
                  <a:pt x="4599" y="2507"/>
                </a:lnTo>
                <a:lnTo>
                  <a:pt x="4574" y="2531"/>
                </a:lnTo>
                <a:lnTo>
                  <a:pt x="4599" y="2556"/>
                </a:lnTo>
                <a:lnTo>
                  <a:pt x="4623" y="2580"/>
                </a:lnTo>
                <a:lnTo>
                  <a:pt x="4647" y="2604"/>
                </a:lnTo>
                <a:lnTo>
                  <a:pt x="4745" y="2580"/>
                </a:lnTo>
                <a:lnTo>
                  <a:pt x="4818" y="2556"/>
                </a:lnTo>
                <a:lnTo>
                  <a:pt x="4988" y="2458"/>
                </a:lnTo>
                <a:lnTo>
                  <a:pt x="5280" y="2239"/>
                </a:lnTo>
                <a:lnTo>
                  <a:pt x="5621" y="1996"/>
                </a:lnTo>
                <a:lnTo>
                  <a:pt x="5986" y="1801"/>
                </a:lnTo>
                <a:lnTo>
                  <a:pt x="5986" y="1996"/>
                </a:lnTo>
                <a:lnTo>
                  <a:pt x="6034" y="2166"/>
                </a:lnTo>
                <a:lnTo>
                  <a:pt x="6083" y="2337"/>
                </a:lnTo>
                <a:lnTo>
                  <a:pt x="6156" y="2531"/>
                </a:lnTo>
                <a:lnTo>
                  <a:pt x="6302" y="2872"/>
                </a:lnTo>
                <a:lnTo>
                  <a:pt x="6472" y="3164"/>
                </a:lnTo>
                <a:lnTo>
                  <a:pt x="6618" y="3359"/>
                </a:lnTo>
                <a:lnTo>
                  <a:pt x="6764" y="3578"/>
                </a:lnTo>
                <a:lnTo>
                  <a:pt x="6959" y="3772"/>
                </a:lnTo>
                <a:lnTo>
                  <a:pt x="7129" y="3967"/>
                </a:lnTo>
                <a:lnTo>
                  <a:pt x="7348" y="4137"/>
                </a:lnTo>
                <a:lnTo>
                  <a:pt x="7567" y="4283"/>
                </a:lnTo>
                <a:lnTo>
                  <a:pt x="7811" y="4381"/>
                </a:lnTo>
                <a:lnTo>
                  <a:pt x="8054" y="4454"/>
                </a:lnTo>
                <a:lnTo>
                  <a:pt x="8151" y="4454"/>
                </a:lnTo>
                <a:lnTo>
                  <a:pt x="8249" y="4381"/>
                </a:lnTo>
                <a:lnTo>
                  <a:pt x="8297" y="4356"/>
                </a:lnTo>
                <a:lnTo>
                  <a:pt x="8322" y="4308"/>
                </a:lnTo>
                <a:lnTo>
                  <a:pt x="8322" y="4235"/>
                </a:lnTo>
                <a:lnTo>
                  <a:pt x="8322" y="4186"/>
                </a:lnTo>
                <a:lnTo>
                  <a:pt x="8151" y="3505"/>
                </a:lnTo>
                <a:lnTo>
                  <a:pt x="8151" y="3505"/>
                </a:lnTo>
                <a:lnTo>
                  <a:pt x="8881" y="3918"/>
                </a:lnTo>
                <a:lnTo>
                  <a:pt x="9587" y="4283"/>
                </a:lnTo>
                <a:lnTo>
                  <a:pt x="9952" y="4429"/>
                </a:lnTo>
                <a:lnTo>
                  <a:pt x="10317" y="4575"/>
                </a:lnTo>
                <a:lnTo>
                  <a:pt x="10682" y="4697"/>
                </a:lnTo>
                <a:lnTo>
                  <a:pt x="11071" y="4746"/>
                </a:lnTo>
                <a:lnTo>
                  <a:pt x="11169" y="4940"/>
                </a:lnTo>
                <a:lnTo>
                  <a:pt x="11242" y="5111"/>
                </a:lnTo>
                <a:lnTo>
                  <a:pt x="11266" y="5281"/>
                </a:lnTo>
                <a:lnTo>
                  <a:pt x="11266" y="5451"/>
                </a:lnTo>
                <a:lnTo>
                  <a:pt x="11242" y="5792"/>
                </a:lnTo>
                <a:lnTo>
                  <a:pt x="11266" y="5865"/>
                </a:lnTo>
                <a:lnTo>
                  <a:pt x="11315" y="5938"/>
                </a:lnTo>
                <a:lnTo>
                  <a:pt x="11363" y="5987"/>
                </a:lnTo>
                <a:lnTo>
                  <a:pt x="11509" y="5987"/>
                </a:lnTo>
                <a:lnTo>
                  <a:pt x="11582" y="5962"/>
                </a:lnTo>
                <a:lnTo>
                  <a:pt x="11631" y="5914"/>
                </a:lnTo>
                <a:lnTo>
                  <a:pt x="11655" y="5841"/>
                </a:lnTo>
                <a:lnTo>
                  <a:pt x="11704" y="5622"/>
                </a:lnTo>
                <a:lnTo>
                  <a:pt x="11704" y="5354"/>
                </a:lnTo>
                <a:lnTo>
                  <a:pt x="11680" y="5135"/>
                </a:lnTo>
                <a:lnTo>
                  <a:pt x="11607" y="4892"/>
                </a:lnTo>
                <a:lnTo>
                  <a:pt x="11558" y="4794"/>
                </a:lnTo>
                <a:lnTo>
                  <a:pt x="11680" y="4770"/>
                </a:lnTo>
                <a:lnTo>
                  <a:pt x="11801" y="4940"/>
                </a:lnTo>
                <a:lnTo>
                  <a:pt x="11923" y="5111"/>
                </a:lnTo>
                <a:lnTo>
                  <a:pt x="11996" y="5305"/>
                </a:lnTo>
                <a:lnTo>
                  <a:pt x="12044" y="5500"/>
                </a:lnTo>
                <a:lnTo>
                  <a:pt x="12069" y="5695"/>
                </a:lnTo>
                <a:lnTo>
                  <a:pt x="12093" y="5889"/>
                </a:lnTo>
                <a:lnTo>
                  <a:pt x="12069" y="6108"/>
                </a:lnTo>
                <a:lnTo>
                  <a:pt x="12044" y="6303"/>
                </a:lnTo>
                <a:lnTo>
                  <a:pt x="11996" y="6522"/>
                </a:lnTo>
                <a:lnTo>
                  <a:pt x="11899" y="6692"/>
                </a:lnTo>
                <a:lnTo>
                  <a:pt x="11801" y="6887"/>
                </a:lnTo>
                <a:lnTo>
                  <a:pt x="11655" y="7033"/>
                </a:lnTo>
                <a:lnTo>
                  <a:pt x="11631" y="7082"/>
                </a:lnTo>
                <a:lnTo>
                  <a:pt x="11631" y="6936"/>
                </a:lnTo>
                <a:lnTo>
                  <a:pt x="11631" y="6814"/>
                </a:lnTo>
                <a:lnTo>
                  <a:pt x="11582" y="6717"/>
                </a:lnTo>
                <a:lnTo>
                  <a:pt x="11509" y="6619"/>
                </a:lnTo>
                <a:lnTo>
                  <a:pt x="11436" y="6571"/>
                </a:lnTo>
                <a:lnTo>
                  <a:pt x="11290" y="6571"/>
                </a:lnTo>
                <a:lnTo>
                  <a:pt x="11242" y="6619"/>
                </a:lnTo>
                <a:lnTo>
                  <a:pt x="11193" y="6668"/>
                </a:lnTo>
                <a:lnTo>
                  <a:pt x="11169" y="6717"/>
                </a:lnTo>
                <a:lnTo>
                  <a:pt x="11169" y="6790"/>
                </a:lnTo>
                <a:lnTo>
                  <a:pt x="11193" y="6863"/>
                </a:lnTo>
                <a:lnTo>
                  <a:pt x="11169" y="6838"/>
                </a:lnTo>
                <a:lnTo>
                  <a:pt x="11144" y="6863"/>
                </a:lnTo>
                <a:lnTo>
                  <a:pt x="11144" y="6984"/>
                </a:lnTo>
                <a:lnTo>
                  <a:pt x="11071" y="7228"/>
                </a:lnTo>
                <a:lnTo>
                  <a:pt x="10974" y="7447"/>
                </a:lnTo>
                <a:lnTo>
                  <a:pt x="10755" y="7933"/>
                </a:lnTo>
                <a:lnTo>
                  <a:pt x="10487" y="8396"/>
                </a:lnTo>
                <a:lnTo>
                  <a:pt x="10317" y="8663"/>
                </a:lnTo>
                <a:lnTo>
                  <a:pt x="10098" y="8907"/>
                </a:lnTo>
                <a:lnTo>
                  <a:pt x="9879" y="9126"/>
                </a:lnTo>
                <a:lnTo>
                  <a:pt x="9611" y="9320"/>
                </a:lnTo>
                <a:lnTo>
                  <a:pt x="9344" y="9491"/>
                </a:lnTo>
                <a:lnTo>
                  <a:pt x="9052" y="9637"/>
                </a:lnTo>
                <a:lnTo>
                  <a:pt x="8735" y="9734"/>
                </a:lnTo>
                <a:lnTo>
                  <a:pt x="8419" y="9782"/>
                </a:lnTo>
                <a:lnTo>
                  <a:pt x="8078" y="9807"/>
                </a:lnTo>
                <a:lnTo>
                  <a:pt x="7738" y="9782"/>
                </a:lnTo>
                <a:lnTo>
                  <a:pt x="7397" y="9709"/>
                </a:lnTo>
                <a:lnTo>
                  <a:pt x="7056" y="9612"/>
                </a:lnTo>
                <a:lnTo>
                  <a:pt x="6716" y="9466"/>
                </a:lnTo>
                <a:lnTo>
                  <a:pt x="6424" y="9296"/>
                </a:lnTo>
                <a:lnTo>
                  <a:pt x="6107" y="9126"/>
                </a:lnTo>
                <a:lnTo>
                  <a:pt x="5840" y="8907"/>
                </a:lnTo>
                <a:lnTo>
                  <a:pt x="5596" y="8712"/>
                </a:lnTo>
                <a:lnTo>
                  <a:pt x="5377" y="8469"/>
                </a:lnTo>
                <a:lnTo>
                  <a:pt x="5158" y="8225"/>
                </a:lnTo>
                <a:lnTo>
                  <a:pt x="4988" y="7958"/>
                </a:lnTo>
                <a:lnTo>
                  <a:pt x="4891" y="7787"/>
                </a:lnTo>
                <a:lnTo>
                  <a:pt x="4818" y="7641"/>
                </a:lnTo>
                <a:lnTo>
                  <a:pt x="4696" y="7301"/>
                </a:lnTo>
                <a:lnTo>
                  <a:pt x="4599" y="6960"/>
                </a:lnTo>
                <a:lnTo>
                  <a:pt x="4477" y="6644"/>
                </a:lnTo>
                <a:lnTo>
                  <a:pt x="4428" y="6571"/>
                </a:lnTo>
                <a:lnTo>
                  <a:pt x="4355" y="6546"/>
                </a:lnTo>
                <a:lnTo>
                  <a:pt x="4282" y="6571"/>
                </a:lnTo>
                <a:lnTo>
                  <a:pt x="4258" y="6595"/>
                </a:lnTo>
                <a:lnTo>
                  <a:pt x="4234" y="6644"/>
                </a:lnTo>
                <a:lnTo>
                  <a:pt x="4209" y="6936"/>
                </a:lnTo>
                <a:lnTo>
                  <a:pt x="4234" y="7228"/>
                </a:lnTo>
                <a:lnTo>
                  <a:pt x="4088" y="7130"/>
                </a:lnTo>
                <a:lnTo>
                  <a:pt x="3966" y="7033"/>
                </a:lnTo>
                <a:lnTo>
                  <a:pt x="3845" y="6911"/>
                </a:lnTo>
                <a:lnTo>
                  <a:pt x="3772" y="6790"/>
                </a:lnTo>
                <a:lnTo>
                  <a:pt x="3699" y="6644"/>
                </a:lnTo>
                <a:lnTo>
                  <a:pt x="3650" y="6473"/>
                </a:lnTo>
                <a:lnTo>
                  <a:pt x="3577" y="6133"/>
                </a:lnTo>
                <a:lnTo>
                  <a:pt x="3553" y="5816"/>
                </a:lnTo>
                <a:lnTo>
                  <a:pt x="3577" y="5670"/>
                </a:lnTo>
                <a:lnTo>
                  <a:pt x="3601" y="5524"/>
                </a:lnTo>
                <a:lnTo>
                  <a:pt x="3650" y="5378"/>
                </a:lnTo>
                <a:lnTo>
                  <a:pt x="3699" y="5232"/>
                </a:lnTo>
                <a:lnTo>
                  <a:pt x="3772" y="5111"/>
                </a:lnTo>
                <a:lnTo>
                  <a:pt x="3893" y="5013"/>
                </a:lnTo>
                <a:lnTo>
                  <a:pt x="3942" y="5013"/>
                </a:lnTo>
                <a:lnTo>
                  <a:pt x="3918" y="5208"/>
                </a:lnTo>
                <a:lnTo>
                  <a:pt x="3942" y="5403"/>
                </a:lnTo>
                <a:lnTo>
                  <a:pt x="3966" y="5476"/>
                </a:lnTo>
                <a:lnTo>
                  <a:pt x="4015" y="5549"/>
                </a:lnTo>
                <a:lnTo>
                  <a:pt x="4063" y="5622"/>
                </a:lnTo>
                <a:lnTo>
                  <a:pt x="4136" y="5670"/>
                </a:lnTo>
                <a:lnTo>
                  <a:pt x="4209" y="5695"/>
                </a:lnTo>
                <a:lnTo>
                  <a:pt x="4258" y="5670"/>
                </a:lnTo>
                <a:lnTo>
                  <a:pt x="4307" y="5646"/>
                </a:lnTo>
                <a:lnTo>
                  <a:pt x="4355" y="5597"/>
                </a:lnTo>
                <a:lnTo>
                  <a:pt x="4355" y="5476"/>
                </a:lnTo>
                <a:lnTo>
                  <a:pt x="4355" y="5403"/>
                </a:lnTo>
                <a:lnTo>
                  <a:pt x="4307" y="5208"/>
                </a:lnTo>
                <a:lnTo>
                  <a:pt x="4331" y="5086"/>
                </a:lnTo>
                <a:lnTo>
                  <a:pt x="4355" y="4965"/>
                </a:lnTo>
                <a:lnTo>
                  <a:pt x="4453" y="4746"/>
                </a:lnTo>
                <a:lnTo>
                  <a:pt x="4550" y="4575"/>
                </a:lnTo>
                <a:lnTo>
                  <a:pt x="4647" y="4405"/>
                </a:lnTo>
                <a:lnTo>
                  <a:pt x="5085" y="4016"/>
                </a:lnTo>
                <a:lnTo>
                  <a:pt x="5377" y="3748"/>
                </a:lnTo>
                <a:lnTo>
                  <a:pt x="5669" y="3432"/>
                </a:lnTo>
                <a:lnTo>
                  <a:pt x="5791" y="3237"/>
                </a:lnTo>
                <a:lnTo>
                  <a:pt x="5888" y="3067"/>
                </a:lnTo>
                <a:lnTo>
                  <a:pt x="5961" y="2872"/>
                </a:lnTo>
                <a:lnTo>
                  <a:pt x="6010" y="2677"/>
                </a:lnTo>
                <a:lnTo>
                  <a:pt x="5986" y="2629"/>
                </a:lnTo>
                <a:lnTo>
                  <a:pt x="5937" y="2604"/>
                </a:lnTo>
                <a:lnTo>
                  <a:pt x="5888" y="2604"/>
                </a:lnTo>
                <a:lnTo>
                  <a:pt x="5864" y="2629"/>
                </a:lnTo>
                <a:lnTo>
                  <a:pt x="5718" y="2750"/>
                </a:lnTo>
                <a:lnTo>
                  <a:pt x="5596" y="2921"/>
                </a:lnTo>
                <a:lnTo>
                  <a:pt x="5377" y="3237"/>
                </a:lnTo>
                <a:lnTo>
                  <a:pt x="5110" y="3505"/>
                </a:lnTo>
                <a:lnTo>
                  <a:pt x="4818" y="3772"/>
                </a:lnTo>
                <a:lnTo>
                  <a:pt x="4647" y="3894"/>
                </a:lnTo>
                <a:lnTo>
                  <a:pt x="4453" y="4040"/>
                </a:lnTo>
                <a:lnTo>
                  <a:pt x="4063" y="4332"/>
                </a:lnTo>
                <a:lnTo>
                  <a:pt x="4112" y="3894"/>
                </a:lnTo>
                <a:lnTo>
                  <a:pt x="4209" y="3456"/>
                </a:lnTo>
                <a:lnTo>
                  <a:pt x="4331" y="3042"/>
                </a:lnTo>
                <a:lnTo>
                  <a:pt x="4477" y="2629"/>
                </a:lnTo>
                <a:lnTo>
                  <a:pt x="4599" y="2337"/>
                </a:lnTo>
                <a:lnTo>
                  <a:pt x="4769" y="2045"/>
                </a:lnTo>
                <a:lnTo>
                  <a:pt x="4939" y="1777"/>
                </a:lnTo>
                <a:lnTo>
                  <a:pt x="5158" y="1558"/>
                </a:lnTo>
                <a:lnTo>
                  <a:pt x="5256" y="1485"/>
                </a:lnTo>
                <a:lnTo>
                  <a:pt x="5377" y="1412"/>
                </a:lnTo>
                <a:lnTo>
                  <a:pt x="5596" y="1364"/>
                </a:lnTo>
                <a:lnTo>
                  <a:pt x="5815" y="1315"/>
                </a:lnTo>
                <a:lnTo>
                  <a:pt x="5913" y="1291"/>
                </a:lnTo>
                <a:lnTo>
                  <a:pt x="6034" y="1242"/>
                </a:lnTo>
                <a:lnTo>
                  <a:pt x="6034" y="1218"/>
                </a:lnTo>
                <a:lnTo>
                  <a:pt x="6034" y="1193"/>
                </a:lnTo>
                <a:lnTo>
                  <a:pt x="5961" y="1096"/>
                </a:lnTo>
                <a:lnTo>
                  <a:pt x="5888" y="1023"/>
                </a:lnTo>
                <a:lnTo>
                  <a:pt x="5767" y="974"/>
                </a:lnTo>
                <a:lnTo>
                  <a:pt x="5523" y="974"/>
                </a:lnTo>
                <a:lnTo>
                  <a:pt x="5402" y="999"/>
                </a:lnTo>
                <a:lnTo>
                  <a:pt x="5183" y="1072"/>
                </a:lnTo>
                <a:lnTo>
                  <a:pt x="5037" y="1145"/>
                </a:lnTo>
                <a:lnTo>
                  <a:pt x="4915" y="1242"/>
                </a:lnTo>
                <a:lnTo>
                  <a:pt x="4793" y="1364"/>
                </a:lnTo>
                <a:lnTo>
                  <a:pt x="4672" y="1485"/>
                </a:lnTo>
                <a:lnTo>
                  <a:pt x="4477" y="1728"/>
                </a:lnTo>
                <a:lnTo>
                  <a:pt x="4307" y="2020"/>
                </a:lnTo>
                <a:lnTo>
                  <a:pt x="4161" y="2312"/>
                </a:lnTo>
                <a:lnTo>
                  <a:pt x="4015" y="2653"/>
                </a:lnTo>
                <a:lnTo>
                  <a:pt x="3893" y="3018"/>
                </a:lnTo>
                <a:lnTo>
                  <a:pt x="3772" y="3359"/>
                </a:lnTo>
                <a:lnTo>
                  <a:pt x="3699" y="3724"/>
                </a:lnTo>
                <a:lnTo>
                  <a:pt x="3650" y="4113"/>
                </a:lnTo>
                <a:lnTo>
                  <a:pt x="3650" y="4454"/>
                </a:lnTo>
                <a:lnTo>
                  <a:pt x="3674" y="4819"/>
                </a:lnTo>
                <a:lnTo>
                  <a:pt x="3553" y="4892"/>
                </a:lnTo>
                <a:lnTo>
                  <a:pt x="3455" y="5038"/>
                </a:lnTo>
                <a:lnTo>
                  <a:pt x="3382" y="5184"/>
                </a:lnTo>
                <a:lnTo>
                  <a:pt x="3334" y="5378"/>
                </a:lnTo>
                <a:lnTo>
                  <a:pt x="3236" y="5719"/>
                </a:lnTo>
                <a:lnTo>
                  <a:pt x="3212" y="5962"/>
                </a:lnTo>
                <a:lnTo>
                  <a:pt x="3236" y="6230"/>
                </a:lnTo>
                <a:lnTo>
                  <a:pt x="3285" y="6522"/>
                </a:lnTo>
                <a:lnTo>
                  <a:pt x="3358" y="6814"/>
                </a:lnTo>
                <a:lnTo>
                  <a:pt x="3480" y="7082"/>
                </a:lnTo>
                <a:lnTo>
                  <a:pt x="3626" y="7325"/>
                </a:lnTo>
                <a:lnTo>
                  <a:pt x="3723" y="7422"/>
                </a:lnTo>
                <a:lnTo>
                  <a:pt x="3845" y="7520"/>
                </a:lnTo>
                <a:lnTo>
                  <a:pt x="3942" y="7593"/>
                </a:lnTo>
                <a:lnTo>
                  <a:pt x="4063" y="7641"/>
                </a:lnTo>
                <a:lnTo>
                  <a:pt x="4209" y="7690"/>
                </a:lnTo>
                <a:lnTo>
                  <a:pt x="4355" y="7690"/>
                </a:lnTo>
                <a:lnTo>
                  <a:pt x="4477" y="7933"/>
                </a:lnTo>
                <a:lnTo>
                  <a:pt x="4599" y="8177"/>
                </a:lnTo>
                <a:lnTo>
                  <a:pt x="4745" y="8396"/>
                </a:lnTo>
                <a:lnTo>
                  <a:pt x="4915" y="8615"/>
                </a:lnTo>
                <a:lnTo>
                  <a:pt x="5085" y="8809"/>
                </a:lnTo>
                <a:lnTo>
                  <a:pt x="5256" y="8980"/>
                </a:lnTo>
                <a:lnTo>
                  <a:pt x="5645" y="9320"/>
                </a:lnTo>
                <a:lnTo>
                  <a:pt x="6010" y="9588"/>
                </a:lnTo>
                <a:lnTo>
                  <a:pt x="6424" y="9831"/>
                </a:lnTo>
                <a:lnTo>
                  <a:pt x="6351" y="9855"/>
                </a:lnTo>
                <a:lnTo>
                  <a:pt x="6278" y="9928"/>
                </a:lnTo>
                <a:lnTo>
                  <a:pt x="6253" y="10001"/>
                </a:lnTo>
                <a:lnTo>
                  <a:pt x="6205" y="10074"/>
                </a:lnTo>
                <a:lnTo>
                  <a:pt x="6180" y="10269"/>
                </a:lnTo>
                <a:lnTo>
                  <a:pt x="6156" y="10464"/>
                </a:lnTo>
                <a:lnTo>
                  <a:pt x="6156" y="10610"/>
                </a:lnTo>
                <a:lnTo>
                  <a:pt x="6180" y="10804"/>
                </a:lnTo>
                <a:lnTo>
                  <a:pt x="6010" y="10829"/>
                </a:lnTo>
                <a:lnTo>
                  <a:pt x="5864" y="10853"/>
                </a:lnTo>
                <a:lnTo>
                  <a:pt x="5596" y="10902"/>
                </a:lnTo>
                <a:lnTo>
                  <a:pt x="5231" y="10975"/>
                </a:lnTo>
                <a:lnTo>
                  <a:pt x="4866" y="11072"/>
                </a:lnTo>
                <a:lnTo>
                  <a:pt x="4161" y="11242"/>
                </a:lnTo>
                <a:lnTo>
                  <a:pt x="3480" y="11437"/>
                </a:lnTo>
                <a:lnTo>
                  <a:pt x="2993" y="11632"/>
                </a:lnTo>
                <a:lnTo>
                  <a:pt x="2531" y="11826"/>
                </a:lnTo>
                <a:lnTo>
                  <a:pt x="2068" y="12070"/>
                </a:lnTo>
                <a:lnTo>
                  <a:pt x="1655" y="12362"/>
                </a:lnTo>
                <a:lnTo>
                  <a:pt x="1314" y="12654"/>
                </a:lnTo>
                <a:lnTo>
                  <a:pt x="973" y="12970"/>
                </a:lnTo>
                <a:lnTo>
                  <a:pt x="681" y="13335"/>
                </a:lnTo>
                <a:lnTo>
                  <a:pt x="414" y="13700"/>
                </a:lnTo>
                <a:lnTo>
                  <a:pt x="316" y="13919"/>
                </a:lnTo>
                <a:lnTo>
                  <a:pt x="219" y="14114"/>
                </a:lnTo>
                <a:lnTo>
                  <a:pt x="122" y="14333"/>
                </a:lnTo>
                <a:lnTo>
                  <a:pt x="73" y="14552"/>
                </a:lnTo>
                <a:lnTo>
                  <a:pt x="24" y="14771"/>
                </a:lnTo>
                <a:lnTo>
                  <a:pt x="0" y="14990"/>
                </a:lnTo>
                <a:lnTo>
                  <a:pt x="24" y="15209"/>
                </a:lnTo>
                <a:lnTo>
                  <a:pt x="49" y="15428"/>
                </a:lnTo>
                <a:lnTo>
                  <a:pt x="73" y="15525"/>
                </a:lnTo>
                <a:lnTo>
                  <a:pt x="122" y="15574"/>
                </a:lnTo>
                <a:lnTo>
                  <a:pt x="170" y="15598"/>
                </a:lnTo>
                <a:lnTo>
                  <a:pt x="243" y="15598"/>
                </a:lnTo>
                <a:lnTo>
                  <a:pt x="316" y="15671"/>
                </a:lnTo>
                <a:lnTo>
                  <a:pt x="414" y="15695"/>
                </a:lnTo>
                <a:lnTo>
                  <a:pt x="803" y="15720"/>
                </a:lnTo>
                <a:lnTo>
                  <a:pt x="1217" y="15793"/>
                </a:lnTo>
                <a:lnTo>
                  <a:pt x="1606" y="15890"/>
                </a:lnTo>
                <a:lnTo>
                  <a:pt x="1995" y="15987"/>
                </a:lnTo>
                <a:lnTo>
                  <a:pt x="2774" y="16231"/>
                </a:lnTo>
                <a:lnTo>
                  <a:pt x="3163" y="16328"/>
                </a:lnTo>
                <a:lnTo>
                  <a:pt x="3553" y="16401"/>
                </a:lnTo>
                <a:lnTo>
                  <a:pt x="4599" y="16498"/>
                </a:lnTo>
                <a:lnTo>
                  <a:pt x="5669" y="16547"/>
                </a:lnTo>
                <a:lnTo>
                  <a:pt x="6716" y="16596"/>
                </a:lnTo>
                <a:lnTo>
                  <a:pt x="7762" y="16620"/>
                </a:lnTo>
                <a:lnTo>
                  <a:pt x="9879" y="16620"/>
                </a:lnTo>
                <a:lnTo>
                  <a:pt x="10950" y="16547"/>
                </a:lnTo>
                <a:lnTo>
                  <a:pt x="11996" y="16450"/>
                </a:lnTo>
                <a:lnTo>
                  <a:pt x="12823" y="16352"/>
                </a:lnTo>
                <a:lnTo>
                  <a:pt x="13626" y="16255"/>
                </a:lnTo>
                <a:lnTo>
                  <a:pt x="14040" y="16206"/>
                </a:lnTo>
                <a:lnTo>
                  <a:pt x="14453" y="16109"/>
                </a:lnTo>
                <a:lnTo>
                  <a:pt x="14843" y="16012"/>
                </a:lnTo>
                <a:lnTo>
                  <a:pt x="15232" y="15890"/>
                </a:lnTo>
                <a:lnTo>
                  <a:pt x="15305" y="15841"/>
                </a:lnTo>
                <a:lnTo>
                  <a:pt x="15378" y="15768"/>
                </a:lnTo>
                <a:lnTo>
                  <a:pt x="15402" y="15695"/>
                </a:lnTo>
                <a:lnTo>
                  <a:pt x="15427" y="15622"/>
                </a:lnTo>
                <a:lnTo>
                  <a:pt x="15524" y="15622"/>
                </a:lnTo>
                <a:lnTo>
                  <a:pt x="15621" y="15574"/>
                </a:lnTo>
                <a:lnTo>
                  <a:pt x="15670" y="15549"/>
                </a:lnTo>
                <a:lnTo>
                  <a:pt x="15694" y="15501"/>
                </a:lnTo>
                <a:lnTo>
                  <a:pt x="15694" y="15452"/>
                </a:lnTo>
                <a:lnTo>
                  <a:pt x="15694" y="15379"/>
                </a:lnTo>
                <a:lnTo>
                  <a:pt x="15646" y="14965"/>
                </a:lnTo>
                <a:lnTo>
                  <a:pt x="15548" y="14576"/>
                </a:lnTo>
                <a:lnTo>
                  <a:pt x="15427" y="14187"/>
                </a:lnTo>
                <a:lnTo>
                  <a:pt x="15256" y="13822"/>
                </a:lnTo>
                <a:lnTo>
                  <a:pt x="15281" y="13822"/>
                </a:lnTo>
                <a:lnTo>
                  <a:pt x="15329" y="13797"/>
                </a:lnTo>
                <a:lnTo>
                  <a:pt x="15354" y="13724"/>
                </a:lnTo>
                <a:lnTo>
                  <a:pt x="15354" y="13676"/>
                </a:lnTo>
                <a:lnTo>
                  <a:pt x="15305" y="13627"/>
                </a:lnTo>
                <a:lnTo>
                  <a:pt x="15110" y="13554"/>
                </a:lnTo>
                <a:lnTo>
                  <a:pt x="14989" y="13359"/>
                </a:lnTo>
                <a:lnTo>
                  <a:pt x="14843" y="13140"/>
                </a:lnTo>
                <a:lnTo>
                  <a:pt x="14502" y="12751"/>
                </a:lnTo>
                <a:lnTo>
                  <a:pt x="14113" y="12386"/>
                </a:lnTo>
                <a:lnTo>
                  <a:pt x="13699" y="12070"/>
                </a:lnTo>
                <a:lnTo>
                  <a:pt x="13456" y="11924"/>
                </a:lnTo>
                <a:lnTo>
                  <a:pt x="13237" y="11778"/>
                </a:lnTo>
                <a:lnTo>
                  <a:pt x="12726" y="11559"/>
                </a:lnTo>
                <a:lnTo>
                  <a:pt x="12215" y="11388"/>
                </a:lnTo>
                <a:lnTo>
                  <a:pt x="11680" y="11242"/>
                </a:lnTo>
                <a:lnTo>
                  <a:pt x="11071" y="11121"/>
                </a:lnTo>
                <a:lnTo>
                  <a:pt x="10463" y="11023"/>
                </a:lnTo>
                <a:lnTo>
                  <a:pt x="10341" y="10999"/>
                </a:lnTo>
                <a:lnTo>
                  <a:pt x="10244" y="10975"/>
                </a:lnTo>
                <a:lnTo>
                  <a:pt x="9879" y="10902"/>
                </a:lnTo>
                <a:lnTo>
                  <a:pt x="9684" y="10877"/>
                </a:lnTo>
                <a:lnTo>
                  <a:pt x="9490" y="10877"/>
                </a:lnTo>
                <a:lnTo>
                  <a:pt x="9490" y="10780"/>
                </a:lnTo>
                <a:lnTo>
                  <a:pt x="9490" y="10658"/>
                </a:lnTo>
                <a:lnTo>
                  <a:pt x="9490" y="10415"/>
                </a:lnTo>
                <a:lnTo>
                  <a:pt x="9490" y="10172"/>
                </a:lnTo>
                <a:lnTo>
                  <a:pt x="9465" y="10050"/>
                </a:lnTo>
                <a:lnTo>
                  <a:pt x="9441" y="9977"/>
                </a:lnTo>
                <a:lnTo>
                  <a:pt x="9660" y="9831"/>
                </a:lnTo>
                <a:lnTo>
                  <a:pt x="9879" y="9709"/>
                </a:lnTo>
                <a:lnTo>
                  <a:pt x="10098" y="9539"/>
                </a:lnTo>
                <a:lnTo>
                  <a:pt x="10293" y="9369"/>
                </a:lnTo>
                <a:lnTo>
                  <a:pt x="10463" y="9174"/>
                </a:lnTo>
                <a:lnTo>
                  <a:pt x="10633" y="8980"/>
                </a:lnTo>
                <a:lnTo>
                  <a:pt x="10804" y="8761"/>
                </a:lnTo>
                <a:lnTo>
                  <a:pt x="10950" y="8542"/>
                </a:lnTo>
                <a:lnTo>
                  <a:pt x="11193" y="8128"/>
                </a:lnTo>
                <a:lnTo>
                  <a:pt x="11363" y="7812"/>
                </a:lnTo>
                <a:lnTo>
                  <a:pt x="11509" y="7495"/>
                </a:lnTo>
                <a:lnTo>
                  <a:pt x="11582" y="7495"/>
                </a:lnTo>
                <a:lnTo>
                  <a:pt x="11655" y="7471"/>
                </a:lnTo>
                <a:lnTo>
                  <a:pt x="11801" y="7398"/>
                </a:lnTo>
                <a:lnTo>
                  <a:pt x="11947" y="7252"/>
                </a:lnTo>
                <a:lnTo>
                  <a:pt x="12093" y="7082"/>
                </a:lnTo>
                <a:lnTo>
                  <a:pt x="12215" y="6887"/>
                </a:lnTo>
                <a:lnTo>
                  <a:pt x="12288" y="6717"/>
                </a:lnTo>
                <a:lnTo>
                  <a:pt x="12409" y="6425"/>
                </a:lnTo>
                <a:lnTo>
                  <a:pt x="12458" y="6206"/>
                </a:lnTo>
                <a:lnTo>
                  <a:pt x="12482" y="5987"/>
                </a:lnTo>
                <a:lnTo>
                  <a:pt x="12482" y="5768"/>
                </a:lnTo>
                <a:lnTo>
                  <a:pt x="12458" y="5549"/>
                </a:lnTo>
                <a:lnTo>
                  <a:pt x="12434" y="5330"/>
                </a:lnTo>
                <a:lnTo>
                  <a:pt x="12361" y="5111"/>
                </a:lnTo>
                <a:lnTo>
                  <a:pt x="12263" y="4916"/>
                </a:lnTo>
                <a:lnTo>
                  <a:pt x="12142" y="4721"/>
                </a:lnTo>
                <a:lnTo>
                  <a:pt x="12190" y="4697"/>
                </a:lnTo>
                <a:lnTo>
                  <a:pt x="12239" y="4648"/>
                </a:lnTo>
                <a:lnTo>
                  <a:pt x="12263" y="4551"/>
                </a:lnTo>
                <a:lnTo>
                  <a:pt x="12239" y="4454"/>
                </a:lnTo>
                <a:lnTo>
                  <a:pt x="12166" y="4356"/>
                </a:lnTo>
                <a:lnTo>
                  <a:pt x="12166" y="3797"/>
                </a:lnTo>
                <a:lnTo>
                  <a:pt x="12142" y="3237"/>
                </a:lnTo>
                <a:lnTo>
                  <a:pt x="12093" y="2969"/>
                </a:lnTo>
                <a:lnTo>
                  <a:pt x="12044" y="2677"/>
                </a:lnTo>
                <a:lnTo>
                  <a:pt x="11971" y="2410"/>
                </a:lnTo>
                <a:lnTo>
                  <a:pt x="11899" y="2142"/>
                </a:lnTo>
                <a:lnTo>
                  <a:pt x="11801" y="1874"/>
                </a:lnTo>
                <a:lnTo>
                  <a:pt x="11680" y="1631"/>
                </a:lnTo>
                <a:lnTo>
                  <a:pt x="11534" y="1412"/>
                </a:lnTo>
                <a:lnTo>
                  <a:pt x="11363" y="1193"/>
                </a:lnTo>
                <a:lnTo>
                  <a:pt x="11193" y="974"/>
                </a:lnTo>
                <a:lnTo>
                  <a:pt x="10974" y="804"/>
                </a:lnTo>
                <a:lnTo>
                  <a:pt x="10755" y="634"/>
                </a:lnTo>
                <a:lnTo>
                  <a:pt x="10487" y="488"/>
                </a:lnTo>
                <a:lnTo>
                  <a:pt x="10171" y="342"/>
                </a:lnTo>
                <a:lnTo>
                  <a:pt x="9782" y="220"/>
                </a:lnTo>
                <a:lnTo>
                  <a:pt x="9417" y="123"/>
                </a:lnTo>
                <a:lnTo>
                  <a:pt x="9003" y="50"/>
                </a:lnTo>
                <a:lnTo>
                  <a:pt x="8589" y="25"/>
                </a:lnTo>
                <a:lnTo>
                  <a:pt x="820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>
            <a:spLocks noGrp="1"/>
          </p:cNvSpPr>
          <p:nvPr>
            <p:ph type="ctrTitle"/>
          </p:nvPr>
        </p:nvSpPr>
        <p:spPr>
          <a:xfrm>
            <a:off x="-516669" y="195486"/>
            <a:ext cx="6658127" cy="57606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 smtClean="0"/>
              <a:t>Conceptos generales</a:t>
            </a:r>
            <a:endParaRPr sz="4000" dirty="0"/>
          </a:p>
        </p:txBody>
      </p:sp>
      <p:sp>
        <p:nvSpPr>
          <p:cNvPr id="83" name="Google Shape;83;p14"/>
          <p:cNvSpPr/>
          <p:nvPr/>
        </p:nvSpPr>
        <p:spPr>
          <a:xfrm>
            <a:off x="6588224" y="195486"/>
            <a:ext cx="1824693" cy="1702276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 dirty="0"/>
          </a:p>
        </p:txBody>
      </p:sp>
      <p:sp>
        <p:nvSpPr>
          <p:cNvPr id="6" name="Google Shape;98;p16"/>
          <p:cNvSpPr/>
          <p:nvPr/>
        </p:nvSpPr>
        <p:spPr>
          <a:xfrm>
            <a:off x="6888502" y="574967"/>
            <a:ext cx="1224135" cy="943314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62;p22"/>
          <p:cNvSpPr/>
          <p:nvPr/>
        </p:nvSpPr>
        <p:spPr>
          <a:xfrm>
            <a:off x="1115616" y="1589140"/>
            <a:ext cx="2448272" cy="2133000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" sz="16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DEMANDA AGREGADA</a:t>
            </a:r>
            <a:endParaRPr sz="16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8" name="Google Shape;163;p22"/>
          <p:cNvSpPr/>
          <p:nvPr/>
        </p:nvSpPr>
        <p:spPr>
          <a:xfrm>
            <a:off x="5231526" y="1537743"/>
            <a:ext cx="2508282" cy="2235795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EQUILIBRIO</a:t>
            </a:r>
          </a:p>
          <a:p>
            <a:pPr lvl="0" algn="ctr"/>
            <a:r>
              <a:rPr lang="es-ES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MACROECONÓMICO</a:t>
            </a:r>
            <a:endParaRPr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9" name="Google Shape;166;p22"/>
          <p:cNvSpPr/>
          <p:nvPr/>
        </p:nvSpPr>
        <p:spPr>
          <a:xfrm>
            <a:off x="1115616" y="1582456"/>
            <a:ext cx="2448272" cy="2194432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67;p22"/>
          <p:cNvSpPr/>
          <p:nvPr/>
        </p:nvSpPr>
        <p:spPr>
          <a:xfrm>
            <a:off x="3203848" y="1537743"/>
            <a:ext cx="2448844" cy="2158411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3 Rectángulo"/>
          <p:cNvSpPr/>
          <p:nvPr/>
        </p:nvSpPr>
        <p:spPr>
          <a:xfrm>
            <a:off x="3701652" y="2293782"/>
            <a:ext cx="15311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OFERTA </a:t>
            </a:r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AGREGADA</a:t>
            </a:r>
          </a:p>
        </p:txBody>
      </p:sp>
      <p:sp>
        <p:nvSpPr>
          <p:cNvPr id="15" name="Google Shape;168;p22"/>
          <p:cNvSpPr/>
          <p:nvPr/>
        </p:nvSpPr>
        <p:spPr>
          <a:xfrm>
            <a:off x="5211414" y="1528530"/>
            <a:ext cx="2548506" cy="2176834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5"/>
          <p:cNvSpPr txBox="1">
            <a:spLocks noGrp="1"/>
          </p:cNvSpPr>
          <p:nvPr>
            <p:ph type="body" idx="1"/>
          </p:nvPr>
        </p:nvSpPr>
        <p:spPr>
          <a:xfrm>
            <a:off x="1499286" y="253157"/>
            <a:ext cx="2016224" cy="11740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s-ES_tradnl" b="1" dirty="0" smtClean="0"/>
              <a:t>DEMANDA</a:t>
            </a:r>
          </a:p>
          <a:p>
            <a:pPr marL="0" lvl="0" indent="0">
              <a:buNone/>
            </a:pPr>
            <a:r>
              <a:rPr lang="es-ES_tradnl" b="1" dirty="0" smtClean="0"/>
              <a:t>AGREGADA</a:t>
            </a:r>
            <a:endParaRPr dirty="0"/>
          </a:p>
        </p:txBody>
      </p:sp>
      <p:sp>
        <p:nvSpPr>
          <p:cNvPr id="90" name="Google Shape;90;p15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4" name="Google Shape;89;p15"/>
          <p:cNvSpPr txBox="1">
            <a:spLocks/>
          </p:cNvSpPr>
          <p:nvPr/>
        </p:nvSpPr>
        <p:spPr>
          <a:xfrm>
            <a:off x="6084168" y="51470"/>
            <a:ext cx="2016224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✘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indent="0">
              <a:buFont typeface="Sniglet"/>
              <a:buNone/>
            </a:pPr>
            <a:r>
              <a:rPr lang="es-ES_tradnl" b="1" dirty="0" smtClean="0"/>
              <a:t>OFERTA</a:t>
            </a:r>
          </a:p>
          <a:p>
            <a:pPr marL="0" indent="0">
              <a:buFont typeface="Sniglet"/>
              <a:buNone/>
            </a:pPr>
            <a:r>
              <a:rPr lang="es-ES_tradnl" b="1" dirty="0" smtClean="0"/>
              <a:t>AGREGADA</a:t>
            </a:r>
            <a:endParaRPr lang="es-ES_tradnl" dirty="0"/>
          </a:p>
        </p:txBody>
      </p:sp>
      <p:sp>
        <p:nvSpPr>
          <p:cNvPr id="11" name="Google Shape;89;p15"/>
          <p:cNvSpPr txBox="1">
            <a:spLocks/>
          </p:cNvSpPr>
          <p:nvPr/>
        </p:nvSpPr>
        <p:spPr>
          <a:xfrm>
            <a:off x="3510085" y="3723878"/>
            <a:ext cx="2016224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✘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indent="0">
              <a:buFont typeface="Sniglet"/>
              <a:buNone/>
            </a:pPr>
            <a:r>
              <a:rPr lang="es-ES_tradnl" b="1" dirty="0" smtClean="0"/>
              <a:t>EQUILIBRIO</a:t>
            </a:r>
            <a:endParaRPr lang="es-ES_tradnl" dirty="0"/>
          </a:p>
        </p:txBody>
      </p:sp>
      <p:grpSp>
        <p:nvGrpSpPr>
          <p:cNvPr id="12" name="Google Shape;51;p11"/>
          <p:cNvGrpSpPr/>
          <p:nvPr/>
        </p:nvGrpSpPr>
        <p:grpSpPr>
          <a:xfrm rot="-9269861">
            <a:off x="1002267" y="18220"/>
            <a:ext cx="1263886" cy="1362643"/>
            <a:chOff x="1113100" y="2199475"/>
            <a:chExt cx="801900" cy="709925"/>
          </a:xfrm>
        </p:grpSpPr>
        <p:sp>
          <p:nvSpPr>
            <p:cNvPr id="13" name="Google Shape;52;p11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3;p11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06;p17"/>
          <p:cNvGrpSpPr/>
          <p:nvPr/>
        </p:nvGrpSpPr>
        <p:grpSpPr>
          <a:xfrm rot="-7230029">
            <a:off x="7994830" y="553689"/>
            <a:ext cx="1305566" cy="810667"/>
            <a:chOff x="238125" y="1918825"/>
            <a:chExt cx="1042450" cy="660400"/>
          </a:xfrm>
        </p:grpSpPr>
        <p:sp>
          <p:nvSpPr>
            <p:cNvPr id="16" name="Google Shape;107;p17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8;p17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48;p11"/>
          <p:cNvGrpSpPr/>
          <p:nvPr/>
        </p:nvGrpSpPr>
        <p:grpSpPr>
          <a:xfrm rot="2194107">
            <a:off x="1773706" y="3739903"/>
            <a:ext cx="2012787" cy="1132478"/>
            <a:chOff x="238125" y="1918825"/>
            <a:chExt cx="1042450" cy="660400"/>
          </a:xfrm>
        </p:grpSpPr>
        <p:sp>
          <p:nvSpPr>
            <p:cNvPr id="19" name="Google Shape;49;p11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0;p11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89;p15"/>
          <p:cNvSpPr txBox="1">
            <a:spLocks/>
          </p:cNvSpPr>
          <p:nvPr/>
        </p:nvSpPr>
        <p:spPr>
          <a:xfrm>
            <a:off x="3510085" y="97869"/>
            <a:ext cx="2016224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✘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indent="0">
              <a:buFont typeface="Sniglet"/>
              <a:buNone/>
            </a:pPr>
            <a:r>
              <a:rPr lang="es-ES_tradnl" sz="2000" dirty="0" smtClean="0"/>
              <a:t>IMPORTANTE!!!</a:t>
            </a:r>
            <a:endParaRPr lang="es-ES_tradnl" sz="20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444" y="1652588"/>
            <a:ext cx="2363505" cy="1963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427225"/>
            <a:ext cx="2232247" cy="1658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413" y="1427223"/>
            <a:ext cx="2218953" cy="1658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¿Qué </a:t>
            </a:r>
            <a:r>
              <a:rPr lang="es-ES" dirty="0" smtClean="0"/>
              <a:t>deberás </a:t>
            </a:r>
            <a:r>
              <a:rPr lang="es-ES" dirty="0"/>
              <a:t>conocer?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1600" indent="0">
              <a:lnSpc>
                <a:spcPct val="150000"/>
              </a:lnSpc>
              <a:buNone/>
            </a:pPr>
            <a:r>
              <a:rPr lang="es-MX" dirty="0"/>
              <a:t>Con el estudio de este tema </a:t>
            </a:r>
            <a:r>
              <a:rPr lang="es-MX" dirty="0" smtClean="0"/>
              <a:t>deberán </a:t>
            </a:r>
            <a:r>
              <a:rPr lang="es-MX" dirty="0"/>
              <a:t>quedar </a:t>
            </a:r>
            <a:r>
              <a:rPr lang="es-MX" dirty="0" smtClean="0"/>
              <a:t>claros </a:t>
            </a:r>
            <a:r>
              <a:rPr lang="es-MX" dirty="0"/>
              <a:t>los siguientes </a:t>
            </a:r>
            <a:r>
              <a:rPr lang="es-MX" dirty="0" smtClean="0"/>
              <a:t>aspectos</a:t>
            </a:r>
            <a:r>
              <a:rPr lang="es-MX" dirty="0"/>
              <a:t>: </a:t>
            </a:r>
            <a:r>
              <a:rPr lang="es-MX" dirty="0" smtClean="0"/>
              <a:t>Principales instrumentos macroeconómicos. La </a:t>
            </a:r>
            <a:r>
              <a:rPr lang="es-MX" dirty="0"/>
              <a:t>demanda agregada</a:t>
            </a:r>
            <a:r>
              <a:rPr lang="es-MX" dirty="0" smtClean="0"/>
              <a:t>. La oferta agregada.  </a:t>
            </a:r>
            <a:endParaRPr lang="es-ES" dirty="0"/>
          </a:p>
          <a:p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118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360551" y="195486"/>
            <a:ext cx="8064896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ES" dirty="0"/>
              <a:t>Recursos educativos para el estudio del tema</a:t>
            </a:r>
            <a:endParaRPr dirty="0"/>
          </a:p>
        </p:txBody>
      </p:sp>
      <p:sp>
        <p:nvSpPr>
          <p:cNvPr id="96" name="Google Shape;96;p16"/>
          <p:cNvSpPr txBox="1">
            <a:spLocks noGrp="1"/>
          </p:cNvSpPr>
          <p:nvPr>
            <p:ph type="body" idx="1"/>
          </p:nvPr>
        </p:nvSpPr>
        <p:spPr>
          <a:xfrm>
            <a:off x="367724" y="751012"/>
            <a:ext cx="8229600" cy="43924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 indent="0">
              <a:buNone/>
            </a:pPr>
            <a:r>
              <a:rPr lang="es-MX" sz="1800" dirty="0" smtClean="0"/>
              <a:t>Para el estudio de este tema se debe consultar:</a:t>
            </a:r>
            <a:endParaRPr lang="es-ES" sz="1800" dirty="0"/>
          </a:p>
          <a:p>
            <a:pPr>
              <a:buFont typeface="Arial" pitchFamily="34" charset="0"/>
              <a:buChar char="•"/>
            </a:pPr>
            <a:r>
              <a:rPr lang="es-ES" sz="1800" dirty="0" err="1"/>
              <a:t>Mankiw</a:t>
            </a:r>
            <a:r>
              <a:rPr lang="es-ES" sz="1800" dirty="0"/>
              <a:t>, G.  “Macroeconomía” Cuarta edición, Antoni </a:t>
            </a:r>
            <a:r>
              <a:rPr lang="es-ES" sz="1800" dirty="0" err="1"/>
              <a:t>Bosh</a:t>
            </a:r>
            <a:r>
              <a:rPr lang="es-ES" sz="1800" dirty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es-ES" sz="1800" dirty="0" err="1" smtClean="0"/>
              <a:t>Samuelson</a:t>
            </a:r>
            <a:r>
              <a:rPr lang="es-ES" sz="1800" dirty="0" smtClean="0"/>
              <a:t>, P. «Economía». Partes V,VI,VII. Capítulos</a:t>
            </a:r>
            <a:r>
              <a:rPr lang="es-ES" sz="1800" dirty="0"/>
              <a:t>: 23</a:t>
            </a:r>
            <a:r>
              <a:rPr lang="es-ES" sz="1800"/>
              <a:t>, </a:t>
            </a:r>
            <a:r>
              <a:rPr lang="es-ES" sz="1800" smtClean="0"/>
              <a:t>25, 26. </a:t>
            </a:r>
            <a:endParaRPr lang="es-ES" sz="1800" dirty="0" smtClean="0"/>
          </a:p>
          <a:p>
            <a:pPr>
              <a:buFont typeface="Arial" pitchFamily="34" charset="0"/>
              <a:buChar char="•"/>
            </a:pPr>
            <a:r>
              <a:rPr lang="es-ES" sz="1800" dirty="0" err="1" smtClean="0"/>
              <a:t>Dornbusch</a:t>
            </a:r>
            <a:r>
              <a:rPr lang="es-ES" sz="1800" dirty="0"/>
              <a:t>, R., Fischer, S. Macroeconomía. 6ª Edición.- </a:t>
            </a:r>
            <a:r>
              <a:rPr lang="es-ES_tradnl" sz="1800" dirty="0"/>
              <a:t>Madrid, </a:t>
            </a:r>
            <a:r>
              <a:rPr lang="es-ES_tradnl" sz="1800" dirty="0" smtClean="0"/>
              <a:t>1994</a:t>
            </a:r>
            <a:r>
              <a:rPr lang="es-ES_tradnl" sz="1800" dirty="0"/>
              <a:t>.- McGraw-Hill.- </a:t>
            </a:r>
            <a:r>
              <a:rPr lang="es-ES" sz="1800" dirty="0"/>
              <a:t>Capítulos: 1 Introducción; 2 La contabilidad nacional. </a:t>
            </a:r>
          </a:p>
          <a:p>
            <a:pPr>
              <a:buFont typeface="Arial" pitchFamily="34" charset="0"/>
              <a:buChar char="•"/>
            </a:pPr>
            <a:r>
              <a:rPr lang="es-ES" sz="1800" dirty="0" err="1"/>
              <a:t>Sachs</a:t>
            </a:r>
            <a:r>
              <a:rPr lang="es-ES" sz="1800" dirty="0"/>
              <a:t>, J., Larraín, F. Macroeconomía en la economía Global.- México, 1994.- Prentice Hall Iberoamericana, S.A.- Capítulos: 1 Introducción; 2 Conceptos básicos en Macroeconomía. </a:t>
            </a:r>
          </a:p>
          <a:p>
            <a:pPr marL="101600" indent="0">
              <a:buNone/>
            </a:pPr>
            <a:r>
              <a:rPr lang="es-ES" sz="1800" dirty="0" smtClean="0"/>
              <a:t>Seguidamente deben consultar los materiales recopilados en la carpeta “MATERIALES DE CONSULTA</a:t>
            </a:r>
            <a:r>
              <a:rPr lang="es-ES" sz="1800" dirty="0"/>
              <a:t>”</a:t>
            </a:r>
          </a:p>
          <a:p>
            <a:pPr marL="101600" indent="0">
              <a:buNone/>
            </a:pPr>
            <a:r>
              <a:rPr lang="es-ES" sz="1800" dirty="0" smtClean="0"/>
              <a:t>Para continuar con la autogestión de su aprendizaje deberán realizar las actividades que se proponen</a:t>
            </a:r>
            <a:r>
              <a:rPr lang="es-ES" sz="1800" dirty="0"/>
              <a:t> </a:t>
            </a:r>
            <a:r>
              <a:rPr lang="es-ES" sz="1800" dirty="0" smtClean="0"/>
              <a:t>a continuación: </a:t>
            </a:r>
            <a:endParaRPr lang="es-ES" sz="1800" dirty="0"/>
          </a:p>
        </p:txBody>
      </p:sp>
      <p:sp>
        <p:nvSpPr>
          <p:cNvPr id="97" name="Google Shape;97;p16"/>
          <p:cNvSpPr/>
          <p:nvPr/>
        </p:nvSpPr>
        <p:spPr>
          <a:xfrm>
            <a:off x="8172400" y="339502"/>
            <a:ext cx="788694" cy="80519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6"/>
          <p:cNvSpPr/>
          <p:nvPr/>
        </p:nvSpPr>
        <p:spPr>
          <a:xfrm>
            <a:off x="8393906" y="534683"/>
            <a:ext cx="345681" cy="414830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187" y="51470"/>
            <a:ext cx="6390387" cy="504056"/>
          </a:xfrm>
        </p:spPr>
        <p:txBody>
          <a:bodyPr/>
          <a:lstStyle/>
          <a:p>
            <a:r>
              <a:rPr lang="es-ES" dirty="0"/>
              <a:t>Actividades de auto-aprendizaje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699542"/>
            <a:ext cx="8229600" cy="3367058"/>
          </a:xfrm>
        </p:spPr>
        <p:txBody>
          <a:bodyPr/>
          <a:lstStyle/>
          <a:p>
            <a:pPr marL="101600" indent="0">
              <a:buNone/>
            </a:pPr>
            <a:r>
              <a:rPr lang="es-ES" sz="1600" dirty="0"/>
              <a:t>Después de la lectura y el análisis de los materiales de consulta proponemos las siguientes actividades d</a:t>
            </a:r>
            <a:r>
              <a:rPr lang="es-ES" sz="1600" dirty="0" smtClean="0"/>
              <a:t>e aprendizaje</a:t>
            </a:r>
            <a:r>
              <a:rPr lang="es-ES" sz="1800" dirty="0" smtClean="0"/>
              <a:t>:</a:t>
            </a:r>
          </a:p>
          <a:p>
            <a:pPr marL="101600" indent="0">
              <a:buNone/>
            </a:pPr>
            <a:r>
              <a:rPr lang="es-ES" sz="1600" dirty="0" smtClean="0"/>
              <a:t>1.- Lee </a:t>
            </a:r>
            <a:r>
              <a:rPr lang="es-ES" sz="1600" dirty="0"/>
              <a:t>detenidamente las definiciones de diferentes especialistas en </a:t>
            </a:r>
            <a:r>
              <a:rPr lang="es-ES" sz="1600" dirty="0" smtClean="0"/>
              <a:t>la temática </a:t>
            </a:r>
            <a:r>
              <a:rPr lang="es-ES" sz="1600" dirty="0"/>
              <a:t>y </a:t>
            </a:r>
            <a:r>
              <a:rPr lang="es-ES" sz="1600" dirty="0" smtClean="0"/>
              <a:t>realice un resumen de los siguientes conceptos (emplea </a:t>
            </a:r>
            <a:r>
              <a:rPr lang="es-ES" sz="1600" dirty="0"/>
              <a:t>cualquiera de </a:t>
            </a:r>
            <a:r>
              <a:rPr lang="es-ES" sz="1600" dirty="0" smtClean="0"/>
              <a:t>las estrategias </a:t>
            </a:r>
            <a:r>
              <a:rPr lang="es-ES" sz="1600" dirty="0"/>
              <a:t>de aprendizaje que conozcas) es importante que </a:t>
            </a:r>
            <a:r>
              <a:rPr lang="es-ES" sz="1600" dirty="0" smtClean="0"/>
              <a:t>este contenido </a:t>
            </a:r>
            <a:r>
              <a:rPr lang="es-ES" sz="1600" dirty="0"/>
              <a:t>quede registrado para las próximas temáticas</a:t>
            </a:r>
            <a:r>
              <a:rPr lang="es-ES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 smtClean="0"/>
              <a:t>Oferta Agregada.                                         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 smtClean="0"/>
              <a:t>Demanda Agregada. 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 smtClean="0"/>
              <a:t>Equilibrio. </a:t>
            </a:r>
            <a:endParaRPr lang="es-ES" sz="1600" dirty="0"/>
          </a:p>
          <a:p>
            <a:pPr>
              <a:buFont typeface="Arial" pitchFamily="34" charset="0"/>
              <a:buChar char="•"/>
            </a:pPr>
            <a:endParaRPr lang="es-ES" sz="1600" dirty="0" smtClean="0"/>
          </a:p>
          <a:p>
            <a:pPr marL="101600" indent="0">
              <a:buNone/>
            </a:pPr>
            <a:endParaRPr lang="es-ES" sz="16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8</a:t>
            </a:fld>
            <a:endParaRPr lang="es-ES"/>
          </a:p>
        </p:txBody>
      </p:sp>
      <p:sp>
        <p:nvSpPr>
          <p:cNvPr id="5" name="Google Shape;293;p38"/>
          <p:cNvSpPr/>
          <p:nvPr/>
        </p:nvSpPr>
        <p:spPr>
          <a:xfrm>
            <a:off x="7884368" y="195486"/>
            <a:ext cx="744775" cy="589097"/>
          </a:xfrm>
          <a:custGeom>
            <a:avLst/>
            <a:gdLst/>
            <a:ahLst/>
            <a:cxnLst/>
            <a:rect l="l" t="t" r="r" b="b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17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95486"/>
            <a:ext cx="9156000" cy="857400"/>
          </a:xfrm>
        </p:spPr>
        <p:txBody>
          <a:bodyPr/>
          <a:lstStyle/>
          <a:p>
            <a:r>
              <a:rPr lang="es-ES" dirty="0"/>
              <a:t>Actividades de auto-aprendizaje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1600" indent="0">
              <a:buNone/>
            </a:pPr>
            <a:r>
              <a:rPr lang="es-ES_tradnl" dirty="0"/>
              <a:t>2.- De acuerdo a que la teoría de la Demanda y la </a:t>
            </a:r>
            <a:r>
              <a:rPr lang="es-ES_tradnl" dirty="0" smtClean="0"/>
              <a:t>Oferta agregadas </a:t>
            </a:r>
            <a:r>
              <a:rPr lang="es-ES_tradnl" dirty="0"/>
              <a:t>son el instrumento básico del análisis </a:t>
            </a:r>
            <a:r>
              <a:rPr lang="es-ES_tradnl" dirty="0" smtClean="0"/>
              <a:t>macroeconómico</a:t>
            </a:r>
            <a:r>
              <a:rPr lang="es-ES_tradnl" dirty="0"/>
              <a:t>, </a:t>
            </a:r>
            <a:r>
              <a:rPr lang="es-ES_tradnl" dirty="0" smtClean="0"/>
              <a:t>responda:</a:t>
            </a:r>
          </a:p>
          <a:p>
            <a:pPr marL="101600" indent="0">
              <a:buNone/>
            </a:pPr>
            <a:r>
              <a:rPr lang="es-ES_tradnl" dirty="0" smtClean="0"/>
              <a:t>a</a:t>
            </a:r>
            <a:r>
              <a:rPr lang="es-ES_tradnl" dirty="0"/>
              <a:t>) </a:t>
            </a:r>
            <a:r>
              <a:rPr lang="es-ES_tradnl" dirty="0" smtClean="0"/>
              <a:t>¿</a:t>
            </a:r>
            <a:r>
              <a:rPr lang="es-ES_tradnl" dirty="0"/>
              <a:t>Que se entiende por Demanda </a:t>
            </a:r>
            <a:r>
              <a:rPr lang="es-ES_tradnl" dirty="0" smtClean="0"/>
              <a:t>Agregada? </a:t>
            </a:r>
            <a:r>
              <a:rPr lang="es-ES_tradnl" dirty="0"/>
              <a:t>Represente la curva.</a:t>
            </a:r>
            <a:endParaRPr lang="es-ES" dirty="0"/>
          </a:p>
          <a:p>
            <a:pPr marL="101600" indent="0">
              <a:buNone/>
            </a:pPr>
            <a:r>
              <a:rPr lang="es-ES_tradnl" dirty="0"/>
              <a:t>b) </a:t>
            </a:r>
            <a:r>
              <a:rPr lang="es-ES_tradnl" dirty="0" smtClean="0"/>
              <a:t>¿</a:t>
            </a:r>
            <a:r>
              <a:rPr lang="es-ES_tradnl" dirty="0"/>
              <a:t>Que se entiende por </a:t>
            </a:r>
            <a:r>
              <a:rPr lang="es-ES_tradnl" dirty="0" smtClean="0"/>
              <a:t>Oferta Agregada? </a:t>
            </a:r>
            <a:r>
              <a:rPr lang="es-ES_tradnl" dirty="0"/>
              <a:t>Represéntela.</a:t>
            </a:r>
            <a:endParaRPr lang="es-ES" dirty="0"/>
          </a:p>
          <a:p>
            <a:pPr marL="101600" indent="0">
              <a:buNone/>
            </a:pPr>
            <a:r>
              <a:rPr lang="es-ES_tradnl" dirty="0"/>
              <a:t> c) </a:t>
            </a:r>
            <a:r>
              <a:rPr lang="es-ES_tradnl" dirty="0" smtClean="0"/>
              <a:t>¿Dónde ocurriría el equilibrio nacional?</a:t>
            </a:r>
            <a:endParaRPr lang="es-ES" dirty="0"/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9</a:t>
            </a:fld>
            <a:endParaRPr lang="es-ES"/>
          </a:p>
        </p:txBody>
      </p:sp>
      <p:sp>
        <p:nvSpPr>
          <p:cNvPr id="5" name="Google Shape;293;p38"/>
          <p:cNvSpPr/>
          <p:nvPr/>
        </p:nvSpPr>
        <p:spPr>
          <a:xfrm>
            <a:off x="7884368" y="195486"/>
            <a:ext cx="744775" cy="1080120"/>
          </a:xfrm>
          <a:custGeom>
            <a:avLst/>
            <a:gdLst/>
            <a:ahLst/>
            <a:cxnLst/>
            <a:rect l="l" t="t" r="r" b="b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81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sul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719</Words>
  <Application>Microsoft Office PowerPoint</Application>
  <PresentationFormat>Presentación en pantalla (16:9)</PresentationFormat>
  <Paragraphs>95</Paragraphs>
  <Slides>13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Sniglet</vt:lpstr>
      <vt:lpstr>Walter Turncoat</vt:lpstr>
      <vt:lpstr>Ursula template</vt:lpstr>
      <vt:lpstr>Guía didáctica asignatura Economía Empresarial.   TEMA III</vt:lpstr>
      <vt:lpstr>Unidad didáctica III</vt:lpstr>
      <vt:lpstr>hello!!!</vt:lpstr>
      <vt:lpstr>  Conceptos generales</vt:lpstr>
      <vt:lpstr>Presentación de PowerPoint</vt:lpstr>
      <vt:lpstr>¿Qué deberás conocer?</vt:lpstr>
      <vt:lpstr>Recursos educativos para el estudio del tema</vt:lpstr>
      <vt:lpstr>Actividades de auto-aprendizaje</vt:lpstr>
      <vt:lpstr>Actividades de auto-aprendizaje</vt:lpstr>
      <vt:lpstr>Actividades de auto-aprendizaje</vt:lpstr>
      <vt:lpstr>Actividad de evaluación!!</vt:lpstr>
      <vt:lpstr>Tutoría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Guía didáctica para la asignatura Microecnomía. </dc:title>
  <cp:lastModifiedBy>Eddy</cp:lastModifiedBy>
  <cp:revision>41</cp:revision>
  <dcterms:modified xsi:type="dcterms:W3CDTF">2007-06-27T06:34:07Z</dcterms:modified>
</cp:coreProperties>
</file>