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notesSlides/notesSlide2.xml" ContentType="application/vnd.openxmlformats-officedocument.presentationml.notesSlide+xml"/>
  <Override PartName="/ppt/theme/themeOverride12.xml" ContentType="application/vnd.openxmlformats-officedocument.themeOverr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Layouts/slideLayout6.xml" ContentType="application/vnd.openxmlformats-officedocument.presentationml.slideLayout+xml"/>
  <Override PartName="/ppt/diagrams/quickStyle2.xml" ContentType="application/vnd.openxmlformats-officedocument.drawingml.diagramStyle+xml"/>
  <Override PartName="/ppt/theme/themeOverride5.xml" ContentType="application/vnd.openxmlformats-officedocument.themeOverride+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theme/themeOverride1.xml" ContentType="application/vnd.openxmlformats-officedocument.themeOverride+xml"/>
  <Override PartName="/ppt/notesSlides/notesSlide16.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diagrams/layout5.xml" ContentType="application/vnd.openxmlformats-officedocument.drawingml.diagramLayout+xml"/>
  <Override PartName="/ppt/notesSlides/notesSlide23.xml" ContentType="application/vnd.openxmlformats-officedocument.presentationml.notesSlide+xml"/>
  <Override PartName="/docProps/custom.xml" ContentType="application/vnd.openxmlformats-officedocument.custom-properties+xml"/>
  <Override PartName="/ppt/notesSlides/notesSlide12.xml" ContentType="application/vnd.openxmlformats-officedocument.presentationml.notesSlide+xml"/>
  <Override PartName="/ppt/theme/themeOverride17.xml" ContentType="application/vnd.openxmlformats-officedocument.themeOverride+xml"/>
  <Override PartName="/ppt/theme/themeOverride28.xml" ContentType="application/vnd.openxmlformats-officedocument.themeOverride+xml"/>
  <Override PartName="/ppt/diagrams/layout1.xml" ContentType="application/vnd.openxmlformats-officedocument.drawingml.diagramLayout+xml"/>
  <Override PartName="/ppt/notesSlides/notesSlide7.xml" ContentType="application/vnd.openxmlformats-officedocument.presentationml.notesSlide+xml"/>
  <Override PartName="/ppt/diagrams/data2.xml" ContentType="application/vnd.openxmlformats-officedocument.drawingml.diagramData+xml"/>
  <Override PartName="/ppt/theme/themeOverride24.xml" ContentType="application/vnd.openxmlformats-officedocument.themeOverride+xml"/>
  <Override PartName="/ppt/slides/slide9.xml" ContentType="application/vnd.openxmlformats-officedocument.presentationml.slide+xml"/>
  <Override PartName="/ppt/viewProps.xml" ContentType="application/vnd.openxmlformats-officedocument.presentationml.viewProps+xml"/>
  <Override PartName="/ppt/theme/themeOverride13.xml" ContentType="application/vnd.openxmlformats-officedocument.themeOverride+xml"/>
  <Override PartName="/ppt/diagrams/colors4.xml" ContentType="application/vnd.openxmlformats-officedocument.drawingml.diagramColors+xml"/>
  <Override PartName="/ppt/slides/slide5.xml" ContentType="application/vnd.openxmlformats-officedocument.presentationml.slide+xml"/>
  <Override PartName="/ppt/slides/slide1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Override PartName="/ppt/notesSlides/notesSlide3.xml" ContentType="application/vnd.openxmlformats-officedocument.presentationml.notesSlide+xml"/>
  <Default Extension="bin" ContentType="application/vnd.openxmlformats-officedocument.oleObject"/>
  <Override PartName="/ppt/theme/themeOverride20.xml" ContentType="application/vnd.openxmlformats-officedocument.themeOverride+xml"/>
  <Default Extension="png" ContentType="image/png"/>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theme/themeOverride6.xml" ContentType="application/vnd.openxmlformats-officedocument.themeOverride+xml"/>
  <Override PartName="/ppt/diagrams/quickStyle3.xml" ContentType="application/vnd.openxmlformats-officedocument.drawingml.diagramStyl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Layouts/slideLayout3.xml" ContentType="application/vnd.openxmlformats-officedocument.presentationml.slideLayout+xml"/>
  <Default Extension="jpeg" ContentType="image/jpeg"/>
  <Override PartName="/ppt/diagrams/quickStyle1.xml" ContentType="application/vnd.openxmlformats-officedocument.drawingml.diagramStyle+xml"/>
  <Override PartName="/ppt/theme/themeOverride4.xml" ContentType="application/vnd.openxmlformats-officedocument.themeOverride+xml"/>
  <Override PartName="/ppt/notesSlides/notesSlide1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ppt/theme/themeOverride2.xml" ContentType="application/vnd.openxmlformats-officedocument.themeOverride+xml"/>
  <Override PartName="/ppt/notesSlides/notesSlide15.xml" ContentType="application/vnd.openxmlformats-officedocument.presentationml.notesSlide+xml"/>
  <Override PartName="/ppt/notesSlides/notesSlide24.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notesSlides/notesSlide13.xml" ContentType="application/vnd.openxmlformats-officedocument.presentationml.notesSlide+xml"/>
  <Override PartName="/ppt/diagrams/layout4.xml" ContentType="application/vnd.openxmlformats-officedocument.drawingml.diagramLayout+xml"/>
  <Override PartName="/ppt/notesSlides/notesSlide22.xml" ContentType="application/vnd.openxmlformats-officedocument.presentationml.notesSlide+xml"/>
  <Override PartName="/ppt/theme/themeOverride29.xml" ContentType="application/vnd.openxmlformats-officedocument.themeOverride+xml"/>
  <Override PartName="/ppt/slideLayouts/slideLayout10.xml" ContentType="application/vnd.openxmlformats-officedocument.presentationml.slideLayout+xml"/>
  <Default Extension="vml" ContentType="application/vnd.openxmlformats-officedocument.vmlDrawing"/>
  <Override PartName="/ppt/notesSlides/notesSlide8.xml" ContentType="application/vnd.openxmlformats-officedocument.presentationml.notesSlide+xml"/>
  <Override PartName="/ppt/notesSlides/notesSlide11.xml" ContentType="application/vnd.openxmlformats-officedocument.presentationml.notesSlide+xml"/>
  <Override PartName="/ppt/diagrams/layout2.xml" ContentType="application/vnd.openxmlformats-officedocument.drawingml.diagramLayout+xml"/>
  <Override PartName="/ppt/notesSlides/notesSlide20.xml" ContentType="application/vnd.openxmlformats-officedocument.presentationml.notesSlide+xml"/>
  <Override PartName="/ppt/diagrams/data5.xml" ContentType="application/vnd.openxmlformats-officedocument.drawingml.diagramData+xml"/>
  <Override PartName="/ppt/theme/themeOverride18.xml" ContentType="application/vnd.openxmlformats-officedocument.themeOverride+xml"/>
  <Override PartName="/ppt/theme/themeOverride27.xml" ContentType="application/vnd.openxmlformats-officedocument.themeOverride+xml"/>
  <Override PartName="/ppt/notesSlides/notesSlide6.xml" ContentType="application/vnd.openxmlformats-officedocument.presentationml.notesSlide+xml"/>
  <Override PartName="/ppt/theme/themeOverride16.xml" ContentType="application/vnd.openxmlformats-officedocument.themeOverride+xml"/>
  <Override PartName="/ppt/diagrams/data3.xml" ContentType="application/vnd.openxmlformats-officedocument.drawingml.diagramData+xml"/>
  <Override PartName="/ppt/diagrams/colors5.xml" ContentType="application/vnd.openxmlformats-officedocument.drawingml.diagramColors+xml"/>
  <Override PartName="/ppt/theme/themeOverride25.xml" ContentType="application/vnd.openxmlformats-officedocument.themeOverride+xml"/>
  <Override PartName="/ppt/slides/slide8.xml" ContentType="application/vnd.openxmlformats-officedocument.presentationml.slide+xml"/>
  <Override PartName="/ppt/diagrams/data1.xml" ContentType="application/vnd.openxmlformats-officedocument.drawingml.diagramData+xml"/>
  <Override PartName="/ppt/notesSlides/notesSlide4.xml" ContentType="application/vnd.openxmlformats-officedocument.presentationml.notesSlide+xml"/>
  <Override PartName="/ppt/theme/themeOverride9.xml" ContentType="application/vnd.openxmlformats-officedocument.themeOverride+xml"/>
  <Override PartName="/ppt/theme/themeOverride14.xml" ContentType="application/vnd.openxmlformats-officedocument.themeOverride+xml"/>
  <Override PartName="/ppt/diagrams/colors3.xml" ContentType="application/vnd.openxmlformats-officedocument.drawingml.diagramColors+xml"/>
  <Override PartName="/ppt/theme/themeOverride23.xml" ContentType="application/vnd.openxmlformats-officedocument.themeOverr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diagrams/colors1.xml" ContentType="application/vnd.openxmlformats-officedocument.drawingml.diagramColors+xml"/>
  <Override PartName="/ppt/theme/themeOverride7.xml" ContentType="application/vnd.openxmlformats-officedocument.themeOverride+xml"/>
  <Override PartName="/ppt/diagrams/quickStyle4.xml" ContentType="application/vnd.openxmlformats-officedocument.drawingml.diagramStyle+xml"/>
  <Override PartName="/ppt/theme/themeOverride21.xml" ContentType="application/vnd.openxmlformats-officedocument.themeOverride+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theme/themeOverride10.xml" ContentType="application/vnd.openxmlformats-officedocument.themeOverr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Default Extension="wmf" ContentType="image/x-wmf"/>
  <Override PartName="/ppt/theme/themeOverride3.xml" ContentType="application/vnd.openxmlformats-officedocument.themeOverride+xml"/>
  <Override PartName="/ppt/notesSlides/notesSlide18.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notesSlides/notesSlide25.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theme/themeOverride19.xml" ContentType="application/vnd.openxmlformats-officedocument.themeOverride+xml"/>
  <Override PartName="/ppt/notesSlides/notesSlide9.xml" ContentType="application/vnd.openxmlformats-officedocument.presentationml.notesSlide+xml"/>
  <Override PartName="/ppt/diagrams/layout3.xml" ContentType="application/vnd.openxmlformats-officedocument.drawingml.diagramLayout+xml"/>
  <Override PartName="/ppt/notesSlides/notesSlide21.xml" ContentType="application/vnd.openxmlformats-officedocument.presentationml.notesSlide+xml"/>
  <Override PartName="/ppt/diagrams/data4.xml" ContentType="application/vnd.openxmlformats-officedocument.drawingml.diagramData+xml"/>
  <Override PartName="/ppt/notesSlides/notesSlide10.xml" ContentType="application/vnd.openxmlformats-officedocument.presentationml.notesSlide+xml"/>
  <Override PartName="/ppt/theme/themeOverride15.xml" ContentType="application/vnd.openxmlformats-officedocument.themeOverride+xml"/>
  <Override PartName="/ppt/theme/themeOverride26.xml" ContentType="application/vnd.openxmlformats-officedocument.themeOverride+xml"/>
  <Override PartName="/ppt/slides/slide7.xml" ContentType="application/vnd.openxmlformats-officedocument.presentationml.slide+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theme/themeOverride22.xml" ContentType="application/vnd.openxmlformats-officedocument.themeOverride+xml"/>
  <Override PartName="/ppt/slides/slide28.xml" ContentType="application/vnd.openxmlformats-officedocument.presentationml.slide+xml"/>
  <Override PartName="/ppt/slides/slide39.xml" ContentType="application/vnd.openxmlformats-officedocument.presentationml.slide+xml"/>
  <Override PartName="/ppt/notesSlides/notesSlide1.xml" ContentType="application/vnd.openxmlformats-officedocument.presentationml.notesSlide+xml"/>
  <Override PartName="/ppt/diagrams/colors2.xml" ContentType="application/vnd.openxmlformats-officedocument.drawingml.diagramColors+xml"/>
  <Override PartName="/ppt/theme/themeOverride8.xml" ContentType="application/vnd.openxmlformats-officedocument.themeOverride+xml"/>
  <Override PartName="/ppt/theme/themeOverride11.xml" ContentType="application/vnd.openxmlformats-officedocument.themeOverride+xml"/>
  <Override PartName="/ppt/diagrams/quickStyle5.xml" ContentType="application/vnd.openxmlformats-officedocument.drawingml.diagramStyle+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Layouts/slideLayout5.xml" ContentType="application/vnd.openxmlformats-officedocument.presentationml.slideLayout+xml"/>
  <Override PartName="/ppt/notesSlides/notesSlide19.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0"/>
  </p:notesMasterIdLst>
  <p:sldIdLst>
    <p:sldId id="256" r:id="rId2"/>
    <p:sldId id="326" r:id="rId3"/>
    <p:sldId id="463" r:id="rId4"/>
    <p:sldId id="464" r:id="rId5"/>
    <p:sldId id="366" r:id="rId6"/>
    <p:sldId id="417" r:id="rId7"/>
    <p:sldId id="437" r:id="rId8"/>
    <p:sldId id="444" r:id="rId9"/>
    <p:sldId id="445" r:id="rId10"/>
    <p:sldId id="452" r:id="rId11"/>
    <p:sldId id="453" r:id="rId12"/>
    <p:sldId id="431" r:id="rId13"/>
    <p:sldId id="455" r:id="rId14"/>
    <p:sldId id="462" r:id="rId15"/>
    <p:sldId id="457" r:id="rId16"/>
    <p:sldId id="465" r:id="rId17"/>
    <p:sldId id="466" r:id="rId18"/>
    <p:sldId id="467" r:id="rId19"/>
    <p:sldId id="468" r:id="rId20"/>
    <p:sldId id="469" r:id="rId21"/>
    <p:sldId id="472" r:id="rId22"/>
    <p:sldId id="470" r:id="rId23"/>
    <p:sldId id="471" r:id="rId24"/>
    <p:sldId id="473" r:id="rId25"/>
    <p:sldId id="474" r:id="rId26"/>
    <p:sldId id="484" r:id="rId27"/>
    <p:sldId id="475" r:id="rId28"/>
    <p:sldId id="476" r:id="rId29"/>
    <p:sldId id="477" r:id="rId30"/>
    <p:sldId id="501" r:id="rId31"/>
    <p:sldId id="502" r:id="rId32"/>
    <p:sldId id="399" r:id="rId33"/>
    <p:sldId id="400" r:id="rId34"/>
    <p:sldId id="460" r:id="rId35"/>
    <p:sldId id="461" r:id="rId36"/>
    <p:sldId id="478" r:id="rId37"/>
    <p:sldId id="479" r:id="rId38"/>
    <p:sldId id="480" r:id="rId39"/>
    <p:sldId id="481" r:id="rId40"/>
    <p:sldId id="482" r:id="rId41"/>
    <p:sldId id="483" r:id="rId42"/>
    <p:sldId id="485" r:id="rId43"/>
    <p:sldId id="486" r:id="rId44"/>
    <p:sldId id="492" r:id="rId45"/>
    <p:sldId id="500" r:id="rId46"/>
    <p:sldId id="494" r:id="rId47"/>
    <p:sldId id="495" r:id="rId48"/>
    <p:sldId id="411" r:id="rId49"/>
  </p:sldIdLst>
  <p:sldSz cx="9144000" cy="6858000" type="screen4x3"/>
  <p:notesSz cx="6858000" cy="9144000"/>
  <p:defaultTextStyle>
    <a:defPPr>
      <a:defRPr lang="fr-CA"/>
    </a:defPPr>
    <a:lvl1pPr algn="l" rtl="0" eaLnBrk="0" fontAlgn="base" hangingPunct="0">
      <a:spcBef>
        <a:spcPct val="0"/>
      </a:spcBef>
      <a:spcAft>
        <a:spcPct val="0"/>
      </a:spcAft>
      <a:defRPr kern="1200">
        <a:solidFill>
          <a:schemeClr val="tx1"/>
        </a:solidFill>
        <a:latin typeface="Arial"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Arial"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Arial"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Arial"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Estilo medio 2 - Énfasis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5FD0F851-EC5A-4D38-B0AD-8093EC10F338}" styleName="Estilo claro 1 - Acento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5940675A-B579-460E-94D1-54222C63F5DA}" styleName="Sin estilo, cuadrícula de la tabla">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9441" autoAdjust="0"/>
    <p:restoredTop sz="79391" autoAdjust="0"/>
  </p:normalViewPr>
  <p:slideViewPr>
    <p:cSldViewPr>
      <p:cViewPr varScale="1">
        <p:scale>
          <a:sx n="69" d="100"/>
          <a:sy n="69" d="100"/>
        </p:scale>
        <p:origin x="-1176" y="-108"/>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presProps" Target="presProp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3">
  <dgm:title val=""/>
  <dgm:desc val=""/>
  <dgm:catLst>
    <dgm:cat type="accent1" pri="11300"/>
  </dgm:catLst>
  <dgm:styleLbl name="node0">
    <dgm:fillClrLst meth="repeat">
      <a:schemeClr val="accent1">
        <a:shade val="80000"/>
      </a:schemeClr>
    </dgm:fillClrLst>
    <dgm:linClrLst meth="repeat">
      <a:schemeClr val="lt1"/>
    </dgm:linClrLst>
    <dgm:effectClrLst/>
    <dgm:txLinClrLst/>
    <dgm:txFillClrLst/>
    <dgm:txEffectClrLst/>
  </dgm:styleLbl>
  <dgm:styleLbl name="alignNode1">
    <dgm:fillClrLst>
      <a:schemeClr val="accent1">
        <a:shade val="80000"/>
      </a:schemeClr>
      <a:schemeClr val="accent1">
        <a:tint val="70000"/>
      </a:schemeClr>
    </dgm:fillClrLst>
    <dgm:linClrLst>
      <a:schemeClr val="accent1">
        <a:shade val="80000"/>
      </a:schemeClr>
      <a:schemeClr val="accent1">
        <a:tint val="70000"/>
      </a:schemeClr>
    </dgm:linClrLst>
    <dgm:effectClrLst/>
    <dgm:txLinClrLst/>
    <dgm:txFillClrLst/>
    <dgm:txEffectClrLst/>
  </dgm:styleLbl>
  <dgm:styleLbl name="node1">
    <dgm:fillClrLst>
      <a:schemeClr val="accent1">
        <a:shade val="80000"/>
      </a:schemeClr>
      <a:schemeClr val="accent1">
        <a:tint val="70000"/>
      </a:schemeClr>
    </dgm:fillClrLst>
    <dgm:linClrLst meth="repeat">
      <a:schemeClr val="lt1"/>
    </dgm:linClrLst>
    <dgm:effectClrLst/>
    <dgm:txLinClrLst/>
    <dgm:txFillClrLst/>
    <dgm:txEffectClrLst/>
  </dgm:styleLbl>
  <dgm:styleLbl name="lnNode1">
    <dgm:fillClrLst>
      <a:schemeClr val="accent1">
        <a:shade val="80000"/>
      </a:schemeClr>
      <a:schemeClr val="accent1">
        <a:tint val="70000"/>
      </a:schemeClr>
    </dgm:fillClrLst>
    <dgm:linClrLst meth="repeat">
      <a:schemeClr val="lt1"/>
    </dgm:linClrLst>
    <dgm:effectClrLst/>
    <dgm:txLinClrLst/>
    <dgm:txFillClrLst/>
    <dgm:txEffectClrLst/>
  </dgm:styleLbl>
  <dgm:styleLbl name="vennNode1">
    <dgm:fillClrLst>
      <a:schemeClr val="accent1">
        <a:shade val="80000"/>
        <a:alpha val="50000"/>
      </a:schemeClr>
      <a:schemeClr val="accent1">
        <a:tint val="70000"/>
        <a:alpha val="50000"/>
      </a:schemeClr>
    </dgm:fillClrLst>
    <dgm:linClrLst meth="repeat">
      <a:schemeClr val="lt1"/>
    </dgm:linClrLst>
    <dgm:effectClrLst/>
    <dgm:txLinClrLst/>
    <dgm:txFillClrLst/>
    <dgm:txEffectClrLst/>
  </dgm:styleLbl>
  <dgm:styleLbl name="node2">
    <dgm:fillClrLst>
      <a:schemeClr val="accent1">
        <a:tint val="99000"/>
      </a:schemeClr>
    </dgm:fillClrLst>
    <dgm:linClrLst meth="repeat">
      <a:schemeClr val="lt1"/>
    </dgm:linClrLst>
    <dgm:effectClrLst/>
    <dgm:txLinClrLst/>
    <dgm:txFillClrLst/>
    <dgm:txEffectClrLst/>
  </dgm:styleLbl>
  <dgm:styleLbl name="node3">
    <dgm:fillClrLst>
      <a:schemeClr val="accent1">
        <a:tint val="80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dgm:txEffectClrLst/>
  </dgm:styleLbl>
  <dgm:styleLbl name="f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b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sibTrans1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9000"/>
      </a:schemeClr>
    </dgm:fillClrLst>
    <dgm:linClrLst meth="repeat">
      <a:schemeClr val="lt1"/>
    </dgm:linClrLst>
    <dgm:effectClrLst/>
    <dgm:txLinClrLst/>
    <dgm:txFillClrLst/>
    <dgm:txEffectClrLst/>
  </dgm:styleLbl>
  <dgm:styleLbl name="asst3">
    <dgm:fillClrLst>
      <a:schemeClr val="accent1">
        <a:tint val="80000"/>
      </a:schemeClr>
    </dgm:fillClrLst>
    <dgm:linClrLst meth="repeat">
      <a:schemeClr val="lt1"/>
    </dgm:linClrLst>
    <dgm:effectClrLst/>
    <dgm:txLinClrLst/>
    <dgm:txFillClrLst/>
    <dgm:txEffectClrLst/>
  </dgm:styleLbl>
  <dgm:styleLbl name="asst4">
    <dgm:fillClrLst>
      <a:schemeClr val="accent1">
        <a:tint val="7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lt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9000"/>
      </a:schemeClr>
    </dgm:fillClrLst>
    <dgm:linClrLst meth="repeat">
      <a:schemeClr val="accent1">
        <a:tint val="99000"/>
      </a:schemeClr>
    </dgm:linClrLst>
    <dgm:effectClrLst/>
    <dgm:txLinClrLst/>
    <dgm:txFillClrLst meth="repeat">
      <a:schemeClr val="tx1"/>
    </dgm:txFillClrLst>
    <dgm:txEffectClrLst/>
  </dgm:styleLbl>
  <dgm:styleLbl name="parChTrans1D3">
    <dgm:fillClrLst meth="repeat">
      <a:schemeClr val="accent1">
        <a:tint val="80000"/>
      </a:schemeClr>
    </dgm:fillClrLst>
    <dgm:linClrLst meth="repeat">
      <a:schemeClr val="accent1">
        <a:tint val="80000"/>
      </a:schemeClr>
    </dgm:linClrLst>
    <dgm:effectClrLst/>
    <dgm:txLinClrLst/>
    <dgm:txFillClrLst meth="repeat">
      <a:schemeClr val="tx1"/>
    </dgm:txFillClrLst>
    <dgm:txEffectClrLst/>
  </dgm:styleLbl>
  <dgm:styleLbl name="parChTrans1D4">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FA40F82A-1A72-4D19-8DB8-207BA7AD863F}"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s-ES"/>
        </a:p>
      </dgm:t>
    </dgm:pt>
    <dgm:pt modelId="{E2E9F373-5715-40BE-BC7B-E947CF8A6C91}">
      <dgm:prSet custT="1">
        <dgm:style>
          <a:lnRef idx="0">
            <a:schemeClr val="accent1"/>
          </a:lnRef>
          <a:fillRef idx="3">
            <a:schemeClr val="accent1"/>
          </a:fillRef>
          <a:effectRef idx="3">
            <a:schemeClr val="accent1"/>
          </a:effectRef>
          <a:fontRef idx="minor">
            <a:schemeClr val="lt1"/>
          </a:fontRef>
        </dgm:style>
      </dgm:prSet>
      <dgm:spPr/>
      <dgm:t>
        <a:bodyPr/>
        <a:lstStyle/>
        <a:p>
          <a:pPr algn="ctr" rtl="0"/>
          <a:r>
            <a:rPr lang="es-ES" sz="3200" b="1" i="0" u="none" dirty="0"/>
            <a:t>Respuestas en la Ingeniería de Software</a:t>
          </a:r>
        </a:p>
      </dgm:t>
    </dgm:pt>
    <dgm:pt modelId="{E40FE447-F651-43FF-B25C-D40779464B92}" type="parTrans" cxnId="{B006F252-AC3E-446F-B5AF-DF8EF10048B2}">
      <dgm:prSet/>
      <dgm:spPr/>
      <dgm:t>
        <a:bodyPr/>
        <a:lstStyle/>
        <a:p>
          <a:pPr algn="ctr"/>
          <a:endParaRPr lang="es-ES" sz="3200" b="1" u="sng"/>
        </a:p>
      </dgm:t>
    </dgm:pt>
    <dgm:pt modelId="{ED4793F0-36D2-4EBE-82AD-88E2720CA4D8}" type="sibTrans" cxnId="{B006F252-AC3E-446F-B5AF-DF8EF10048B2}">
      <dgm:prSet/>
      <dgm:spPr/>
      <dgm:t>
        <a:bodyPr/>
        <a:lstStyle/>
        <a:p>
          <a:pPr algn="ctr"/>
          <a:endParaRPr lang="es-ES" sz="3200" b="1" u="sng"/>
        </a:p>
      </dgm:t>
    </dgm:pt>
    <dgm:pt modelId="{7125275B-84E3-4C05-8B88-A21EE5E792B6}" type="pres">
      <dgm:prSet presAssocID="{FA40F82A-1A72-4D19-8DB8-207BA7AD863F}" presName="linear" presStyleCnt="0">
        <dgm:presLayoutVars>
          <dgm:animLvl val="lvl"/>
          <dgm:resizeHandles val="exact"/>
        </dgm:presLayoutVars>
      </dgm:prSet>
      <dgm:spPr/>
      <dgm:t>
        <a:bodyPr/>
        <a:lstStyle/>
        <a:p>
          <a:endParaRPr lang="es-ES"/>
        </a:p>
      </dgm:t>
    </dgm:pt>
    <dgm:pt modelId="{EE42E0C4-87A7-48D7-B019-FB7506697D0D}" type="pres">
      <dgm:prSet presAssocID="{E2E9F373-5715-40BE-BC7B-E947CF8A6C91}" presName="parentText" presStyleLbl="node1" presStyleIdx="0" presStyleCnt="1">
        <dgm:presLayoutVars>
          <dgm:chMax val="0"/>
          <dgm:bulletEnabled val="1"/>
        </dgm:presLayoutVars>
      </dgm:prSet>
      <dgm:spPr/>
      <dgm:t>
        <a:bodyPr/>
        <a:lstStyle/>
        <a:p>
          <a:endParaRPr lang="es-ES"/>
        </a:p>
      </dgm:t>
    </dgm:pt>
  </dgm:ptLst>
  <dgm:cxnLst>
    <dgm:cxn modelId="{2B1A83FB-C3AF-442B-A06B-D85150CA2389}" type="presOf" srcId="{E2E9F373-5715-40BE-BC7B-E947CF8A6C91}" destId="{EE42E0C4-87A7-48D7-B019-FB7506697D0D}" srcOrd="0" destOrd="0" presId="urn:microsoft.com/office/officeart/2005/8/layout/vList2"/>
    <dgm:cxn modelId="{38DE6A0D-C5B5-438F-8A3A-ACEF5626CEFD}" type="presOf" srcId="{FA40F82A-1A72-4D19-8DB8-207BA7AD863F}" destId="{7125275B-84E3-4C05-8B88-A21EE5E792B6}" srcOrd="0" destOrd="0" presId="urn:microsoft.com/office/officeart/2005/8/layout/vList2"/>
    <dgm:cxn modelId="{B006F252-AC3E-446F-B5AF-DF8EF10048B2}" srcId="{FA40F82A-1A72-4D19-8DB8-207BA7AD863F}" destId="{E2E9F373-5715-40BE-BC7B-E947CF8A6C91}" srcOrd="0" destOrd="0" parTransId="{E40FE447-F651-43FF-B25C-D40779464B92}" sibTransId="{ED4793F0-36D2-4EBE-82AD-88E2720CA4D8}"/>
    <dgm:cxn modelId="{DE69A227-828C-4DA6-A34A-79AF99F8EA27}" type="presParOf" srcId="{7125275B-84E3-4C05-8B88-A21EE5E792B6}" destId="{EE42E0C4-87A7-48D7-B019-FB7506697D0D}" srcOrd="0" destOrd="0" presId="urn:microsoft.com/office/officeart/2005/8/layout/vList2"/>
  </dgm:cxnLst>
  <dgm:bg/>
  <dgm:whole/>
  <dgm:extLst>
    <a:ext uri="http://schemas.microsoft.com/office/drawing/2008/diagram">
      <dsp:dataModelExt xmlns:dsp="http://schemas.microsoft.com/office/drawing/2008/diagram" xmlns="" relId="rId5"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7A149FA7-6DC4-4E57-A025-F635690A2D25}" type="doc">
      <dgm:prSet loTypeId="urn:microsoft.com/office/officeart/2005/8/layout/pyramid2" loCatId="pyramid" qsTypeId="urn:microsoft.com/office/officeart/2005/8/quickstyle/simple1" qsCatId="simple" csTypeId="urn:microsoft.com/office/officeart/2005/8/colors/accent1_3" csCatId="accent1" phldr="1"/>
      <dgm:spPr/>
    </dgm:pt>
    <dgm:pt modelId="{BD212FAE-270C-4D96-9FD1-0945BE390983}">
      <dgm:prSet phldrT="[Texto]"/>
      <dgm:spPr/>
      <dgm:t>
        <a:bodyPr/>
        <a:lstStyle/>
        <a:p>
          <a:r>
            <a:rPr lang="es-ES" b="1" dirty="0"/>
            <a:t>Herramientas </a:t>
          </a:r>
          <a:r>
            <a:rPr lang="es-ES" dirty="0"/>
            <a:t>(soporte automático o semiautomático de los procesos y métodos- CASE)</a:t>
          </a:r>
        </a:p>
      </dgm:t>
    </dgm:pt>
    <dgm:pt modelId="{5DEFFEAB-276C-4777-8A3C-1A5747BF3485}" type="parTrans" cxnId="{FB9D83FF-84E6-4539-A667-99C0921F5816}">
      <dgm:prSet/>
      <dgm:spPr/>
      <dgm:t>
        <a:bodyPr/>
        <a:lstStyle/>
        <a:p>
          <a:endParaRPr lang="es-ES"/>
        </a:p>
      </dgm:t>
    </dgm:pt>
    <dgm:pt modelId="{EC1E64ED-837B-446A-BB18-CF41A55AD85B}" type="sibTrans" cxnId="{FB9D83FF-84E6-4539-A667-99C0921F5816}">
      <dgm:prSet/>
      <dgm:spPr/>
      <dgm:t>
        <a:bodyPr/>
        <a:lstStyle/>
        <a:p>
          <a:endParaRPr lang="es-ES"/>
        </a:p>
      </dgm:t>
    </dgm:pt>
    <dgm:pt modelId="{EE3B648E-250A-440B-B186-BDFC2673D89B}">
      <dgm:prSet phldrT="[Texto]"/>
      <dgm:spPr/>
      <dgm:t>
        <a:bodyPr/>
        <a:lstStyle/>
        <a:p>
          <a:r>
            <a:rPr lang="es-ES" b="1" dirty="0"/>
            <a:t>Métodos</a:t>
          </a:r>
          <a:r>
            <a:rPr lang="es-ES" dirty="0"/>
            <a:t> (cómo construir técnicamente el software)</a:t>
          </a:r>
        </a:p>
      </dgm:t>
    </dgm:pt>
    <dgm:pt modelId="{25879733-B63A-48B0-A876-0F93D2831A7D}" type="parTrans" cxnId="{B6F3F843-2D64-4464-8963-48261F72C5AF}">
      <dgm:prSet/>
      <dgm:spPr/>
      <dgm:t>
        <a:bodyPr/>
        <a:lstStyle/>
        <a:p>
          <a:endParaRPr lang="es-ES"/>
        </a:p>
      </dgm:t>
    </dgm:pt>
    <dgm:pt modelId="{DF27ECCF-BF23-4395-BCB6-66F7635930AC}" type="sibTrans" cxnId="{B6F3F843-2D64-4464-8963-48261F72C5AF}">
      <dgm:prSet/>
      <dgm:spPr/>
      <dgm:t>
        <a:bodyPr/>
        <a:lstStyle/>
        <a:p>
          <a:endParaRPr lang="es-ES"/>
        </a:p>
      </dgm:t>
    </dgm:pt>
    <dgm:pt modelId="{D96D5399-D811-43EB-9539-C591BC563B35}">
      <dgm:prSet phldrT="[Texto]"/>
      <dgm:spPr/>
      <dgm:t>
        <a:bodyPr/>
        <a:lstStyle/>
        <a:p>
          <a:r>
            <a:rPr lang="es-ES" b="1" dirty="0"/>
            <a:t>Procesos</a:t>
          </a:r>
          <a:r>
            <a:rPr lang="es-ES" dirty="0"/>
            <a:t> (marco de trabajo que une a las capas)</a:t>
          </a:r>
        </a:p>
      </dgm:t>
    </dgm:pt>
    <dgm:pt modelId="{EA70C9F6-AA87-4E51-8BA7-17B110D43776}" type="parTrans" cxnId="{B6C8D0FB-9670-450B-99AB-59347EEF850B}">
      <dgm:prSet/>
      <dgm:spPr/>
      <dgm:t>
        <a:bodyPr/>
        <a:lstStyle/>
        <a:p>
          <a:endParaRPr lang="es-ES"/>
        </a:p>
      </dgm:t>
    </dgm:pt>
    <dgm:pt modelId="{EFEF80C8-D84D-4061-811B-15C4437BF9E0}" type="sibTrans" cxnId="{B6C8D0FB-9670-450B-99AB-59347EEF850B}">
      <dgm:prSet/>
      <dgm:spPr/>
      <dgm:t>
        <a:bodyPr/>
        <a:lstStyle/>
        <a:p>
          <a:endParaRPr lang="es-ES"/>
        </a:p>
      </dgm:t>
    </dgm:pt>
    <dgm:pt modelId="{BF2BD4A8-2CD5-4248-9343-9F2B3FCD097D}">
      <dgm:prSet phldrT="[Texto]"/>
      <dgm:spPr/>
      <dgm:t>
        <a:bodyPr/>
        <a:lstStyle/>
        <a:p>
          <a:r>
            <a:rPr lang="es-ES" dirty="0"/>
            <a:t>Compromiso con la calidad </a:t>
          </a:r>
        </a:p>
      </dgm:t>
    </dgm:pt>
    <dgm:pt modelId="{9BE7333D-7D4A-4636-AF1C-9E13132DB235}" type="parTrans" cxnId="{73009ADD-0ADE-4037-967C-C5E39D1149CF}">
      <dgm:prSet/>
      <dgm:spPr/>
      <dgm:t>
        <a:bodyPr/>
        <a:lstStyle/>
        <a:p>
          <a:endParaRPr lang="es-ES"/>
        </a:p>
      </dgm:t>
    </dgm:pt>
    <dgm:pt modelId="{18349181-9BE0-44EB-90F2-2AEA433400DE}" type="sibTrans" cxnId="{73009ADD-0ADE-4037-967C-C5E39D1149CF}">
      <dgm:prSet/>
      <dgm:spPr/>
      <dgm:t>
        <a:bodyPr/>
        <a:lstStyle/>
        <a:p>
          <a:endParaRPr lang="es-ES"/>
        </a:p>
      </dgm:t>
    </dgm:pt>
    <dgm:pt modelId="{57F773AA-D0A9-49A2-83F2-E9BA5A363CF2}" type="pres">
      <dgm:prSet presAssocID="{7A149FA7-6DC4-4E57-A025-F635690A2D25}" presName="compositeShape" presStyleCnt="0">
        <dgm:presLayoutVars>
          <dgm:dir/>
          <dgm:resizeHandles/>
        </dgm:presLayoutVars>
      </dgm:prSet>
      <dgm:spPr/>
    </dgm:pt>
    <dgm:pt modelId="{2EFD4925-6A96-438B-8A3B-50E132652BB1}" type="pres">
      <dgm:prSet presAssocID="{7A149FA7-6DC4-4E57-A025-F635690A2D25}" presName="pyramid" presStyleLbl="node1" presStyleIdx="0" presStyleCnt="1" custScaleX="180000" custLinFactNeighborX="-9375" custLinFactNeighborY="-16875"/>
      <dgm:spPr/>
    </dgm:pt>
    <dgm:pt modelId="{FF916C55-FCC8-46FD-ADFA-E19E8D903853}" type="pres">
      <dgm:prSet presAssocID="{7A149FA7-6DC4-4E57-A025-F635690A2D25}" presName="theList" presStyleCnt="0"/>
      <dgm:spPr/>
    </dgm:pt>
    <dgm:pt modelId="{8DF871F3-B55E-4FCE-9934-C8BD8AC5FF18}" type="pres">
      <dgm:prSet presAssocID="{BD212FAE-270C-4D96-9FD1-0945BE390983}" presName="aNode" presStyleLbl="fgAcc1" presStyleIdx="0" presStyleCnt="4" custScaleX="165385">
        <dgm:presLayoutVars>
          <dgm:bulletEnabled val="1"/>
        </dgm:presLayoutVars>
      </dgm:prSet>
      <dgm:spPr/>
      <dgm:t>
        <a:bodyPr/>
        <a:lstStyle/>
        <a:p>
          <a:endParaRPr lang="es-ES"/>
        </a:p>
      </dgm:t>
    </dgm:pt>
    <dgm:pt modelId="{CAB020CB-E94F-4F28-B454-3AF9A349AC69}" type="pres">
      <dgm:prSet presAssocID="{BD212FAE-270C-4D96-9FD1-0945BE390983}" presName="aSpace" presStyleCnt="0"/>
      <dgm:spPr/>
    </dgm:pt>
    <dgm:pt modelId="{575E2223-3719-4E0A-B1C6-849011795814}" type="pres">
      <dgm:prSet presAssocID="{EE3B648E-250A-440B-B186-BDFC2673D89B}" presName="aNode" presStyleLbl="fgAcc1" presStyleIdx="1" presStyleCnt="4" custScaleX="165385">
        <dgm:presLayoutVars>
          <dgm:bulletEnabled val="1"/>
        </dgm:presLayoutVars>
      </dgm:prSet>
      <dgm:spPr/>
      <dgm:t>
        <a:bodyPr/>
        <a:lstStyle/>
        <a:p>
          <a:endParaRPr lang="es-ES"/>
        </a:p>
      </dgm:t>
    </dgm:pt>
    <dgm:pt modelId="{B681D463-E7CE-4DA3-BF25-A6DAAC391744}" type="pres">
      <dgm:prSet presAssocID="{EE3B648E-250A-440B-B186-BDFC2673D89B}" presName="aSpace" presStyleCnt="0"/>
      <dgm:spPr/>
    </dgm:pt>
    <dgm:pt modelId="{64620ED9-4E56-4AFF-A2DF-6DE3AB93C74B}" type="pres">
      <dgm:prSet presAssocID="{D96D5399-D811-43EB-9539-C591BC563B35}" presName="aNode" presStyleLbl="fgAcc1" presStyleIdx="2" presStyleCnt="4" custScaleX="165385">
        <dgm:presLayoutVars>
          <dgm:bulletEnabled val="1"/>
        </dgm:presLayoutVars>
      </dgm:prSet>
      <dgm:spPr/>
      <dgm:t>
        <a:bodyPr/>
        <a:lstStyle/>
        <a:p>
          <a:endParaRPr lang="es-ES"/>
        </a:p>
      </dgm:t>
    </dgm:pt>
    <dgm:pt modelId="{E8D05288-7B19-4D0E-B255-B374AB6403DB}" type="pres">
      <dgm:prSet presAssocID="{D96D5399-D811-43EB-9539-C591BC563B35}" presName="aSpace" presStyleCnt="0"/>
      <dgm:spPr/>
    </dgm:pt>
    <dgm:pt modelId="{DD9DF9A5-753C-42AC-8687-9882DE61623B}" type="pres">
      <dgm:prSet presAssocID="{BF2BD4A8-2CD5-4248-9343-9F2B3FCD097D}" presName="aNode" presStyleLbl="fgAcc1" presStyleIdx="3" presStyleCnt="4" custScaleX="165385">
        <dgm:presLayoutVars>
          <dgm:bulletEnabled val="1"/>
        </dgm:presLayoutVars>
      </dgm:prSet>
      <dgm:spPr/>
      <dgm:t>
        <a:bodyPr/>
        <a:lstStyle/>
        <a:p>
          <a:endParaRPr lang="es-ES"/>
        </a:p>
      </dgm:t>
    </dgm:pt>
    <dgm:pt modelId="{E6C49D87-C7E1-4F79-85FE-8FC0AA6F7D99}" type="pres">
      <dgm:prSet presAssocID="{BF2BD4A8-2CD5-4248-9343-9F2B3FCD097D}" presName="aSpace" presStyleCnt="0"/>
      <dgm:spPr/>
    </dgm:pt>
  </dgm:ptLst>
  <dgm:cxnLst>
    <dgm:cxn modelId="{AB4DC355-AE6D-47D8-BBD1-552EF9686BCE}" type="presOf" srcId="{7A149FA7-6DC4-4E57-A025-F635690A2D25}" destId="{57F773AA-D0A9-49A2-83F2-E9BA5A363CF2}" srcOrd="0" destOrd="0" presId="urn:microsoft.com/office/officeart/2005/8/layout/pyramid2"/>
    <dgm:cxn modelId="{B6F3F843-2D64-4464-8963-48261F72C5AF}" srcId="{7A149FA7-6DC4-4E57-A025-F635690A2D25}" destId="{EE3B648E-250A-440B-B186-BDFC2673D89B}" srcOrd="1" destOrd="0" parTransId="{25879733-B63A-48B0-A876-0F93D2831A7D}" sibTransId="{DF27ECCF-BF23-4395-BCB6-66F7635930AC}"/>
    <dgm:cxn modelId="{9A5A57E1-14A8-443E-9BBF-266A20278EF7}" type="presOf" srcId="{EE3B648E-250A-440B-B186-BDFC2673D89B}" destId="{575E2223-3719-4E0A-B1C6-849011795814}" srcOrd="0" destOrd="0" presId="urn:microsoft.com/office/officeart/2005/8/layout/pyramid2"/>
    <dgm:cxn modelId="{FB9D83FF-84E6-4539-A667-99C0921F5816}" srcId="{7A149FA7-6DC4-4E57-A025-F635690A2D25}" destId="{BD212FAE-270C-4D96-9FD1-0945BE390983}" srcOrd="0" destOrd="0" parTransId="{5DEFFEAB-276C-4777-8A3C-1A5747BF3485}" sibTransId="{EC1E64ED-837B-446A-BB18-CF41A55AD85B}"/>
    <dgm:cxn modelId="{8F8AA7F5-77CC-4584-AE4D-5E097D647324}" type="presOf" srcId="{BD212FAE-270C-4D96-9FD1-0945BE390983}" destId="{8DF871F3-B55E-4FCE-9934-C8BD8AC5FF18}" srcOrd="0" destOrd="0" presId="urn:microsoft.com/office/officeart/2005/8/layout/pyramid2"/>
    <dgm:cxn modelId="{A00FEF6D-BBD2-4549-AEB7-63C8E9EDDE7E}" type="presOf" srcId="{BF2BD4A8-2CD5-4248-9343-9F2B3FCD097D}" destId="{DD9DF9A5-753C-42AC-8687-9882DE61623B}" srcOrd="0" destOrd="0" presId="urn:microsoft.com/office/officeart/2005/8/layout/pyramid2"/>
    <dgm:cxn modelId="{73009ADD-0ADE-4037-967C-C5E39D1149CF}" srcId="{7A149FA7-6DC4-4E57-A025-F635690A2D25}" destId="{BF2BD4A8-2CD5-4248-9343-9F2B3FCD097D}" srcOrd="3" destOrd="0" parTransId="{9BE7333D-7D4A-4636-AF1C-9E13132DB235}" sibTransId="{18349181-9BE0-44EB-90F2-2AEA433400DE}"/>
    <dgm:cxn modelId="{AFFBB480-90FF-4322-BA51-6610D5510039}" type="presOf" srcId="{D96D5399-D811-43EB-9539-C591BC563B35}" destId="{64620ED9-4E56-4AFF-A2DF-6DE3AB93C74B}" srcOrd="0" destOrd="0" presId="urn:microsoft.com/office/officeart/2005/8/layout/pyramid2"/>
    <dgm:cxn modelId="{B6C8D0FB-9670-450B-99AB-59347EEF850B}" srcId="{7A149FA7-6DC4-4E57-A025-F635690A2D25}" destId="{D96D5399-D811-43EB-9539-C591BC563B35}" srcOrd="2" destOrd="0" parTransId="{EA70C9F6-AA87-4E51-8BA7-17B110D43776}" sibTransId="{EFEF80C8-D84D-4061-811B-15C4437BF9E0}"/>
    <dgm:cxn modelId="{D34026DD-AB98-48AD-AE91-54D8AF9F3F77}" type="presParOf" srcId="{57F773AA-D0A9-49A2-83F2-E9BA5A363CF2}" destId="{2EFD4925-6A96-438B-8A3B-50E132652BB1}" srcOrd="0" destOrd="0" presId="urn:microsoft.com/office/officeart/2005/8/layout/pyramid2"/>
    <dgm:cxn modelId="{B6FD84BB-48D6-4ED5-9DC1-6773A08102F6}" type="presParOf" srcId="{57F773AA-D0A9-49A2-83F2-E9BA5A363CF2}" destId="{FF916C55-FCC8-46FD-ADFA-E19E8D903853}" srcOrd="1" destOrd="0" presId="urn:microsoft.com/office/officeart/2005/8/layout/pyramid2"/>
    <dgm:cxn modelId="{9A93904A-B0E9-428A-A3AE-4C3959F7F286}" type="presParOf" srcId="{FF916C55-FCC8-46FD-ADFA-E19E8D903853}" destId="{8DF871F3-B55E-4FCE-9934-C8BD8AC5FF18}" srcOrd="0" destOrd="0" presId="urn:microsoft.com/office/officeart/2005/8/layout/pyramid2"/>
    <dgm:cxn modelId="{BAF9C4B6-6F1A-4015-9182-136E04B9594A}" type="presParOf" srcId="{FF916C55-FCC8-46FD-ADFA-E19E8D903853}" destId="{CAB020CB-E94F-4F28-B454-3AF9A349AC69}" srcOrd="1" destOrd="0" presId="urn:microsoft.com/office/officeart/2005/8/layout/pyramid2"/>
    <dgm:cxn modelId="{E37A3942-F554-46B2-8B9E-E81B0A76F57D}" type="presParOf" srcId="{FF916C55-FCC8-46FD-ADFA-E19E8D903853}" destId="{575E2223-3719-4E0A-B1C6-849011795814}" srcOrd="2" destOrd="0" presId="urn:microsoft.com/office/officeart/2005/8/layout/pyramid2"/>
    <dgm:cxn modelId="{D09F70B5-5D90-4068-B212-86F15EE21170}" type="presParOf" srcId="{FF916C55-FCC8-46FD-ADFA-E19E8D903853}" destId="{B681D463-E7CE-4DA3-BF25-A6DAAC391744}" srcOrd="3" destOrd="0" presId="urn:microsoft.com/office/officeart/2005/8/layout/pyramid2"/>
    <dgm:cxn modelId="{F234FD3A-E083-4239-A58A-4B95CD2BFCA3}" type="presParOf" srcId="{FF916C55-FCC8-46FD-ADFA-E19E8D903853}" destId="{64620ED9-4E56-4AFF-A2DF-6DE3AB93C74B}" srcOrd="4" destOrd="0" presId="urn:microsoft.com/office/officeart/2005/8/layout/pyramid2"/>
    <dgm:cxn modelId="{0AE34146-0D06-46DA-8C0C-846325BF565D}" type="presParOf" srcId="{FF916C55-FCC8-46FD-ADFA-E19E8D903853}" destId="{E8D05288-7B19-4D0E-B255-B374AB6403DB}" srcOrd="5" destOrd="0" presId="urn:microsoft.com/office/officeart/2005/8/layout/pyramid2"/>
    <dgm:cxn modelId="{C2DD4A15-0FFC-40D3-B202-6688D0C60716}" type="presParOf" srcId="{FF916C55-FCC8-46FD-ADFA-E19E8D903853}" destId="{DD9DF9A5-753C-42AC-8687-9882DE61623B}" srcOrd="6" destOrd="0" presId="urn:microsoft.com/office/officeart/2005/8/layout/pyramid2"/>
    <dgm:cxn modelId="{291213D8-D45A-4D83-AA50-A2E509ABC2CF}" type="presParOf" srcId="{FF916C55-FCC8-46FD-ADFA-E19E8D903853}" destId="{E6C49D87-C7E1-4F79-85FE-8FC0AA6F7D99}" srcOrd="7" destOrd="0" presId="urn:microsoft.com/office/officeart/2005/8/layout/pyramid2"/>
  </dgm:cxnLst>
  <dgm:bg/>
  <dgm:whole/>
</dgm:dataModel>
</file>

<file path=ppt/diagrams/data3.xml><?xml version="1.0" encoding="utf-8"?>
<dgm:dataModel xmlns:dgm="http://schemas.openxmlformats.org/drawingml/2006/diagram" xmlns:a="http://schemas.openxmlformats.org/drawingml/2006/main">
  <dgm:ptLst>
    <dgm:pt modelId="{1DD83E36-51E9-4676-A41F-B640E278E730}" type="doc">
      <dgm:prSet loTypeId="urn:microsoft.com/office/officeart/2005/8/layout/hierarchy1" loCatId="hierarchy" qsTypeId="urn:microsoft.com/office/officeart/2005/8/quickstyle/simple1" qsCatId="simple" csTypeId="urn:microsoft.com/office/officeart/2005/8/colors/accent1_2" csCatId="accent1" phldr="1"/>
      <dgm:spPr/>
      <dgm:t>
        <a:bodyPr/>
        <a:lstStyle/>
        <a:p>
          <a:endParaRPr lang="es-ES"/>
        </a:p>
      </dgm:t>
    </dgm:pt>
    <dgm:pt modelId="{5F55813A-5FDA-45CB-92FE-21366CA4EFDA}">
      <dgm:prSet phldrT="[Texto]"/>
      <dgm:spPr/>
      <dgm:t>
        <a:bodyPr/>
        <a:lstStyle/>
        <a:p>
          <a:r>
            <a:rPr lang="es-ES" dirty="0" smtClean="0">
              <a:solidFill>
                <a:schemeClr val="accent1">
                  <a:lumMod val="50000"/>
                </a:schemeClr>
              </a:solidFill>
            </a:rPr>
            <a:t>Según la filosofía de desarrollo:</a:t>
          </a:r>
          <a:endParaRPr lang="es-ES" dirty="0"/>
        </a:p>
      </dgm:t>
    </dgm:pt>
    <dgm:pt modelId="{2FF3F0B9-867B-41DA-A580-4250E5F7676D}" type="parTrans" cxnId="{D922A9ED-234E-46EC-A4CE-375617DC527A}">
      <dgm:prSet/>
      <dgm:spPr/>
      <dgm:t>
        <a:bodyPr/>
        <a:lstStyle/>
        <a:p>
          <a:endParaRPr lang="es-ES"/>
        </a:p>
      </dgm:t>
    </dgm:pt>
    <dgm:pt modelId="{E5A89862-4F9F-4568-AB02-C44FA5C3E3BF}" type="sibTrans" cxnId="{D922A9ED-234E-46EC-A4CE-375617DC527A}">
      <dgm:prSet/>
      <dgm:spPr/>
      <dgm:t>
        <a:bodyPr/>
        <a:lstStyle/>
        <a:p>
          <a:endParaRPr lang="es-ES"/>
        </a:p>
      </dgm:t>
    </dgm:pt>
    <dgm:pt modelId="{F55D5CF5-B271-4C0E-A20C-A9A406E63686}">
      <dgm:prSet phldrT="[Texto]"/>
      <dgm:spPr/>
      <dgm:t>
        <a:bodyPr/>
        <a:lstStyle/>
        <a:p>
          <a:r>
            <a:rPr lang="es-ES" dirty="0" smtClean="0">
              <a:solidFill>
                <a:schemeClr val="accent1">
                  <a:lumMod val="50000"/>
                </a:schemeClr>
              </a:solidFill>
            </a:rPr>
            <a:t>Metodologías tradicionales o pesadas.</a:t>
          </a:r>
          <a:endParaRPr lang="es-ES" dirty="0"/>
        </a:p>
      </dgm:t>
    </dgm:pt>
    <dgm:pt modelId="{94B7C5E3-D875-42D8-8CFE-DF6AFEDE3A01}" type="parTrans" cxnId="{3C02796B-DA00-400C-BDA5-F9F557A1BDD8}">
      <dgm:prSet/>
      <dgm:spPr/>
      <dgm:t>
        <a:bodyPr/>
        <a:lstStyle/>
        <a:p>
          <a:endParaRPr lang="es-ES"/>
        </a:p>
      </dgm:t>
    </dgm:pt>
    <dgm:pt modelId="{B32CC296-8997-445E-9C28-F37E25812DE2}" type="sibTrans" cxnId="{3C02796B-DA00-400C-BDA5-F9F557A1BDD8}">
      <dgm:prSet/>
      <dgm:spPr/>
      <dgm:t>
        <a:bodyPr/>
        <a:lstStyle/>
        <a:p>
          <a:endParaRPr lang="es-ES"/>
        </a:p>
      </dgm:t>
    </dgm:pt>
    <dgm:pt modelId="{6901BEE5-F77D-4E92-A979-491EFAC04E9F}">
      <dgm:prSet phldrT="[Texto]"/>
      <dgm:spPr/>
      <dgm:t>
        <a:bodyPr/>
        <a:lstStyle/>
        <a:p>
          <a:r>
            <a:rPr lang="es-ES" dirty="0" smtClean="0">
              <a:solidFill>
                <a:schemeClr val="accent1">
                  <a:lumMod val="50000"/>
                </a:schemeClr>
              </a:solidFill>
            </a:rPr>
            <a:t>Metodologías ágiles.</a:t>
          </a:r>
          <a:endParaRPr lang="es-ES" dirty="0"/>
        </a:p>
      </dgm:t>
    </dgm:pt>
    <dgm:pt modelId="{48FF5E5B-9CD4-49B4-9862-48E342021BAD}" type="parTrans" cxnId="{BC1A81D2-E432-45BE-B4E0-CA987BDDF7EC}">
      <dgm:prSet/>
      <dgm:spPr/>
      <dgm:t>
        <a:bodyPr/>
        <a:lstStyle/>
        <a:p>
          <a:endParaRPr lang="es-ES"/>
        </a:p>
      </dgm:t>
    </dgm:pt>
    <dgm:pt modelId="{5C8C62FF-5C80-4635-9AAA-7617C9C9FE3B}" type="sibTrans" cxnId="{BC1A81D2-E432-45BE-B4E0-CA987BDDF7EC}">
      <dgm:prSet/>
      <dgm:spPr/>
      <dgm:t>
        <a:bodyPr/>
        <a:lstStyle/>
        <a:p>
          <a:endParaRPr lang="es-ES"/>
        </a:p>
      </dgm:t>
    </dgm:pt>
    <dgm:pt modelId="{3B6E5D7C-7239-41D4-823D-58CED17E4712}" type="pres">
      <dgm:prSet presAssocID="{1DD83E36-51E9-4676-A41F-B640E278E730}" presName="hierChild1" presStyleCnt="0">
        <dgm:presLayoutVars>
          <dgm:chPref val="1"/>
          <dgm:dir/>
          <dgm:animOne val="branch"/>
          <dgm:animLvl val="lvl"/>
          <dgm:resizeHandles/>
        </dgm:presLayoutVars>
      </dgm:prSet>
      <dgm:spPr/>
      <dgm:t>
        <a:bodyPr/>
        <a:lstStyle/>
        <a:p>
          <a:endParaRPr lang="es-ES"/>
        </a:p>
      </dgm:t>
    </dgm:pt>
    <dgm:pt modelId="{A9C0AA68-DD40-4F05-A78C-C2AFC907B1EF}" type="pres">
      <dgm:prSet presAssocID="{5F55813A-5FDA-45CB-92FE-21366CA4EFDA}" presName="hierRoot1" presStyleCnt="0"/>
      <dgm:spPr/>
    </dgm:pt>
    <dgm:pt modelId="{E0ABB153-5CC1-497D-AFFD-884879E3A9C3}" type="pres">
      <dgm:prSet presAssocID="{5F55813A-5FDA-45CB-92FE-21366CA4EFDA}" presName="composite" presStyleCnt="0"/>
      <dgm:spPr/>
    </dgm:pt>
    <dgm:pt modelId="{223CEB1E-F108-4D70-8015-0C58151906FA}" type="pres">
      <dgm:prSet presAssocID="{5F55813A-5FDA-45CB-92FE-21366CA4EFDA}" presName="background" presStyleLbl="node0" presStyleIdx="0" presStyleCnt="1"/>
      <dgm:spPr/>
    </dgm:pt>
    <dgm:pt modelId="{31EEA897-2DDE-4E8B-BAD8-7EC9C4C04320}" type="pres">
      <dgm:prSet presAssocID="{5F55813A-5FDA-45CB-92FE-21366CA4EFDA}" presName="text" presStyleLbl="fgAcc0" presStyleIdx="0" presStyleCnt="1">
        <dgm:presLayoutVars>
          <dgm:chPref val="3"/>
        </dgm:presLayoutVars>
      </dgm:prSet>
      <dgm:spPr/>
      <dgm:t>
        <a:bodyPr/>
        <a:lstStyle/>
        <a:p>
          <a:endParaRPr lang="es-ES"/>
        </a:p>
      </dgm:t>
    </dgm:pt>
    <dgm:pt modelId="{1DE3E856-1F39-474C-A3FD-B3ACEA8A4128}" type="pres">
      <dgm:prSet presAssocID="{5F55813A-5FDA-45CB-92FE-21366CA4EFDA}" presName="hierChild2" presStyleCnt="0"/>
      <dgm:spPr/>
    </dgm:pt>
    <dgm:pt modelId="{0A048D4C-C888-48DA-B5F8-A7090EE866DF}" type="pres">
      <dgm:prSet presAssocID="{94B7C5E3-D875-42D8-8CFE-DF6AFEDE3A01}" presName="Name10" presStyleLbl="parChTrans1D2" presStyleIdx="0" presStyleCnt="2"/>
      <dgm:spPr/>
      <dgm:t>
        <a:bodyPr/>
        <a:lstStyle/>
        <a:p>
          <a:endParaRPr lang="es-ES"/>
        </a:p>
      </dgm:t>
    </dgm:pt>
    <dgm:pt modelId="{3FB229F4-4205-4530-940A-BC216CE29EB2}" type="pres">
      <dgm:prSet presAssocID="{F55D5CF5-B271-4C0E-A20C-A9A406E63686}" presName="hierRoot2" presStyleCnt="0"/>
      <dgm:spPr/>
    </dgm:pt>
    <dgm:pt modelId="{544DF300-3407-4CCB-9A0F-B5E35FC05F5E}" type="pres">
      <dgm:prSet presAssocID="{F55D5CF5-B271-4C0E-A20C-A9A406E63686}" presName="composite2" presStyleCnt="0"/>
      <dgm:spPr/>
    </dgm:pt>
    <dgm:pt modelId="{92BE6EF4-49E0-40E5-8F5F-6C06583647F7}" type="pres">
      <dgm:prSet presAssocID="{F55D5CF5-B271-4C0E-A20C-A9A406E63686}" presName="background2" presStyleLbl="node2" presStyleIdx="0" presStyleCnt="2"/>
      <dgm:spPr/>
    </dgm:pt>
    <dgm:pt modelId="{290994CE-66C9-4669-A916-75D6623464BD}" type="pres">
      <dgm:prSet presAssocID="{F55D5CF5-B271-4C0E-A20C-A9A406E63686}" presName="text2" presStyleLbl="fgAcc2" presStyleIdx="0" presStyleCnt="2">
        <dgm:presLayoutVars>
          <dgm:chPref val="3"/>
        </dgm:presLayoutVars>
      </dgm:prSet>
      <dgm:spPr/>
      <dgm:t>
        <a:bodyPr/>
        <a:lstStyle/>
        <a:p>
          <a:endParaRPr lang="es-ES"/>
        </a:p>
      </dgm:t>
    </dgm:pt>
    <dgm:pt modelId="{54AEF1E3-70EE-4DAD-8982-AE96D11DB0CA}" type="pres">
      <dgm:prSet presAssocID="{F55D5CF5-B271-4C0E-A20C-A9A406E63686}" presName="hierChild3" presStyleCnt="0"/>
      <dgm:spPr/>
    </dgm:pt>
    <dgm:pt modelId="{F03475FA-8C71-4284-A821-65751BFF03CB}" type="pres">
      <dgm:prSet presAssocID="{48FF5E5B-9CD4-49B4-9862-48E342021BAD}" presName="Name10" presStyleLbl="parChTrans1D2" presStyleIdx="1" presStyleCnt="2"/>
      <dgm:spPr/>
      <dgm:t>
        <a:bodyPr/>
        <a:lstStyle/>
        <a:p>
          <a:endParaRPr lang="es-ES"/>
        </a:p>
      </dgm:t>
    </dgm:pt>
    <dgm:pt modelId="{B716B3BB-8DCF-4E50-8BC6-06EED7E65F0F}" type="pres">
      <dgm:prSet presAssocID="{6901BEE5-F77D-4E92-A979-491EFAC04E9F}" presName="hierRoot2" presStyleCnt="0"/>
      <dgm:spPr/>
    </dgm:pt>
    <dgm:pt modelId="{25E8FE92-B179-461F-8C7E-D6B4CC11A252}" type="pres">
      <dgm:prSet presAssocID="{6901BEE5-F77D-4E92-A979-491EFAC04E9F}" presName="composite2" presStyleCnt="0"/>
      <dgm:spPr/>
    </dgm:pt>
    <dgm:pt modelId="{CC6826F5-486C-4FA8-B961-5C14122D2823}" type="pres">
      <dgm:prSet presAssocID="{6901BEE5-F77D-4E92-A979-491EFAC04E9F}" presName="background2" presStyleLbl="node2" presStyleIdx="1" presStyleCnt="2"/>
      <dgm:spPr/>
    </dgm:pt>
    <dgm:pt modelId="{078EC101-B3AF-4485-A2DA-7C3E812C2A61}" type="pres">
      <dgm:prSet presAssocID="{6901BEE5-F77D-4E92-A979-491EFAC04E9F}" presName="text2" presStyleLbl="fgAcc2" presStyleIdx="1" presStyleCnt="2">
        <dgm:presLayoutVars>
          <dgm:chPref val="3"/>
        </dgm:presLayoutVars>
      </dgm:prSet>
      <dgm:spPr/>
      <dgm:t>
        <a:bodyPr/>
        <a:lstStyle/>
        <a:p>
          <a:endParaRPr lang="es-ES"/>
        </a:p>
      </dgm:t>
    </dgm:pt>
    <dgm:pt modelId="{EF082B0A-6078-42BE-8594-6D37129D5948}" type="pres">
      <dgm:prSet presAssocID="{6901BEE5-F77D-4E92-A979-491EFAC04E9F}" presName="hierChild3" presStyleCnt="0"/>
      <dgm:spPr/>
    </dgm:pt>
  </dgm:ptLst>
  <dgm:cxnLst>
    <dgm:cxn modelId="{75A64662-E44C-44A7-A09A-8B35A9FFEE7D}" type="presOf" srcId="{1DD83E36-51E9-4676-A41F-B640E278E730}" destId="{3B6E5D7C-7239-41D4-823D-58CED17E4712}" srcOrd="0" destOrd="0" presId="urn:microsoft.com/office/officeart/2005/8/layout/hierarchy1"/>
    <dgm:cxn modelId="{212FEDC5-8BD5-4F35-A565-2E021FA11059}" type="presOf" srcId="{48FF5E5B-9CD4-49B4-9862-48E342021BAD}" destId="{F03475FA-8C71-4284-A821-65751BFF03CB}" srcOrd="0" destOrd="0" presId="urn:microsoft.com/office/officeart/2005/8/layout/hierarchy1"/>
    <dgm:cxn modelId="{E14D8C38-3F74-46AB-AC34-9C1134B3F302}" type="presOf" srcId="{F55D5CF5-B271-4C0E-A20C-A9A406E63686}" destId="{290994CE-66C9-4669-A916-75D6623464BD}" srcOrd="0" destOrd="0" presId="urn:microsoft.com/office/officeart/2005/8/layout/hierarchy1"/>
    <dgm:cxn modelId="{BC1A81D2-E432-45BE-B4E0-CA987BDDF7EC}" srcId="{5F55813A-5FDA-45CB-92FE-21366CA4EFDA}" destId="{6901BEE5-F77D-4E92-A979-491EFAC04E9F}" srcOrd="1" destOrd="0" parTransId="{48FF5E5B-9CD4-49B4-9862-48E342021BAD}" sibTransId="{5C8C62FF-5C80-4635-9AAA-7617C9C9FE3B}"/>
    <dgm:cxn modelId="{3C02796B-DA00-400C-BDA5-F9F557A1BDD8}" srcId="{5F55813A-5FDA-45CB-92FE-21366CA4EFDA}" destId="{F55D5CF5-B271-4C0E-A20C-A9A406E63686}" srcOrd="0" destOrd="0" parTransId="{94B7C5E3-D875-42D8-8CFE-DF6AFEDE3A01}" sibTransId="{B32CC296-8997-445E-9C28-F37E25812DE2}"/>
    <dgm:cxn modelId="{86223C1B-D2C9-465C-B7D4-884243AF9A03}" type="presOf" srcId="{94B7C5E3-D875-42D8-8CFE-DF6AFEDE3A01}" destId="{0A048D4C-C888-48DA-B5F8-A7090EE866DF}" srcOrd="0" destOrd="0" presId="urn:microsoft.com/office/officeart/2005/8/layout/hierarchy1"/>
    <dgm:cxn modelId="{D922A9ED-234E-46EC-A4CE-375617DC527A}" srcId="{1DD83E36-51E9-4676-A41F-B640E278E730}" destId="{5F55813A-5FDA-45CB-92FE-21366CA4EFDA}" srcOrd="0" destOrd="0" parTransId="{2FF3F0B9-867B-41DA-A580-4250E5F7676D}" sibTransId="{E5A89862-4F9F-4568-AB02-C44FA5C3E3BF}"/>
    <dgm:cxn modelId="{8FDEE239-B855-4C8B-B04D-1C74FF06D1CE}" type="presOf" srcId="{6901BEE5-F77D-4E92-A979-491EFAC04E9F}" destId="{078EC101-B3AF-4485-A2DA-7C3E812C2A61}" srcOrd="0" destOrd="0" presId="urn:microsoft.com/office/officeart/2005/8/layout/hierarchy1"/>
    <dgm:cxn modelId="{3D5F0984-5E1C-42F4-9087-58AF0AB81D50}" type="presOf" srcId="{5F55813A-5FDA-45CB-92FE-21366CA4EFDA}" destId="{31EEA897-2DDE-4E8B-BAD8-7EC9C4C04320}" srcOrd="0" destOrd="0" presId="urn:microsoft.com/office/officeart/2005/8/layout/hierarchy1"/>
    <dgm:cxn modelId="{2262D21B-3847-4DAB-BA51-14816D63C9D0}" type="presParOf" srcId="{3B6E5D7C-7239-41D4-823D-58CED17E4712}" destId="{A9C0AA68-DD40-4F05-A78C-C2AFC907B1EF}" srcOrd="0" destOrd="0" presId="urn:microsoft.com/office/officeart/2005/8/layout/hierarchy1"/>
    <dgm:cxn modelId="{6ABDF9BE-3B3D-4F4E-9900-1AD62566B0AE}" type="presParOf" srcId="{A9C0AA68-DD40-4F05-A78C-C2AFC907B1EF}" destId="{E0ABB153-5CC1-497D-AFFD-884879E3A9C3}" srcOrd="0" destOrd="0" presId="urn:microsoft.com/office/officeart/2005/8/layout/hierarchy1"/>
    <dgm:cxn modelId="{C1683821-A391-4192-BD0C-5149B1824651}" type="presParOf" srcId="{E0ABB153-5CC1-497D-AFFD-884879E3A9C3}" destId="{223CEB1E-F108-4D70-8015-0C58151906FA}" srcOrd="0" destOrd="0" presId="urn:microsoft.com/office/officeart/2005/8/layout/hierarchy1"/>
    <dgm:cxn modelId="{D8910D6D-64FF-48AF-B759-483D2035D9E8}" type="presParOf" srcId="{E0ABB153-5CC1-497D-AFFD-884879E3A9C3}" destId="{31EEA897-2DDE-4E8B-BAD8-7EC9C4C04320}" srcOrd="1" destOrd="0" presId="urn:microsoft.com/office/officeart/2005/8/layout/hierarchy1"/>
    <dgm:cxn modelId="{2F362807-1A56-4685-9796-AED64BCD31B3}" type="presParOf" srcId="{A9C0AA68-DD40-4F05-A78C-C2AFC907B1EF}" destId="{1DE3E856-1F39-474C-A3FD-B3ACEA8A4128}" srcOrd="1" destOrd="0" presId="urn:microsoft.com/office/officeart/2005/8/layout/hierarchy1"/>
    <dgm:cxn modelId="{1466B60C-DE48-41E6-BD50-D8A0940AC9DE}" type="presParOf" srcId="{1DE3E856-1F39-474C-A3FD-B3ACEA8A4128}" destId="{0A048D4C-C888-48DA-B5F8-A7090EE866DF}" srcOrd="0" destOrd="0" presId="urn:microsoft.com/office/officeart/2005/8/layout/hierarchy1"/>
    <dgm:cxn modelId="{490F9977-EB3B-465C-8BCC-56C71C73DFA6}" type="presParOf" srcId="{1DE3E856-1F39-474C-A3FD-B3ACEA8A4128}" destId="{3FB229F4-4205-4530-940A-BC216CE29EB2}" srcOrd="1" destOrd="0" presId="urn:microsoft.com/office/officeart/2005/8/layout/hierarchy1"/>
    <dgm:cxn modelId="{9C7F4F04-D6F0-42BA-8773-56DCAFE6F823}" type="presParOf" srcId="{3FB229F4-4205-4530-940A-BC216CE29EB2}" destId="{544DF300-3407-4CCB-9A0F-B5E35FC05F5E}" srcOrd="0" destOrd="0" presId="urn:microsoft.com/office/officeart/2005/8/layout/hierarchy1"/>
    <dgm:cxn modelId="{370CD618-D4C3-4852-A769-9C97EE839FC3}" type="presParOf" srcId="{544DF300-3407-4CCB-9A0F-B5E35FC05F5E}" destId="{92BE6EF4-49E0-40E5-8F5F-6C06583647F7}" srcOrd="0" destOrd="0" presId="urn:microsoft.com/office/officeart/2005/8/layout/hierarchy1"/>
    <dgm:cxn modelId="{E8BF4CBB-2ED8-494A-BA12-62ADB83E0888}" type="presParOf" srcId="{544DF300-3407-4CCB-9A0F-B5E35FC05F5E}" destId="{290994CE-66C9-4669-A916-75D6623464BD}" srcOrd="1" destOrd="0" presId="urn:microsoft.com/office/officeart/2005/8/layout/hierarchy1"/>
    <dgm:cxn modelId="{06A517BC-005F-4F91-8701-0E62A7A03D62}" type="presParOf" srcId="{3FB229F4-4205-4530-940A-BC216CE29EB2}" destId="{54AEF1E3-70EE-4DAD-8982-AE96D11DB0CA}" srcOrd="1" destOrd="0" presId="urn:microsoft.com/office/officeart/2005/8/layout/hierarchy1"/>
    <dgm:cxn modelId="{6DB17328-32B2-44D1-A533-029132461AF3}" type="presParOf" srcId="{1DE3E856-1F39-474C-A3FD-B3ACEA8A4128}" destId="{F03475FA-8C71-4284-A821-65751BFF03CB}" srcOrd="2" destOrd="0" presId="urn:microsoft.com/office/officeart/2005/8/layout/hierarchy1"/>
    <dgm:cxn modelId="{FF9D92EB-44C1-45DE-B8D8-F49B39ADC5FC}" type="presParOf" srcId="{1DE3E856-1F39-474C-A3FD-B3ACEA8A4128}" destId="{B716B3BB-8DCF-4E50-8BC6-06EED7E65F0F}" srcOrd="3" destOrd="0" presId="urn:microsoft.com/office/officeart/2005/8/layout/hierarchy1"/>
    <dgm:cxn modelId="{AFEB3EB1-2A67-492F-99CA-A407582F3BC3}" type="presParOf" srcId="{B716B3BB-8DCF-4E50-8BC6-06EED7E65F0F}" destId="{25E8FE92-B179-461F-8C7E-D6B4CC11A252}" srcOrd="0" destOrd="0" presId="urn:microsoft.com/office/officeart/2005/8/layout/hierarchy1"/>
    <dgm:cxn modelId="{8567CF29-89D7-45E3-9910-2223E5E1AC71}" type="presParOf" srcId="{25E8FE92-B179-461F-8C7E-D6B4CC11A252}" destId="{CC6826F5-486C-4FA8-B961-5C14122D2823}" srcOrd="0" destOrd="0" presId="urn:microsoft.com/office/officeart/2005/8/layout/hierarchy1"/>
    <dgm:cxn modelId="{E6A2CF17-0CA8-4A23-A31E-123CBB35AC24}" type="presParOf" srcId="{25E8FE92-B179-461F-8C7E-D6B4CC11A252}" destId="{078EC101-B3AF-4485-A2DA-7C3E812C2A61}" srcOrd="1" destOrd="0" presId="urn:microsoft.com/office/officeart/2005/8/layout/hierarchy1"/>
    <dgm:cxn modelId="{098B6F42-BEAD-4A65-816F-8CFF2C451A52}" type="presParOf" srcId="{B716B3BB-8DCF-4E50-8BC6-06EED7E65F0F}" destId="{EF082B0A-6078-42BE-8594-6D37129D5948}" srcOrd="1" destOrd="0" presId="urn:microsoft.com/office/officeart/2005/8/layout/hierarchy1"/>
  </dgm:cxnLst>
  <dgm:bg/>
  <dgm:whole/>
</dgm:dataModel>
</file>

<file path=ppt/diagrams/data4.xml><?xml version="1.0" encoding="utf-8"?>
<dgm:dataModel xmlns:dgm="http://schemas.openxmlformats.org/drawingml/2006/diagram" xmlns:a="http://schemas.openxmlformats.org/drawingml/2006/main">
  <dgm:ptLst>
    <dgm:pt modelId="{F6E8DBA4-C368-4D06-9E02-8B442E007FEE}" type="doc">
      <dgm:prSet loTypeId="urn:microsoft.com/office/officeart/2005/8/layout/arrow3" loCatId="relationship" qsTypeId="urn:microsoft.com/office/officeart/2005/8/quickstyle/simple1" qsCatId="simple" csTypeId="urn:microsoft.com/office/officeart/2005/8/colors/accent1_2" csCatId="accent1" phldr="1"/>
      <dgm:spPr/>
      <dgm:t>
        <a:bodyPr/>
        <a:lstStyle/>
        <a:p>
          <a:endParaRPr lang="es-ES"/>
        </a:p>
      </dgm:t>
    </dgm:pt>
    <dgm:pt modelId="{FE8FC0A4-D798-4A9B-B432-5D2446B7C8B5}">
      <dgm:prSet phldrT="[Texto]" custT="1"/>
      <dgm:spPr/>
      <dgm:t>
        <a:bodyPr/>
        <a:lstStyle/>
        <a:p>
          <a:r>
            <a:rPr lang="es-ES" sz="2400" b="1" dirty="0"/>
            <a:t>TRADICIONAL</a:t>
          </a:r>
        </a:p>
      </dgm:t>
    </dgm:pt>
    <dgm:pt modelId="{2CFF388B-B80B-424F-9CEB-643624AE25F5}" type="parTrans" cxnId="{7E3AB784-4EB0-4969-B1D6-B4F1D06052C3}">
      <dgm:prSet/>
      <dgm:spPr/>
      <dgm:t>
        <a:bodyPr/>
        <a:lstStyle/>
        <a:p>
          <a:endParaRPr lang="es-ES"/>
        </a:p>
      </dgm:t>
    </dgm:pt>
    <dgm:pt modelId="{C5F927F7-3382-4779-BE90-EB203880BD24}" type="sibTrans" cxnId="{7E3AB784-4EB0-4969-B1D6-B4F1D06052C3}">
      <dgm:prSet/>
      <dgm:spPr/>
      <dgm:t>
        <a:bodyPr/>
        <a:lstStyle/>
        <a:p>
          <a:endParaRPr lang="es-ES"/>
        </a:p>
      </dgm:t>
    </dgm:pt>
    <dgm:pt modelId="{7EC62E44-8FA1-4E76-BC5A-410452AA375F}">
      <dgm:prSet phldrT="[Texto]" custT="1"/>
      <dgm:spPr/>
      <dgm:t>
        <a:bodyPr/>
        <a:lstStyle/>
        <a:p>
          <a:r>
            <a:rPr lang="es-ES" sz="2400" b="1"/>
            <a:t>ÁGIL</a:t>
          </a:r>
          <a:endParaRPr lang="es-ES" sz="2400" b="1" dirty="0"/>
        </a:p>
      </dgm:t>
    </dgm:pt>
    <dgm:pt modelId="{ADD51C42-2C21-4B57-86DF-90D2D6853149}" type="parTrans" cxnId="{D38BE784-04F9-462D-BB75-B824CBF55399}">
      <dgm:prSet/>
      <dgm:spPr/>
      <dgm:t>
        <a:bodyPr/>
        <a:lstStyle/>
        <a:p>
          <a:endParaRPr lang="es-ES"/>
        </a:p>
      </dgm:t>
    </dgm:pt>
    <dgm:pt modelId="{E53E0CA9-9730-44EC-ADBA-D41286324145}" type="sibTrans" cxnId="{D38BE784-04F9-462D-BB75-B824CBF55399}">
      <dgm:prSet/>
      <dgm:spPr/>
      <dgm:t>
        <a:bodyPr/>
        <a:lstStyle/>
        <a:p>
          <a:endParaRPr lang="es-ES"/>
        </a:p>
      </dgm:t>
    </dgm:pt>
    <dgm:pt modelId="{BD85EEBE-5B38-4E4D-88CB-59B78636052B}" type="pres">
      <dgm:prSet presAssocID="{F6E8DBA4-C368-4D06-9E02-8B442E007FEE}" presName="compositeShape" presStyleCnt="0">
        <dgm:presLayoutVars>
          <dgm:chMax val="2"/>
          <dgm:dir/>
          <dgm:resizeHandles val="exact"/>
        </dgm:presLayoutVars>
      </dgm:prSet>
      <dgm:spPr/>
      <dgm:t>
        <a:bodyPr/>
        <a:lstStyle/>
        <a:p>
          <a:endParaRPr lang="es-ES"/>
        </a:p>
      </dgm:t>
    </dgm:pt>
    <dgm:pt modelId="{2575324A-1942-474C-84D2-927BA973494B}" type="pres">
      <dgm:prSet presAssocID="{F6E8DBA4-C368-4D06-9E02-8B442E007FEE}" presName="divider" presStyleLbl="fgShp" presStyleIdx="0" presStyleCnt="1"/>
      <dgm:spPr/>
    </dgm:pt>
    <dgm:pt modelId="{D1A1E24A-BFFC-4BFA-8C75-D6BA793A2D53}" type="pres">
      <dgm:prSet presAssocID="{FE8FC0A4-D798-4A9B-B432-5D2446B7C8B5}" presName="downArrow" presStyleLbl="node1" presStyleIdx="0" presStyleCnt="2"/>
      <dgm:spPr/>
    </dgm:pt>
    <dgm:pt modelId="{46F97B7D-31CC-49A3-BB7F-2B5DFDC377C2}" type="pres">
      <dgm:prSet presAssocID="{FE8FC0A4-D798-4A9B-B432-5D2446B7C8B5}" presName="downArrowText" presStyleLbl="revTx" presStyleIdx="0" presStyleCnt="2" custScaleX="234511">
        <dgm:presLayoutVars>
          <dgm:bulletEnabled val="1"/>
        </dgm:presLayoutVars>
      </dgm:prSet>
      <dgm:spPr/>
      <dgm:t>
        <a:bodyPr/>
        <a:lstStyle/>
        <a:p>
          <a:endParaRPr lang="es-ES"/>
        </a:p>
      </dgm:t>
    </dgm:pt>
    <dgm:pt modelId="{F9C5376F-E6D8-4496-83F9-7214F81F7508}" type="pres">
      <dgm:prSet presAssocID="{7EC62E44-8FA1-4E76-BC5A-410452AA375F}" presName="upArrow" presStyleLbl="node1" presStyleIdx="1" presStyleCnt="2"/>
      <dgm:spPr/>
    </dgm:pt>
    <dgm:pt modelId="{AD8FBD91-337D-45E2-8596-D02F2E8FC4E9}" type="pres">
      <dgm:prSet presAssocID="{7EC62E44-8FA1-4E76-BC5A-410452AA375F}" presName="upArrowText" presStyleLbl="revTx" presStyleIdx="1" presStyleCnt="2">
        <dgm:presLayoutVars>
          <dgm:bulletEnabled val="1"/>
        </dgm:presLayoutVars>
      </dgm:prSet>
      <dgm:spPr/>
      <dgm:t>
        <a:bodyPr/>
        <a:lstStyle/>
        <a:p>
          <a:endParaRPr lang="es-ES"/>
        </a:p>
      </dgm:t>
    </dgm:pt>
  </dgm:ptLst>
  <dgm:cxnLst>
    <dgm:cxn modelId="{7E3AB784-4EB0-4969-B1D6-B4F1D06052C3}" srcId="{F6E8DBA4-C368-4D06-9E02-8B442E007FEE}" destId="{FE8FC0A4-D798-4A9B-B432-5D2446B7C8B5}" srcOrd="0" destOrd="0" parTransId="{2CFF388B-B80B-424F-9CEB-643624AE25F5}" sibTransId="{C5F927F7-3382-4779-BE90-EB203880BD24}"/>
    <dgm:cxn modelId="{09EEB925-705F-4065-8449-9C49F9DD08D6}" type="presOf" srcId="{F6E8DBA4-C368-4D06-9E02-8B442E007FEE}" destId="{BD85EEBE-5B38-4E4D-88CB-59B78636052B}" srcOrd="0" destOrd="0" presId="urn:microsoft.com/office/officeart/2005/8/layout/arrow3"/>
    <dgm:cxn modelId="{7383F61D-BAF2-47C0-9AB2-28FA5D2994A1}" type="presOf" srcId="{7EC62E44-8FA1-4E76-BC5A-410452AA375F}" destId="{AD8FBD91-337D-45E2-8596-D02F2E8FC4E9}" srcOrd="0" destOrd="0" presId="urn:microsoft.com/office/officeart/2005/8/layout/arrow3"/>
    <dgm:cxn modelId="{69F594D9-F395-498D-9E64-3EC6FD2ED2F6}" type="presOf" srcId="{FE8FC0A4-D798-4A9B-B432-5D2446B7C8B5}" destId="{46F97B7D-31CC-49A3-BB7F-2B5DFDC377C2}" srcOrd="0" destOrd="0" presId="urn:microsoft.com/office/officeart/2005/8/layout/arrow3"/>
    <dgm:cxn modelId="{D38BE784-04F9-462D-BB75-B824CBF55399}" srcId="{F6E8DBA4-C368-4D06-9E02-8B442E007FEE}" destId="{7EC62E44-8FA1-4E76-BC5A-410452AA375F}" srcOrd="1" destOrd="0" parTransId="{ADD51C42-2C21-4B57-86DF-90D2D6853149}" sibTransId="{E53E0CA9-9730-44EC-ADBA-D41286324145}"/>
    <dgm:cxn modelId="{F0B7C0B6-62BE-4F60-AF53-D1BE9CD69D98}" type="presParOf" srcId="{BD85EEBE-5B38-4E4D-88CB-59B78636052B}" destId="{2575324A-1942-474C-84D2-927BA973494B}" srcOrd="0" destOrd="0" presId="urn:microsoft.com/office/officeart/2005/8/layout/arrow3"/>
    <dgm:cxn modelId="{A10589BF-7FDF-422F-8328-5EF3EAA3098F}" type="presParOf" srcId="{BD85EEBE-5B38-4E4D-88CB-59B78636052B}" destId="{D1A1E24A-BFFC-4BFA-8C75-D6BA793A2D53}" srcOrd="1" destOrd="0" presId="urn:microsoft.com/office/officeart/2005/8/layout/arrow3"/>
    <dgm:cxn modelId="{808692CB-3E00-4A98-9481-FBEC46B45F58}" type="presParOf" srcId="{BD85EEBE-5B38-4E4D-88CB-59B78636052B}" destId="{46F97B7D-31CC-49A3-BB7F-2B5DFDC377C2}" srcOrd="2" destOrd="0" presId="urn:microsoft.com/office/officeart/2005/8/layout/arrow3"/>
    <dgm:cxn modelId="{A2F5400C-71E5-43BC-834A-D12F1D1BD151}" type="presParOf" srcId="{BD85EEBE-5B38-4E4D-88CB-59B78636052B}" destId="{F9C5376F-E6D8-4496-83F9-7214F81F7508}" srcOrd="3" destOrd="0" presId="urn:microsoft.com/office/officeart/2005/8/layout/arrow3"/>
    <dgm:cxn modelId="{FB31E184-269F-447B-8D1F-CC2FE56AC300}" type="presParOf" srcId="{BD85EEBE-5B38-4E4D-88CB-59B78636052B}" destId="{AD8FBD91-337D-45E2-8596-D02F2E8FC4E9}" srcOrd="4" destOrd="0" presId="urn:microsoft.com/office/officeart/2005/8/layout/arrow3"/>
  </dgm:cxnLst>
  <dgm:bg/>
  <dgm:whole/>
  <dgm:extLst>
    <a:ext uri="http://schemas.microsoft.com/office/drawing/2008/diagram">
      <dsp:dataModelExt xmlns:dsp="http://schemas.microsoft.com/office/drawing/2008/diagram" xmlns="" relId="rId5"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F6E8DBA4-C368-4D06-9E02-8B442E007FEE}" type="doc">
      <dgm:prSet loTypeId="urn:microsoft.com/office/officeart/2005/8/layout/arrow3" loCatId="relationship" qsTypeId="urn:microsoft.com/office/officeart/2005/8/quickstyle/simple1" qsCatId="simple" csTypeId="urn:microsoft.com/office/officeart/2005/8/colors/accent1_2" csCatId="accent1" phldr="1"/>
      <dgm:spPr/>
      <dgm:t>
        <a:bodyPr/>
        <a:lstStyle/>
        <a:p>
          <a:endParaRPr lang="es-ES"/>
        </a:p>
      </dgm:t>
    </dgm:pt>
    <dgm:pt modelId="{FE8FC0A4-D798-4A9B-B432-5D2446B7C8B5}">
      <dgm:prSet phldrT="[Texto]" custT="1"/>
      <dgm:spPr/>
      <dgm:t>
        <a:bodyPr/>
        <a:lstStyle/>
        <a:p>
          <a:r>
            <a:rPr lang="es-ES" sz="2400" b="1" dirty="0"/>
            <a:t>ÁGIL</a:t>
          </a:r>
        </a:p>
      </dgm:t>
    </dgm:pt>
    <dgm:pt modelId="{2CFF388B-B80B-424F-9CEB-643624AE25F5}" type="parTrans" cxnId="{7E3AB784-4EB0-4969-B1D6-B4F1D06052C3}">
      <dgm:prSet/>
      <dgm:spPr/>
      <dgm:t>
        <a:bodyPr/>
        <a:lstStyle/>
        <a:p>
          <a:endParaRPr lang="es-ES"/>
        </a:p>
      </dgm:t>
    </dgm:pt>
    <dgm:pt modelId="{C5F927F7-3382-4779-BE90-EB203880BD24}" type="sibTrans" cxnId="{7E3AB784-4EB0-4969-B1D6-B4F1D06052C3}">
      <dgm:prSet/>
      <dgm:spPr/>
      <dgm:t>
        <a:bodyPr/>
        <a:lstStyle/>
        <a:p>
          <a:endParaRPr lang="es-ES"/>
        </a:p>
      </dgm:t>
    </dgm:pt>
    <dgm:pt modelId="{ED5966A5-5E0A-4D98-864A-702576AA75F4}">
      <dgm:prSet phldrT="[Texto]" custT="1"/>
      <dgm:spPr/>
      <dgm:t>
        <a:bodyPr/>
        <a:lstStyle/>
        <a:p>
          <a:r>
            <a:rPr lang="es-ES" sz="2400" b="1" dirty="0"/>
            <a:t>TRADICIONAL</a:t>
          </a:r>
        </a:p>
      </dgm:t>
    </dgm:pt>
    <dgm:pt modelId="{A897998C-F5AA-4C03-9F26-BD553FBE011A}" type="parTrans" cxnId="{B8A59533-4733-4B45-A03B-9B67831A7783}">
      <dgm:prSet/>
      <dgm:spPr/>
      <dgm:t>
        <a:bodyPr/>
        <a:lstStyle/>
        <a:p>
          <a:endParaRPr lang="es-ES"/>
        </a:p>
      </dgm:t>
    </dgm:pt>
    <dgm:pt modelId="{477F6661-2C88-460E-B8DC-95523EE26596}" type="sibTrans" cxnId="{B8A59533-4733-4B45-A03B-9B67831A7783}">
      <dgm:prSet/>
      <dgm:spPr/>
      <dgm:t>
        <a:bodyPr/>
        <a:lstStyle/>
        <a:p>
          <a:endParaRPr lang="es-ES"/>
        </a:p>
      </dgm:t>
    </dgm:pt>
    <dgm:pt modelId="{BD85EEBE-5B38-4E4D-88CB-59B78636052B}" type="pres">
      <dgm:prSet presAssocID="{F6E8DBA4-C368-4D06-9E02-8B442E007FEE}" presName="compositeShape" presStyleCnt="0">
        <dgm:presLayoutVars>
          <dgm:chMax val="2"/>
          <dgm:dir/>
          <dgm:resizeHandles val="exact"/>
        </dgm:presLayoutVars>
      </dgm:prSet>
      <dgm:spPr/>
      <dgm:t>
        <a:bodyPr/>
        <a:lstStyle/>
        <a:p>
          <a:endParaRPr lang="es-ES"/>
        </a:p>
      </dgm:t>
    </dgm:pt>
    <dgm:pt modelId="{2575324A-1942-474C-84D2-927BA973494B}" type="pres">
      <dgm:prSet presAssocID="{F6E8DBA4-C368-4D06-9E02-8B442E007FEE}" presName="divider" presStyleLbl="fgShp" presStyleIdx="0" presStyleCnt="1"/>
      <dgm:spPr/>
    </dgm:pt>
    <dgm:pt modelId="{D1A1E24A-BFFC-4BFA-8C75-D6BA793A2D53}" type="pres">
      <dgm:prSet presAssocID="{FE8FC0A4-D798-4A9B-B432-5D2446B7C8B5}" presName="downArrow" presStyleLbl="node1" presStyleIdx="0" presStyleCnt="2"/>
      <dgm:spPr/>
    </dgm:pt>
    <dgm:pt modelId="{46F97B7D-31CC-49A3-BB7F-2B5DFDC377C2}" type="pres">
      <dgm:prSet presAssocID="{FE8FC0A4-D798-4A9B-B432-5D2446B7C8B5}" presName="downArrowText" presStyleLbl="revTx" presStyleIdx="0" presStyleCnt="2" custScaleX="234511">
        <dgm:presLayoutVars>
          <dgm:bulletEnabled val="1"/>
        </dgm:presLayoutVars>
      </dgm:prSet>
      <dgm:spPr/>
      <dgm:t>
        <a:bodyPr/>
        <a:lstStyle/>
        <a:p>
          <a:endParaRPr lang="es-ES"/>
        </a:p>
      </dgm:t>
    </dgm:pt>
    <dgm:pt modelId="{9F21A45C-E882-4084-9235-E4136BC216F2}" type="pres">
      <dgm:prSet presAssocID="{ED5966A5-5E0A-4D98-864A-702576AA75F4}" presName="upArrow" presStyleLbl="node1" presStyleIdx="1" presStyleCnt="2"/>
      <dgm:spPr/>
    </dgm:pt>
    <dgm:pt modelId="{2D23639F-394C-44BE-9AF3-A89AACD6D641}" type="pres">
      <dgm:prSet presAssocID="{ED5966A5-5E0A-4D98-864A-702576AA75F4}" presName="upArrowText" presStyleLbl="revTx" presStyleIdx="1" presStyleCnt="2" custScaleX="193750">
        <dgm:presLayoutVars>
          <dgm:bulletEnabled val="1"/>
        </dgm:presLayoutVars>
      </dgm:prSet>
      <dgm:spPr/>
      <dgm:t>
        <a:bodyPr/>
        <a:lstStyle/>
        <a:p>
          <a:endParaRPr lang="es-ES"/>
        </a:p>
      </dgm:t>
    </dgm:pt>
  </dgm:ptLst>
  <dgm:cxnLst>
    <dgm:cxn modelId="{7E3AB784-4EB0-4969-B1D6-B4F1D06052C3}" srcId="{F6E8DBA4-C368-4D06-9E02-8B442E007FEE}" destId="{FE8FC0A4-D798-4A9B-B432-5D2446B7C8B5}" srcOrd="0" destOrd="0" parTransId="{2CFF388B-B80B-424F-9CEB-643624AE25F5}" sibTransId="{C5F927F7-3382-4779-BE90-EB203880BD24}"/>
    <dgm:cxn modelId="{B8A59533-4733-4B45-A03B-9B67831A7783}" srcId="{F6E8DBA4-C368-4D06-9E02-8B442E007FEE}" destId="{ED5966A5-5E0A-4D98-864A-702576AA75F4}" srcOrd="1" destOrd="0" parTransId="{A897998C-F5AA-4C03-9F26-BD553FBE011A}" sibTransId="{477F6661-2C88-460E-B8DC-95523EE26596}"/>
    <dgm:cxn modelId="{0AA7579C-BAB2-4173-A8E7-95E811576870}" type="presOf" srcId="{ED5966A5-5E0A-4D98-864A-702576AA75F4}" destId="{2D23639F-394C-44BE-9AF3-A89AACD6D641}" srcOrd="0" destOrd="0" presId="urn:microsoft.com/office/officeart/2005/8/layout/arrow3"/>
    <dgm:cxn modelId="{09EEB925-705F-4065-8449-9C49F9DD08D6}" type="presOf" srcId="{F6E8DBA4-C368-4D06-9E02-8B442E007FEE}" destId="{BD85EEBE-5B38-4E4D-88CB-59B78636052B}" srcOrd="0" destOrd="0" presId="urn:microsoft.com/office/officeart/2005/8/layout/arrow3"/>
    <dgm:cxn modelId="{69F594D9-F395-498D-9E64-3EC6FD2ED2F6}" type="presOf" srcId="{FE8FC0A4-D798-4A9B-B432-5D2446B7C8B5}" destId="{46F97B7D-31CC-49A3-BB7F-2B5DFDC377C2}" srcOrd="0" destOrd="0" presId="urn:microsoft.com/office/officeart/2005/8/layout/arrow3"/>
    <dgm:cxn modelId="{F0B7C0B6-62BE-4F60-AF53-D1BE9CD69D98}" type="presParOf" srcId="{BD85EEBE-5B38-4E4D-88CB-59B78636052B}" destId="{2575324A-1942-474C-84D2-927BA973494B}" srcOrd="0" destOrd="0" presId="urn:microsoft.com/office/officeart/2005/8/layout/arrow3"/>
    <dgm:cxn modelId="{A10589BF-7FDF-422F-8328-5EF3EAA3098F}" type="presParOf" srcId="{BD85EEBE-5B38-4E4D-88CB-59B78636052B}" destId="{D1A1E24A-BFFC-4BFA-8C75-D6BA793A2D53}" srcOrd="1" destOrd="0" presId="urn:microsoft.com/office/officeart/2005/8/layout/arrow3"/>
    <dgm:cxn modelId="{808692CB-3E00-4A98-9481-FBEC46B45F58}" type="presParOf" srcId="{BD85EEBE-5B38-4E4D-88CB-59B78636052B}" destId="{46F97B7D-31CC-49A3-BB7F-2B5DFDC377C2}" srcOrd="2" destOrd="0" presId="urn:microsoft.com/office/officeart/2005/8/layout/arrow3"/>
    <dgm:cxn modelId="{125EDF2F-B3F6-4237-9285-886AD028C1CF}" type="presParOf" srcId="{BD85EEBE-5B38-4E4D-88CB-59B78636052B}" destId="{9F21A45C-E882-4084-9235-E4136BC216F2}" srcOrd="3" destOrd="0" presId="urn:microsoft.com/office/officeart/2005/8/layout/arrow3"/>
    <dgm:cxn modelId="{F4101092-C838-45F4-ACE3-C421974892ED}" type="presParOf" srcId="{BD85EEBE-5B38-4E4D-88CB-59B78636052B}" destId="{2D23639F-394C-44BE-9AF3-A89AACD6D641}" srcOrd="4" destOrd="0" presId="urn:microsoft.com/office/officeart/2005/8/layout/arrow3"/>
  </dgm:cxnLst>
  <dgm:bg/>
  <dgm:whole/>
  <dgm:extLst>
    <a:ext uri="http://schemas.microsoft.com/office/drawing/2008/diagram">
      <dsp:dataModelExt xmlns:dsp="http://schemas.microsoft.com/office/drawing/2008/diagram" xmlns="" relId="rId5" minVer="http://schemas.openxmlformats.org/drawingml/2006/diagram"/>
    </a:ext>
  </dgm:extLst>
</dgm:dataModel>
</file>

<file path=ppt/diagrams/layout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pyramid2">
  <dgm:title val=""/>
  <dgm:desc val=""/>
  <dgm:catLst>
    <dgm:cat type="pyramid" pri="3000"/>
    <dgm:cat type="list" pri="21000"/>
    <dgm:cat type="convert" pri="17000"/>
  </dgm:catLst>
  <dgm:sampData useDef="1">
    <dgm:dataModel>
      <dgm:ptLst/>
      <dgm:bg/>
      <dgm:whole/>
    </dgm:dataModel>
  </dgm:sampData>
  <dgm:styleData useDef="1">
    <dgm:dataModel>
      <dgm:ptLst/>
      <dgm:bg/>
      <dgm:whole/>
    </dgm:dataModel>
  </dgm:styleData>
  <dgm:clrData useDef="1">
    <dgm:dataModel>
      <dgm:ptLst/>
      <dgm:bg/>
      <dgm:whole/>
    </dgm:dataModel>
  </dgm:clrData>
  <dgm:layoutNode name="compositeShape">
    <dgm:alg type="composite"/>
    <dgm:shape xmlns:r="http://schemas.openxmlformats.org/officeDocument/2006/relationships" r:blip="">
      <dgm:adjLst/>
    </dgm:shape>
    <dgm:presOf/>
    <dgm:varLst>
      <dgm:dir/>
      <dgm:resizeHandles/>
    </dgm:varLst>
    <dgm:choose name="Name0">
      <dgm:if name="Name1" func="var" arg="dir" op="equ" val="norm">
        <dgm:constrLst>
          <dgm:constr type="w" for="ch" forName="pyramid" refType="h"/>
          <dgm:constr type="h" for="ch" forName="pyramid" refType="h"/>
          <dgm:constr type="h" for="ch" forName="theList" refType="h" fact="0.8"/>
          <dgm:constr type="w" for="ch" forName="theList" refType="h" fact="0.65"/>
          <dgm:constr type="ctrY" for="ch" forName="theList" refType="h" refFor="ch" refForName="pyramid" fact="0.5"/>
          <dgm:constr type="l" for="ch" forName="theList" refType="w" refFor="ch" refForName="pyramid" fact="0.5"/>
          <dgm:constr type="h" for="des" forName="aSpace" refType="h" fact="0.1"/>
        </dgm:constrLst>
      </dgm:if>
      <dgm:else name="Name2">
        <dgm:constrLst>
          <dgm:constr type="w" for="ch" forName="pyramid" refType="h"/>
          <dgm:constr type="h" for="ch" forName="pyramid" refType="h"/>
          <dgm:constr type="h" for="ch" forName="theList" refType="h" fact="0.8"/>
          <dgm:constr type="w" for="ch" forName="theList" refType="h" fact="0.65"/>
          <dgm:constr type="ctrY" for="ch" forName="theList" refType="h" refFor="ch" refForName="pyramid" fact="0.5"/>
          <dgm:constr type="r" for="ch" forName="theList" refType="w" refFor="ch" refForName="pyramid" fact="0.5"/>
          <dgm:constr type="h" for="des" forName="aSpace" refType="h" fact="0.1"/>
        </dgm:constrLst>
      </dgm:else>
    </dgm:choose>
    <dgm:ruleLst/>
    <dgm:choose name="Name3">
      <dgm:if name="Name4" axis="ch" ptType="node" func="cnt" op="gte" val="1">
        <dgm:layoutNode name="pyramid" styleLbl="node1">
          <dgm:alg type="sp"/>
          <dgm:shape xmlns:r="http://schemas.openxmlformats.org/officeDocument/2006/relationships" type="triangle" r:blip="">
            <dgm:adjLst/>
          </dgm:shape>
          <dgm:presOf/>
          <dgm:constrLst/>
          <dgm:ruleLst/>
        </dgm:layoutNode>
        <dgm:layoutNode name="theList">
          <dgm:alg type="lin">
            <dgm:param type="linDir" val="fromT"/>
          </dgm:alg>
          <dgm:shape xmlns:r="http://schemas.openxmlformats.org/officeDocument/2006/relationships" r:blip="">
            <dgm:adjLst/>
          </dgm:shape>
          <dgm:presOf/>
          <dgm:constrLst>
            <dgm:constr type="w" for="ch" forName="aNode" refType="w"/>
            <dgm:constr type="h" for="ch" forName="aNode" refType="h"/>
            <dgm:constr type="primFontSz" for="ch" ptType="node" op="equ"/>
          </dgm:constrLst>
          <dgm:ruleLst/>
          <dgm:forEach name="aNodeForEach" axis="ch" ptType="node">
            <dgm:layoutNode name="aNode" styleLbl="fgAcc1">
              <dgm:varLst>
                <dgm:bulletEnabled val="1"/>
              </dgm:varLst>
              <dgm:alg type="tx"/>
              <dgm:shape xmlns:r="http://schemas.openxmlformats.org/officeDocument/2006/relationships" type="roundRect" r:blip="">
                <dgm:adjLst/>
              </dgm:shape>
              <dgm:presOf axis="desOrSelf" ptType="node"/>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aSpace">
              <dgm:alg type="sp"/>
              <dgm:shape xmlns:r="http://schemas.openxmlformats.org/officeDocument/2006/relationships" r:blip="">
                <dgm:adjLst/>
              </dgm:shape>
              <dgm:presOf/>
              <dgm:constrLst/>
              <dgm:ruleLst/>
            </dgm:layoutNode>
          </dgm:forEach>
        </dgm:layoutNode>
      </dgm:if>
      <dgm:else name="Name5"/>
    </dgm:choose>
  </dgm:layoutNode>
</dgm:layoutDef>
</file>

<file path=ppt/diagrams/layout3.xml><?xml version="1.0" encoding="utf-8"?>
<dgm:layoutDef xmlns:dgm="http://schemas.openxmlformats.org/drawingml/2006/diagram" xmlns:a="http://schemas.openxmlformats.org/drawingml/2006/main" uniqueId="urn:microsoft.com/office/officeart/2005/8/layout/hierarchy1">
  <dgm:title val=""/>
  <dgm:desc val=""/>
  <dgm:catLst>
    <dgm:cat type="hierarchy" pri="2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hierChild1">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ptType="node" op="equ" val="65"/>
      <dgm:constr type="w" for="des" forName="composite" refType="w"/>
      <dgm:constr type="h" for="des" forName="composite" refType="w" refFor="des" refForName="composite" fact="0.667"/>
      <dgm:constr type="w" for="des" forName="composite2" refType="w" refFor="des" refForName="composite"/>
      <dgm:constr type="h" for="des" forName="composite2" refType="h" refFor="des" refForName="composite"/>
      <dgm:constr type="w" for="des" forName="composite3" refType="w" refFor="des" refForName="composite"/>
      <dgm:constr type="h" for="des" forName="composite3" refType="h" refFor="des" refForName="composite"/>
      <dgm:constr type="w" for="des" forName="composite4" refType="w" refFor="des" refForName="composite"/>
      <dgm:constr type="h" for="des" forName="composite4" refType="h" refFor="des" refForName="composite"/>
      <dgm:constr type="w" for="des" forName="composite5" refType="w" refFor="des" refForName="composite"/>
      <dgm:constr type="h" for="des" forName="composite5" refType="h" refFor="des" refForName="composite"/>
      <dgm:constr type="sibSp" refType="w" refFor="des" refForName="composite" fact="0.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p" for="des" forName="hierRoot1" refType="h" refFor="des" refForName="composite" fact="0.25"/>
      <dgm:constr type="sp" for="des" forName="hierRoot2" refType="sp" refFor="des" refForName="hierRoot1"/>
      <dgm:constr type="sp" for="des" forName="hierRoot3" refType="sp" refFor="des" refForName="hierRoot1"/>
      <dgm:constr type="sp" for="des" forName="hierRoot4" refType="sp" refFor="des" refForName="hierRoot1"/>
      <dgm:constr type="sp" for="des" forName="hierRoot5" refType="sp" refFor="des" refForName="hierRoot1"/>
    </dgm:constrLst>
    <dgm:ruleLst/>
    <dgm:forEach name="Name3" axis="ch">
      <dgm:forEach name="Name4" axis="self" ptType="node">
        <dgm:layoutNode name="hierRoot1">
          <dgm:alg type="hierRoot"/>
          <dgm:shape xmlns:r="http://schemas.openxmlformats.org/officeDocument/2006/relationships" r:blip="">
            <dgm:adjLst/>
          </dgm:shape>
          <dgm:presOf/>
          <dgm:constrLst>
            <dgm:constr type="bendDist" for="des" ptType="parTrans" refType="sp" fact="0.5"/>
          </dgm:constrLst>
          <dgm:ruleLst/>
          <dgm:layoutNode name="composite">
            <dgm:alg type="composite"/>
            <dgm:shape xmlns:r="http://schemas.openxmlformats.org/officeDocument/2006/relationships" r:blip="">
              <dgm:adjLst/>
            </dgm:shape>
            <dgm:presOf/>
            <dgm:constrLst>
              <dgm:constr type="w" for="ch" forName="background" refType="w" fact="0.9"/>
              <dgm:constr type="h" for="ch" forName="background" refType="w" refFor="ch" refForName="background" fact="0.635"/>
              <dgm:constr type="t" for="ch" forName="background"/>
              <dgm:constr type="l" for="ch" forName="background"/>
              <dgm:constr type="w" for="ch" forName="text" refType="w" fact="0.9"/>
              <dgm:constr type="h" for="ch" forName="text" refType="w" refFor="ch" refForName="text" fact="0.635"/>
              <dgm:constr type="t" for="ch" forName="text" refType="w" fact="0.095"/>
              <dgm:constr type="l" for="ch" forName="text" refType="w" fact="0.1"/>
            </dgm:constrLst>
            <dgm:ruleLst/>
            <dgm:layoutNode name="background" styleLbl="node0" moveWith="text">
              <dgm:alg type="sp"/>
              <dgm:shape xmlns:r="http://schemas.openxmlformats.org/officeDocument/2006/relationships" type="roundRect" r:blip="">
                <dgm:adjLst>
                  <dgm:adj idx="1" val="0.1"/>
                </dgm:adjLst>
              </dgm:shape>
              <dgm:presOf/>
              <dgm:constrLst/>
              <dgm:ruleLst/>
            </dgm:layoutNode>
            <dgm:layoutNode name="text" styleLbl="fgAcc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2">
            <dgm:choose name="Name5">
              <dgm:if name="Name6" func="var" arg="dir" op="equ" val="norm">
                <dgm:alg type="hierChild">
                  <dgm:param type="linDir" val="fromL"/>
                </dgm:alg>
              </dgm:if>
              <dgm:else name="Name7">
                <dgm:alg type="hierChild">
                  <dgm:param type="linDir" val="fromR"/>
                </dgm:alg>
              </dgm:else>
            </dgm:choose>
            <dgm:shape xmlns:r="http://schemas.openxmlformats.org/officeDocument/2006/relationships" r:blip="">
              <dgm:adjLst/>
            </dgm:shape>
            <dgm:presOf/>
            <dgm:constrLst/>
            <dgm:ruleLst/>
            <dgm:forEach name="Name8" axis="ch">
              <dgm:forEach name="Name9" axis="self" ptType="parTrans" cnt="1">
                <dgm:layoutNode name="Name10">
                  <dgm:alg type="conn">
                    <dgm:param type="dim" val="1D"/>
                    <dgm:param type="endSty" val="noArr"/>
                    <dgm:param type="connRout" val="bend"/>
                    <dgm:param type="bendPt" val="end"/>
                    <dgm:param type="begPts" val="bCtr"/>
                    <dgm:param type="endPts" val="tCtr"/>
                    <dgm:param type="srcNode" val="background"/>
                    <dgm:param type="dstNode" val="background2"/>
                  </dgm:alg>
                  <dgm:shape xmlns:r="http://schemas.openxmlformats.org/officeDocument/2006/relationships" type="conn" r:blip="" zOrderOff="-999">
                    <dgm:adjLst/>
                  </dgm:shape>
                  <dgm:presOf axis="self"/>
                  <dgm:constrLst>
                    <dgm:constr type="begPad"/>
                    <dgm:constr type="endPad"/>
                  </dgm:constrLst>
                  <dgm:ruleLst/>
                </dgm:layoutNode>
              </dgm:forEach>
              <dgm:forEach name="Name11" axis="self" ptType="node">
                <dgm:layoutNode name="hierRoot2">
                  <dgm:alg type="hierRoot"/>
                  <dgm:shape xmlns:r="http://schemas.openxmlformats.org/officeDocument/2006/relationships" r:blip="">
                    <dgm:adjLst/>
                  </dgm:shape>
                  <dgm:presOf/>
                  <dgm:constrLst>
                    <dgm:constr type="bendDist" for="des" ptType="parTrans" refType="sp" fact="0.5"/>
                  </dgm:constrLst>
                  <dgm:ruleLst/>
                  <dgm:layoutNode name="composite2">
                    <dgm:alg type="composite"/>
                    <dgm:shape xmlns:r="http://schemas.openxmlformats.org/officeDocument/2006/relationships" r:blip="">
                      <dgm:adjLst/>
                    </dgm:shape>
                    <dgm:presOf/>
                    <dgm:constrLst>
                      <dgm:constr type="w" for="ch" forName="background2" refType="w" fact="0.9"/>
                      <dgm:constr type="h" for="ch" forName="background2" refType="w" refFor="ch" refForName="background2" fact="0.635"/>
                      <dgm:constr type="t" for="ch" forName="background2"/>
                      <dgm:constr type="l" for="ch" forName="background2"/>
                      <dgm:constr type="w" for="ch" forName="text2" refType="w" fact="0.9"/>
                      <dgm:constr type="h" for="ch" forName="text2" refType="w" refFor="ch" refForName="text2" fact="0.635"/>
                      <dgm:constr type="t" for="ch" forName="text2" refType="w" fact="0.095"/>
                      <dgm:constr type="l" for="ch" forName="text2" refType="w" fact="0.1"/>
                    </dgm:constrLst>
                    <dgm:ruleLst/>
                    <dgm:layoutNode name="background2" moveWith="text2">
                      <dgm:alg type="sp"/>
                      <dgm:shape xmlns:r="http://schemas.openxmlformats.org/officeDocument/2006/relationships" type="roundRect" r:blip="">
                        <dgm:adjLst>
                          <dgm:adj idx="1" val="0.1"/>
                        </dgm:adjLst>
                      </dgm:shape>
                      <dgm:presOf/>
                      <dgm:constrLst/>
                      <dgm:ruleLst/>
                    </dgm:layoutNode>
                    <dgm:layoutNode name="text2" styleLbl="fgAcc2">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3">
                    <dgm:choose name="Name12">
                      <dgm:if name="Name13" func="var" arg="dir" op="equ" val="norm">
                        <dgm:alg type="hierChild">
                          <dgm:param type="linDir" val="fromL"/>
                        </dgm:alg>
                      </dgm:if>
                      <dgm:else name="Name14">
                        <dgm:alg type="hierChild">
                          <dgm:param type="linDir" val="fromR"/>
                        </dgm:alg>
                      </dgm:else>
                    </dgm:choose>
                    <dgm:shape xmlns:r="http://schemas.openxmlformats.org/officeDocument/2006/relationships" r:blip="">
                      <dgm:adjLst/>
                    </dgm:shape>
                    <dgm:presOf/>
                    <dgm:constrLst/>
                    <dgm:ruleLst/>
                    <dgm:forEach name="Name15" axis="ch">
                      <dgm:forEach name="Name16" axis="self" ptType="parTrans" cnt="1">
                        <dgm:layoutNode name="Name17">
                          <dgm:alg type="conn">
                            <dgm:param type="dim" val="1D"/>
                            <dgm:param type="endSty" val="noArr"/>
                            <dgm:param type="connRout" val="bend"/>
                            <dgm:param type="bendPt" val="end"/>
                            <dgm:param type="begPts" val="bCtr"/>
                            <dgm:param type="endPts" val="tCtr"/>
                            <dgm:param type="srcNode" val="background2"/>
                            <dgm:param type="dstNode" val="background3"/>
                          </dgm:alg>
                          <dgm:shape xmlns:r="http://schemas.openxmlformats.org/officeDocument/2006/relationships" type="conn" r:blip="" zOrderOff="-999">
                            <dgm:adjLst/>
                          </dgm:shape>
                          <dgm:presOf axis="self"/>
                          <dgm:constrLst>
                            <dgm:constr type="begPad"/>
                            <dgm:constr type="endPad"/>
                          </dgm:constrLst>
                          <dgm:ruleLst/>
                        </dgm:layoutNode>
                      </dgm:forEach>
                      <dgm:forEach name="Name18" axis="self" ptType="node">
                        <dgm:layoutNode name="hierRoot3">
                          <dgm:alg type="hierRoot"/>
                          <dgm:shape xmlns:r="http://schemas.openxmlformats.org/officeDocument/2006/relationships" r:blip="">
                            <dgm:adjLst/>
                          </dgm:shape>
                          <dgm:presOf/>
                          <dgm:constrLst>
                            <dgm:constr type="bendDist" for="des" ptType="parTrans" refType="sp" fact="0.5"/>
                          </dgm:constrLst>
                          <dgm:ruleLst/>
                          <dgm:layoutNode name="composite3">
                            <dgm:alg type="composite"/>
                            <dgm:shape xmlns:r="http://schemas.openxmlformats.org/officeDocument/2006/relationships" r:blip="">
                              <dgm:adjLst/>
                            </dgm:shape>
                            <dgm:presOf/>
                            <dgm:constrLst>
                              <dgm:constr type="w" for="ch" forName="background3" refType="w" fact="0.9"/>
                              <dgm:constr type="h" for="ch" forName="background3" refType="w" refFor="ch" refForName="background3" fact="0.635"/>
                              <dgm:constr type="t" for="ch" forName="background3"/>
                              <dgm:constr type="l" for="ch" forName="background3"/>
                              <dgm:constr type="w" for="ch" forName="text3" refType="w" fact="0.9"/>
                              <dgm:constr type="h" for="ch" forName="text3" refType="w" refFor="ch" refForName="text3" fact="0.635"/>
                              <dgm:constr type="t" for="ch" forName="text3" refType="w" fact="0.095"/>
                              <dgm:constr type="l" for="ch" forName="text3" refType="w" fact="0.1"/>
                            </dgm:constrLst>
                            <dgm:ruleLst/>
                            <dgm:layoutNode name="background3" moveWith="text3">
                              <dgm:alg type="sp"/>
                              <dgm:shape xmlns:r="http://schemas.openxmlformats.org/officeDocument/2006/relationships" type="roundRect" r:blip="">
                                <dgm:adjLst>
                                  <dgm:adj idx="1" val="0.1"/>
                                </dgm:adjLst>
                              </dgm:shape>
                              <dgm:presOf/>
                              <dgm:constrLst/>
                              <dgm:ruleLst/>
                            </dgm:layoutNode>
                            <dgm:layoutNode name="text3" styleLbl="fgAcc3">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4">
                            <dgm:choose name="Name19">
                              <dgm:if name="Name20" func="var" arg="dir" op="equ" val="norm">
                                <dgm:alg type="hierChild">
                                  <dgm:param type="linDir" val="fromL"/>
                                </dgm:alg>
                              </dgm:if>
                              <dgm:else name="Name21">
                                <dgm:alg type="hierChild">
                                  <dgm:param type="linDir" val="fromR"/>
                                </dgm:alg>
                              </dgm:else>
                            </dgm:choose>
                            <dgm:shape xmlns:r="http://schemas.openxmlformats.org/officeDocument/2006/relationships" r:blip="">
                              <dgm:adjLst/>
                            </dgm:shape>
                            <dgm:presOf/>
                            <dgm:constrLst/>
                            <dgm:ruleLst/>
                            <dgm:forEach name="repeat" axis="ch">
                              <dgm:forEach name="Name22" axis="self" ptType="parTrans" cnt="1">
                                <dgm:layoutNode name="Name23">
                                  <dgm:choose name="Name24">
                                    <dgm:if name="Name25" axis="self" func="depth" op="lte" val="4">
                                      <dgm:alg type="conn">
                                        <dgm:param type="dim" val="1D"/>
                                        <dgm:param type="endSty" val="noArr"/>
                                        <dgm:param type="connRout" val="bend"/>
                                        <dgm:param type="bendPt" val="end"/>
                                        <dgm:param type="begPts" val="bCtr"/>
                                        <dgm:param type="endPts" val="tCtr"/>
                                        <dgm:param type="srcNode" val="background3"/>
                                        <dgm:param type="dstNode" val="background4"/>
                                      </dgm:alg>
                                    </dgm:if>
                                    <dgm:else name="Name26">
                                      <dgm:alg type="conn">
                                        <dgm:param type="dim" val="1D"/>
                                        <dgm:param type="endSty" val="noArr"/>
                                        <dgm:param type="connRout" val="bend"/>
                                        <dgm:param type="bendPt" val="end"/>
                                        <dgm:param type="begPts" val="bCtr"/>
                                        <dgm:param type="endPts" val="tCtr"/>
                                        <dgm:param type="srcNode" val="background4"/>
                                        <dgm:param type="dstNode" val="background4"/>
                                      </dgm:alg>
                                    </dgm:else>
                                  </dgm:choose>
                                  <dgm:shape xmlns:r="http://schemas.openxmlformats.org/officeDocument/2006/relationships" type="conn" r:blip="" zOrderOff="-999">
                                    <dgm:adjLst/>
                                  </dgm:shape>
                                  <dgm:presOf axis="self"/>
                                  <dgm:constrLst>
                                    <dgm:constr type="begPad"/>
                                    <dgm:constr type="endPad"/>
                                  </dgm:constrLst>
                                  <dgm:ruleLst/>
                                </dgm:layoutNode>
                              </dgm:forEach>
                              <dgm:forEach name="Name27" axis="self" ptType="node">
                                <dgm:layoutNode name="hierRoot4">
                                  <dgm:alg type="hierRoot"/>
                                  <dgm:shape xmlns:r="http://schemas.openxmlformats.org/officeDocument/2006/relationships" r:blip="">
                                    <dgm:adjLst/>
                                  </dgm:shape>
                                  <dgm:presOf/>
                                  <dgm:constrLst>
                                    <dgm:constr type="bendDist" for="des" ptType="parTrans" refType="sp" fact="0.5"/>
                                  </dgm:constrLst>
                                  <dgm:ruleLst/>
                                  <dgm:layoutNode name="composite4">
                                    <dgm:alg type="composite"/>
                                    <dgm:shape xmlns:r="http://schemas.openxmlformats.org/officeDocument/2006/relationships" r:blip="">
                                      <dgm:adjLst/>
                                    </dgm:shape>
                                    <dgm:presOf/>
                                    <dgm:constrLst>
                                      <dgm:constr type="w" for="ch" forName="background4" refType="w" fact="0.9"/>
                                      <dgm:constr type="h" for="ch" forName="background4" refType="w" refFor="ch" refForName="background4" fact="0.635"/>
                                      <dgm:constr type="t" for="ch" forName="background4"/>
                                      <dgm:constr type="l" for="ch" forName="background4"/>
                                      <dgm:constr type="w" for="ch" forName="text4" refType="w" fact="0.9"/>
                                      <dgm:constr type="h" for="ch" forName="text4" refType="w" refFor="ch" refForName="text4" fact="0.635"/>
                                      <dgm:constr type="t" for="ch" forName="text4" refType="w" fact="0.095"/>
                                      <dgm:constr type="l" for="ch" forName="text4" refType="w" fact="0.1"/>
                                    </dgm:constrLst>
                                    <dgm:ruleLst/>
                                    <dgm:layoutNode name="background4" moveWith="text4">
                                      <dgm:alg type="sp"/>
                                      <dgm:shape xmlns:r="http://schemas.openxmlformats.org/officeDocument/2006/relationships" type="roundRect" r:blip="">
                                        <dgm:adjLst>
                                          <dgm:adj idx="1" val="0.1"/>
                                        </dgm:adjLst>
                                      </dgm:shape>
                                      <dgm:presOf/>
                                      <dgm:constrLst/>
                                      <dgm:ruleLst/>
                                    </dgm:layoutNode>
                                    <dgm:layoutNode name="text4" styleLbl="fgAcc4">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5">
                                    <dgm:choose name="Name28">
                                      <dgm:if name="Name29" func="var" arg="dir" op="equ" val="norm">
                                        <dgm:alg type="hierChild">
                                          <dgm:param type="linDir" val="fromL"/>
                                        </dgm:alg>
                                      </dgm:if>
                                      <dgm:else name="Name30">
                                        <dgm:alg type="hierChild">
                                          <dgm:param type="linDir" val="fromR"/>
                                        </dgm:alg>
                                      </dgm:else>
                                    </dgm:choose>
                                    <dgm:shape xmlns:r="http://schemas.openxmlformats.org/officeDocument/2006/relationships" r:blip="">
                                      <dgm:adjLst/>
                                    </dgm:shape>
                                    <dgm:presOf/>
                                    <dgm:constrLst/>
                                    <dgm:ruleLst/>
                                    <dgm:forEach name="Name31" ref="repeat"/>
                                  </dgm:layoutNode>
                                </dgm:layoutNode>
                              </dgm:forEach>
                            </dgm:forEach>
                          </dgm:layoutNode>
                        </dgm:layoutNode>
                      </dgm:forEach>
                    </dgm:forEach>
                  </dgm:layoutNode>
                </dgm:layoutNode>
              </dgm:forEach>
            </dgm:forEach>
          </dgm:layoutNode>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arrow3">
  <dgm:title val=""/>
  <dgm:desc val=""/>
  <dgm:catLst>
    <dgm:cat type="relationship" pri="5000"/>
  </dgm:catLst>
  <dgm:sampData>
    <dgm:dataModel>
      <dgm:ptLst>
        <dgm:pt modelId="0" type="doc"/>
        <dgm:pt modelId="1">
          <dgm:prSet phldr="1"/>
        </dgm:pt>
        <dgm:pt modelId="2">
          <dgm:prSet phldr="1"/>
        </dgm:pt>
      </dgm:ptLst>
      <dgm:cxnLst>
        <dgm:cxn modelId="4" srcId="0" destId="1" srcOrd="0" destOrd="0"/>
        <dgm:cxn modelId="5" srcId="0" destId="2" srcOrd="1"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Lst>
      <dgm:cxnLst>
        <dgm:cxn modelId="3" srcId="0" destId="1" srcOrd="0" destOrd="0"/>
        <dgm:cxn modelId="4" srcId="0" destId="2" srcOrd="1" destOrd="0"/>
      </dgm:cxnLst>
      <dgm:bg/>
      <dgm:whole/>
    </dgm:dataModel>
  </dgm:clrData>
  <dgm:layoutNode name="compositeShape">
    <dgm:varLst>
      <dgm:chMax val="2"/>
      <dgm:dir/>
      <dgm:resizeHandles val="exact"/>
    </dgm:varLst>
    <dgm:alg type="composite">
      <dgm:param type="horzAlign" val="none"/>
      <dgm:param type="vertAlign" val="none"/>
    </dgm:alg>
    <dgm:shape xmlns:r="http://schemas.openxmlformats.org/officeDocument/2006/relationships" r:blip="">
      <dgm:adjLst/>
    </dgm:shape>
    <dgm:presOf/>
    <dgm:choose name="Name0">
      <dgm:if name="Name1" func="var" arg="dir" op="equ" val="norm">
        <dgm:choose name="Name2">
          <dgm:if name="Name3" axis="ch" ptType="node" func="cnt" op="gte" val="2">
            <dgm:constrLst>
              <dgm:constr type="w" for="ch" forName="divider" refType="w"/>
              <dgm:constr type="h" for="ch" forName="divider" refType="w" fact="0.2"/>
              <dgm:constr type="h" for="ch" forName="divider" refType="h" op="gte" fact="0.2"/>
              <dgm:constr type="h" for="ch" forName="divider" refType="h" op="lte" fact="0.4"/>
              <dgm:constr type="ctrX" for="ch" forName="divider" refType="w" fact="0.5"/>
              <dgm:constr type="ctrY" for="ch" forName="divider" refType="h" fact="0.5"/>
              <dgm:constr type="w" for="ch" forName="downArrow" refType="w" fact="0.3"/>
              <dgm:constr type="h" for="ch" forName="downArrow" refType="h" fact="0.4"/>
              <dgm:constr type="l" for="ch" forName="downArrow" refType="w" fact="0.1"/>
              <dgm:constr type="t" for="ch" forName="downArrow" refType="h" fact="0.05"/>
              <dgm:constr type="lOff" for="ch" forName="downArrow" refType="w" fact="0.02"/>
              <dgm:constr type="w" for="ch" forName="downArrowText" refType="w" fact="0.32"/>
              <dgm:constr type="h" for="ch" forName="downArrowText" refType="h" fact="0.42"/>
              <dgm:constr type="t" for="ch" forName="downArrowText"/>
              <dgm:constr type="r" for="ch" forName="downArrowText" refType="w" fact="0.85"/>
              <dgm:constr type="w" for="ch" forName="upArrow" refType="w" fact="0.3"/>
              <dgm:constr type="h" for="ch" forName="upArrow" refType="h" fact="0.4"/>
              <dgm:constr type="b" for="ch" forName="upArrow" refType="h" fact="0.95"/>
              <dgm:constr type="r" for="ch" forName="upArrow" refType="w" fact="0.9"/>
              <dgm:constr type="rOff" for="ch" forName="upArrow" refType="w" fact="-0.02"/>
              <dgm:constr type="w" for="ch" forName="upArrowText" refType="w" fact="0.32"/>
              <dgm:constr type="h" for="ch" forName="upArrowText" refType="h" fact="0.42"/>
              <dgm:constr type="b" for="ch" forName="upArrowText" refType="h"/>
              <dgm:constr type="l" for="ch" forName="upArrowText" refType="w" fact="0.15"/>
              <dgm:constr type="primFontSz" for="ch" ptType="node" op="equ" val="65"/>
            </dgm:constrLst>
          </dgm:if>
          <dgm:else name="Name4">
            <dgm:constrLst>
              <dgm:constr type="w" for="ch" forName="downArrow" refType="w" fact="0.4"/>
              <dgm:constr type="h" for="ch" forName="downArrow" refType="h" fact="0.8"/>
              <dgm:constr type="l" for="ch" forName="downArrow" refType="w" fact="0.02"/>
              <dgm:constr type="t" for="ch" forName="downArrow" refType="h" fact="0.05"/>
              <dgm:constr type="lOff" for="ch" forName="downArrow" refType="w" fact="0.02"/>
              <dgm:constr type="w" for="ch" forName="downArrowText" refType="w" fact="0.5"/>
              <dgm:constr type="h" for="ch" forName="downArrowText" refType="h"/>
              <dgm:constr type="t" for="ch" forName="downArrowText"/>
              <dgm:constr type="r" for="ch" forName="downArrowText" refType="w"/>
              <dgm:constr type="primFontSz" for="ch" ptType="node" op="equ" val="65"/>
            </dgm:constrLst>
          </dgm:else>
        </dgm:choose>
      </dgm:if>
      <dgm:else name="Name5">
        <dgm:choose name="Name6">
          <dgm:if name="Name7" axis="ch" ptType="node" func="cnt" op="gte" val="2">
            <dgm:constrLst>
              <dgm:constr type="w" for="ch" forName="divider" refType="w"/>
              <dgm:constr type="h" for="ch" forName="divider" refType="w" fact="0.2"/>
              <dgm:constr type="h" for="ch" forName="divider" refType="h" op="gte" fact="0.2"/>
              <dgm:constr type="h" for="ch" forName="divider" refType="h" op="lte" fact="0.4"/>
              <dgm:constr type="ctrX" for="ch" forName="divider" refType="w" fact="0.5"/>
              <dgm:constr type="ctrY" for="ch" forName="divider" refType="h" fact="0.5"/>
              <dgm:constr type="w" for="ch" forName="downArrow" refType="w" fact="0.3"/>
              <dgm:constr type="h" for="ch" forName="downArrow" refType="h" fact="0.4"/>
              <dgm:constr type="r" for="ch" forName="downArrow" refType="w" fact="0.9"/>
              <dgm:constr type="t" for="ch" forName="downArrow" refType="h" fact="0.05"/>
              <dgm:constr type="rOff" for="ch" forName="downArrow" refType="w" fact="-0.02"/>
              <dgm:constr type="w" for="ch" forName="downArrowText" refType="w" fact="0.32"/>
              <dgm:constr type="h" for="ch" forName="downArrowText" refType="h" fact="0.42"/>
              <dgm:constr type="t" for="ch" forName="downArrowText"/>
              <dgm:constr type="l" for="ch" forName="downArrowText" refType="w" fact="0.15"/>
              <dgm:constr type="w" for="ch" forName="upArrow" refType="w" fact="0.3"/>
              <dgm:constr type="h" for="ch" forName="upArrow" refType="h" fact="0.4"/>
              <dgm:constr type="b" for="ch" forName="upArrow" refType="h" fact="0.95"/>
              <dgm:constr type="l" for="ch" forName="upArrow" refType="w" fact="0.1"/>
              <dgm:constr type="lOff" for="ch" forName="upArrow" refType="w" fact="0.02"/>
              <dgm:constr type="w" for="ch" forName="upArrowText" refType="w" fact="0.32"/>
              <dgm:constr type="h" for="ch" forName="upArrowText" refType="h" fact="0.42"/>
              <dgm:constr type="b" for="ch" forName="upArrowText" refType="h"/>
              <dgm:constr type="r" for="ch" forName="upArrowText" refType="w" fact="0.85"/>
              <dgm:constr type="primFontSz" for="ch" ptType="node" op="equ" val="65"/>
            </dgm:constrLst>
          </dgm:if>
          <dgm:else name="Name8">
            <dgm:constrLst>
              <dgm:constr type="w" for="ch" forName="downArrow" refType="w" fact="0.4"/>
              <dgm:constr type="h" for="ch" forName="downArrow" refType="h" fact="0.8"/>
              <dgm:constr type="r" for="ch" forName="downArrow" refType="w" fact="0.98"/>
              <dgm:constr type="t" for="ch" forName="downArrow" refType="h" fact="0.05"/>
              <dgm:constr type="rOff" for="ch" forName="downArrow" refType="w" fact="-0.02"/>
              <dgm:constr type="w" for="ch" forName="downArrowText" refType="w" fact="0.5"/>
              <dgm:constr type="h" for="ch" forName="downArrowText" refType="h"/>
              <dgm:constr type="t" for="ch" forName="downArrowText"/>
              <dgm:constr type="l" for="ch" forName="downArrowText"/>
              <dgm:constr type="primFontSz" for="ch" ptType="node" op="equ" val="65"/>
            </dgm:constrLst>
          </dgm:else>
        </dgm:choose>
      </dgm:else>
    </dgm:choose>
    <dgm:ruleLst/>
    <dgm:choose name="Name9">
      <dgm:if name="Name10" axis="ch" ptType="node" func="cnt" op="gte" val="2">
        <dgm:layoutNode name="divider" styleLbl="fgShp">
          <dgm:alg type="sp"/>
          <dgm:choose name="Name11">
            <dgm:if name="Name12" func="var" arg="dir" op="equ" val="norm">
              <dgm:shape xmlns:r="http://schemas.openxmlformats.org/officeDocument/2006/relationships" rot="-5" type="mathMinus" r:blip="">
                <dgm:adjLst/>
              </dgm:shape>
            </dgm:if>
            <dgm:else name="Name13">
              <dgm:shape xmlns:r="http://schemas.openxmlformats.org/officeDocument/2006/relationships" rot="5" type="mathMinus" r:blip="">
                <dgm:adjLst/>
              </dgm:shape>
            </dgm:else>
          </dgm:choose>
          <dgm:presOf/>
          <dgm:constrLst/>
          <dgm:ruleLst/>
        </dgm:layoutNode>
      </dgm:if>
      <dgm:else name="Name14"/>
    </dgm:choose>
    <dgm:forEach name="Name15" axis="ch" ptType="node" cnt="1">
      <dgm:layoutNode name="downArrow" styleLbl="node1">
        <dgm:alg type="sp"/>
        <dgm:shape xmlns:r="http://schemas.openxmlformats.org/officeDocument/2006/relationships" type="downArrow" r:blip="">
          <dgm:adjLst/>
        </dgm:shape>
        <dgm:presOf/>
        <dgm:constrLst/>
        <dgm:ruleLst/>
      </dgm:layoutNode>
      <dgm:layoutNode name="downArrowText" styleLbl="revTx">
        <dgm:varLst>
          <dgm:bulletEnabled val="1"/>
        </dgm:varLst>
        <dgm:alg type="tx">
          <dgm:param type="txAnchorVertCh" val="mid"/>
        </dgm:alg>
        <dgm:shape xmlns:r="http://schemas.openxmlformats.org/officeDocument/2006/relationships" type="rect" r:blip="">
          <dgm:adjLst/>
        </dgm:shape>
        <dgm:presOf axis="desOrSelf" ptType="node"/>
        <dgm:constrLst/>
        <dgm:ruleLst>
          <dgm:rule type="primFontSz" val="5" fact="NaN" max="NaN"/>
        </dgm:ruleLst>
      </dgm:layoutNode>
    </dgm:forEach>
    <dgm:forEach name="Name16" axis="ch" ptType="node" st="2" cnt="1">
      <dgm:layoutNode name="upArrow" styleLbl="node1">
        <dgm:alg type="sp"/>
        <dgm:shape xmlns:r="http://schemas.openxmlformats.org/officeDocument/2006/relationships" type="upArrow" r:blip="">
          <dgm:adjLst/>
        </dgm:shape>
        <dgm:presOf/>
        <dgm:constrLst/>
        <dgm:ruleLst/>
      </dgm:layoutNode>
      <dgm:layoutNode name="upArrowText" styleLbl="revTx">
        <dgm:varLst>
          <dgm:bulletEnabled val="1"/>
        </dgm:varLst>
        <dgm:alg type="tx">
          <dgm:param type="txAnchorVertCh" val="mid"/>
        </dgm:alg>
        <dgm:shape xmlns:r="http://schemas.openxmlformats.org/officeDocument/2006/relationships" type="rect" r:blip="">
          <dgm:adjLst/>
        </dgm:shape>
        <dgm:presOf axis="desOrSelf" ptType="node"/>
        <dgm:constrLst/>
        <dgm:ruleLst>
          <dgm:rule type="primFontSz" val="5" fact="NaN" max="NaN"/>
        </dgm:ruleLst>
      </dgm:layoutNode>
    </dgm:forEach>
  </dgm:layoutNode>
</dgm:layoutDef>
</file>

<file path=ppt/diagrams/layout5.xml><?xml version="1.0" encoding="utf-8"?>
<dgm:layoutDef xmlns:dgm="http://schemas.openxmlformats.org/drawingml/2006/diagram" xmlns:a="http://schemas.openxmlformats.org/drawingml/2006/main" uniqueId="urn:microsoft.com/office/officeart/2005/8/layout/arrow3">
  <dgm:title val=""/>
  <dgm:desc val=""/>
  <dgm:catLst>
    <dgm:cat type="relationship" pri="5000"/>
  </dgm:catLst>
  <dgm:sampData>
    <dgm:dataModel>
      <dgm:ptLst>
        <dgm:pt modelId="0" type="doc"/>
        <dgm:pt modelId="1">
          <dgm:prSet phldr="1"/>
        </dgm:pt>
        <dgm:pt modelId="2">
          <dgm:prSet phldr="1"/>
        </dgm:pt>
      </dgm:ptLst>
      <dgm:cxnLst>
        <dgm:cxn modelId="4" srcId="0" destId="1" srcOrd="0" destOrd="0"/>
        <dgm:cxn modelId="5" srcId="0" destId="2" srcOrd="1"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Lst>
      <dgm:cxnLst>
        <dgm:cxn modelId="3" srcId="0" destId="1" srcOrd="0" destOrd="0"/>
        <dgm:cxn modelId="4" srcId="0" destId="2" srcOrd="1" destOrd="0"/>
      </dgm:cxnLst>
      <dgm:bg/>
      <dgm:whole/>
    </dgm:dataModel>
  </dgm:clrData>
  <dgm:layoutNode name="compositeShape">
    <dgm:varLst>
      <dgm:chMax val="2"/>
      <dgm:dir/>
      <dgm:resizeHandles val="exact"/>
    </dgm:varLst>
    <dgm:alg type="composite">
      <dgm:param type="horzAlign" val="none"/>
      <dgm:param type="vertAlign" val="none"/>
    </dgm:alg>
    <dgm:shape xmlns:r="http://schemas.openxmlformats.org/officeDocument/2006/relationships" r:blip="">
      <dgm:adjLst/>
    </dgm:shape>
    <dgm:presOf/>
    <dgm:choose name="Name0">
      <dgm:if name="Name1" func="var" arg="dir" op="equ" val="norm">
        <dgm:choose name="Name2">
          <dgm:if name="Name3" axis="ch" ptType="node" func="cnt" op="gte" val="2">
            <dgm:constrLst>
              <dgm:constr type="w" for="ch" forName="divider" refType="w"/>
              <dgm:constr type="h" for="ch" forName="divider" refType="w" fact="0.2"/>
              <dgm:constr type="h" for="ch" forName="divider" refType="h" op="gte" fact="0.2"/>
              <dgm:constr type="h" for="ch" forName="divider" refType="h" op="lte" fact="0.4"/>
              <dgm:constr type="ctrX" for="ch" forName="divider" refType="w" fact="0.5"/>
              <dgm:constr type="ctrY" for="ch" forName="divider" refType="h" fact="0.5"/>
              <dgm:constr type="w" for="ch" forName="downArrow" refType="w" fact="0.3"/>
              <dgm:constr type="h" for="ch" forName="downArrow" refType="h" fact="0.4"/>
              <dgm:constr type="l" for="ch" forName="downArrow" refType="w" fact="0.1"/>
              <dgm:constr type="t" for="ch" forName="downArrow" refType="h" fact="0.05"/>
              <dgm:constr type="lOff" for="ch" forName="downArrow" refType="w" fact="0.02"/>
              <dgm:constr type="w" for="ch" forName="downArrowText" refType="w" fact="0.32"/>
              <dgm:constr type="h" for="ch" forName="downArrowText" refType="h" fact="0.42"/>
              <dgm:constr type="t" for="ch" forName="downArrowText"/>
              <dgm:constr type="r" for="ch" forName="downArrowText" refType="w" fact="0.85"/>
              <dgm:constr type="w" for="ch" forName="upArrow" refType="w" fact="0.3"/>
              <dgm:constr type="h" for="ch" forName="upArrow" refType="h" fact="0.4"/>
              <dgm:constr type="b" for="ch" forName="upArrow" refType="h" fact="0.95"/>
              <dgm:constr type="r" for="ch" forName="upArrow" refType="w" fact="0.9"/>
              <dgm:constr type="rOff" for="ch" forName="upArrow" refType="w" fact="-0.02"/>
              <dgm:constr type="w" for="ch" forName="upArrowText" refType="w" fact="0.32"/>
              <dgm:constr type="h" for="ch" forName="upArrowText" refType="h" fact="0.42"/>
              <dgm:constr type="b" for="ch" forName="upArrowText" refType="h"/>
              <dgm:constr type="l" for="ch" forName="upArrowText" refType="w" fact="0.15"/>
              <dgm:constr type="primFontSz" for="ch" ptType="node" op="equ" val="65"/>
            </dgm:constrLst>
          </dgm:if>
          <dgm:else name="Name4">
            <dgm:constrLst>
              <dgm:constr type="w" for="ch" forName="downArrow" refType="w" fact="0.4"/>
              <dgm:constr type="h" for="ch" forName="downArrow" refType="h" fact="0.8"/>
              <dgm:constr type="l" for="ch" forName="downArrow" refType="w" fact="0.02"/>
              <dgm:constr type="t" for="ch" forName="downArrow" refType="h" fact="0.05"/>
              <dgm:constr type="lOff" for="ch" forName="downArrow" refType="w" fact="0.02"/>
              <dgm:constr type="w" for="ch" forName="downArrowText" refType="w" fact="0.5"/>
              <dgm:constr type="h" for="ch" forName="downArrowText" refType="h"/>
              <dgm:constr type="t" for="ch" forName="downArrowText"/>
              <dgm:constr type="r" for="ch" forName="downArrowText" refType="w"/>
              <dgm:constr type="primFontSz" for="ch" ptType="node" op="equ" val="65"/>
            </dgm:constrLst>
          </dgm:else>
        </dgm:choose>
      </dgm:if>
      <dgm:else name="Name5">
        <dgm:choose name="Name6">
          <dgm:if name="Name7" axis="ch" ptType="node" func="cnt" op="gte" val="2">
            <dgm:constrLst>
              <dgm:constr type="w" for="ch" forName="divider" refType="w"/>
              <dgm:constr type="h" for="ch" forName="divider" refType="w" fact="0.2"/>
              <dgm:constr type="h" for="ch" forName="divider" refType="h" op="gte" fact="0.2"/>
              <dgm:constr type="h" for="ch" forName="divider" refType="h" op="lte" fact="0.4"/>
              <dgm:constr type="ctrX" for="ch" forName="divider" refType="w" fact="0.5"/>
              <dgm:constr type="ctrY" for="ch" forName="divider" refType="h" fact="0.5"/>
              <dgm:constr type="w" for="ch" forName="downArrow" refType="w" fact="0.3"/>
              <dgm:constr type="h" for="ch" forName="downArrow" refType="h" fact="0.4"/>
              <dgm:constr type="r" for="ch" forName="downArrow" refType="w" fact="0.9"/>
              <dgm:constr type="t" for="ch" forName="downArrow" refType="h" fact="0.05"/>
              <dgm:constr type="rOff" for="ch" forName="downArrow" refType="w" fact="-0.02"/>
              <dgm:constr type="w" for="ch" forName="downArrowText" refType="w" fact="0.32"/>
              <dgm:constr type="h" for="ch" forName="downArrowText" refType="h" fact="0.42"/>
              <dgm:constr type="t" for="ch" forName="downArrowText"/>
              <dgm:constr type="l" for="ch" forName="downArrowText" refType="w" fact="0.15"/>
              <dgm:constr type="w" for="ch" forName="upArrow" refType="w" fact="0.3"/>
              <dgm:constr type="h" for="ch" forName="upArrow" refType="h" fact="0.4"/>
              <dgm:constr type="b" for="ch" forName="upArrow" refType="h" fact="0.95"/>
              <dgm:constr type="l" for="ch" forName="upArrow" refType="w" fact="0.1"/>
              <dgm:constr type="lOff" for="ch" forName="upArrow" refType="w" fact="0.02"/>
              <dgm:constr type="w" for="ch" forName="upArrowText" refType="w" fact="0.32"/>
              <dgm:constr type="h" for="ch" forName="upArrowText" refType="h" fact="0.42"/>
              <dgm:constr type="b" for="ch" forName="upArrowText" refType="h"/>
              <dgm:constr type="r" for="ch" forName="upArrowText" refType="w" fact="0.85"/>
              <dgm:constr type="primFontSz" for="ch" ptType="node" op="equ" val="65"/>
            </dgm:constrLst>
          </dgm:if>
          <dgm:else name="Name8">
            <dgm:constrLst>
              <dgm:constr type="w" for="ch" forName="downArrow" refType="w" fact="0.4"/>
              <dgm:constr type="h" for="ch" forName="downArrow" refType="h" fact="0.8"/>
              <dgm:constr type="r" for="ch" forName="downArrow" refType="w" fact="0.98"/>
              <dgm:constr type="t" for="ch" forName="downArrow" refType="h" fact="0.05"/>
              <dgm:constr type="rOff" for="ch" forName="downArrow" refType="w" fact="-0.02"/>
              <dgm:constr type="w" for="ch" forName="downArrowText" refType="w" fact="0.5"/>
              <dgm:constr type="h" for="ch" forName="downArrowText" refType="h"/>
              <dgm:constr type="t" for="ch" forName="downArrowText"/>
              <dgm:constr type="l" for="ch" forName="downArrowText"/>
              <dgm:constr type="primFontSz" for="ch" ptType="node" op="equ" val="65"/>
            </dgm:constrLst>
          </dgm:else>
        </dgm:choose>
      </dgm:else>
    </dgm:choose>
    <dgm:ruleLst/>
    <dgm:choose name="Name9">
      <dgm:if name="Name10" axis="ch" ptType="node" func="cnt" op="gte" val="2">
        <dgm:layoutNode name="divider" styleLbl="fgShp">
          <dgm:alg type="sp"/>
          <dgm:choose name="Name11">
            <dgm:if name="Name12" func="var" arg="dir" op="equ" val="norm">
              <dgm:shape xmlns:r="http://schemas.openxmlformats.org/officeDocument/2006/relationships" rot="-5" type="mathMinus" r:blip="">
                <dgm:adjLst/>
              </dgm:shape>
            </dgm:if>
            <dgm:else name="Name13">
              <dgm:shape xmlns:r="http://schemas.openxmlformats.org/officeDocument/2006/relationships" rot="5" type="mathMinus" r:blip="">
                <dgm:adjLst/>
              </dgm:shape>
            </dgm:else>
          </dgm:choose>
          <dgm:presOf/>
          <dgm:constrLst/>
          <dgm:ruleLst/>
        </dgm:layoutNode>
      </dgm:if>
      <dgm:else name="Name14"/>
    </dgm:choose>
    <dgm:forEach name="Name15" axis="ch" ptType="node" cnt="1">
      <dgm:layoutNode name="downArrow" styleLbl="node1">
        <dgm:alg type="sp"/>
        <dgm:shape xmlns:r="http://schemas.openxmlformats.org/officeDocument/2006/relationships" type="downArrow" r:blip="">
          <dgm:adjLst/>
        </dgm:shape>
        <dgm:presOf/>
        <dgm:constrLst/>
        <dgm:ruleLst/>
      </dgm:layoutNode>
      <dgm:layoutNode name="downArrowText" styleLbl="revTx">
        <dgm:varLst>
          <dgm:bulletEnabled val="1"/>
        </dgm:varLst>
        <dgm:alg type="tx">
          <dgm:param type="txAnchorVertCh" val="mid"/>
        </dgm:alg>
        <dgm:shape xmlns:r="http://schemas.openxmlformats.org/officeDocument/2006/relationships" type="rect" r:blip="">
          <dgm:adjLst/>
        </dgm:shape>
        <dgm:presOf axis="desOrSelf" ptType="node"/>
        <dgm:constrLst/>
        <dgm:ruleLst>
          <dgm:rule type="primFontSz" val="5" fact="NaN" max="NaN"/>
        </dgm:ruleLst>
      </dgm:layoutNode>
    </dgm:forEach>
    <dgm:forEach name="Name16" axis="ch" ptType="node" st="2" cnt="1">
      <dgm:layoutNode name="upArrow" styleLbl="node1">
        <dgm:alg type="sp"/>
        <dgm:shape xmlns:r="http://schemas.openxmlformats.org/officeDocument/2006/relationships" type="upArrow" r:blip="">
          <dgm:adjLst/>
        </dgm:shape>
        <dgm:presOf/>
        <dgm:constrLst/>
        <dgm:ruleLst/>
      </dgm:layoutNode>
      <dgm:layoutNode name="upArrowText" styleLbl="revTx">
        <dgm:varLst>
          <dgm:bulletEnabled val="1"/>
        </dgm:varLst>
        <dgm:alg type="tx">
          <dgm:param type="txAnchorVertCh" val="mid"/>
        </dgm:alg>
        <dgm:shape xmlns:r="http://schemas.openxmlformats.org/officeDocument/2006/relationships" type="rect" r:blip="">
          <dgm:adjLst/>
        </dgm:shape>
        <dgm:presOf axis="desOrSelf" ptType="node"/>
        <dgm:constrLst/>
        <dgm:ruleLst>
          <dgm:rule type="primFontSz" val="5" fact="NaN" max="NaN"/>
        </dgm:ruleLst>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4.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6.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8.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1 Marcador de encabezado">
            <a:extLst>
              <a:ext uri="{FF2B5EF4-FFF2-40B4-BE49-F238E27FC236}">
                <a16:creationId xmlns:a16="http://schemas.microsoft.com/office/drawing/2014/main" xmlns="" id="{3218C735-F002-45C2-809B-D5B3DBFE38D6}"/>
              </a:ext>
            </a:extLst>
          </p:cNvPr>
          <p:cNvSpPr>
            <a:spLocks noGrp="1"/>
          </p:cNvSpPr>
          <p:nvPr>
            <p:ph type="hdr" sz="quarter"/>
          </p:nvPr>
        </p:nvSpPr>
        <p:spPr>
          <a:xfrm>
            <a:off x="0" y="0"/>
            <a:ext cx="2971800" cy="457200"/>
          </a:xfrm>
          <a:prstGeom prst="rect">
            <a:avLst/>
          </a:prstGeom>
        </p:spPr>
        <p:txBody>
          <a:bodyPr vert="horz" lIns="91440" tIns="45720" rIns="91440" bIns="45720" rtlCol="0"/>
          <a:lstStyle>
            <a:lvl1pPr algn="l" eaLnBrk="1" hangingPunct="1">
              <a:defRPr sz="1200">
                <a:latin typeface="Arial" charset="0"/>
                <a:cs typeface="+mn-cs"/>
              </a:defRPr>
            </a:lvl1pPr>
          </a:lstStyle>
          <a:p>
            <a:pPr>
              <a:defRPr/>
            </a:pPr>
            <a:endParaRPr lang="en-US"/>
          </a:p>
        </p:txBody>
      </p:sp>
      <p:sp>
        <p:nvSpPr>
          <p:cNvPr id="3" name="2 Marcador de fecha">
            <a:extLst>
              <a:ext uri="{FF2B5EF4-FFF2-40B4-BE49-F238E27FC236}">
                <a16:creationId xmlns:a16="http://schemas.microsoft.com/office/drawing/2014/main" xmlns="" id="{D5B0955E-DF05-4072-AD40-94760EFDDE8C}"/>
              </a:ext>
            </a:extLst>
          </p:cNvPr>
          <p:cNvSpPr>
            <a:spLocks noGrp="1"/>
          </p:cNvSpPr>
          <p:nvPr>
            <p:ph type="dt" idx="1"/>
          </p:nvPr>
        </p:nvSpPr>
        <p:spPr>
          <a:xfrm>
            <a:off x="3884613" y="0"/>
            <a:ext cx="2971800" cy="457200"/>
          </a:xfrm>
          <a:prstGeom prst="rect">
            <a:avLst/>
          </a:prstGeom>
        </p:spPr>
        <p:txBody>
          <a:bodyPr vert="horz" lIns="91440" tIns="45720" rIns="91440" bIns="45720" rtlCol="0"/>
          <a:lstStyle>
            <a:lvl1pPr algn="r" eaLnBrk="1" hangingPunct="1">
              <a:defRPr sz="1200">
                <a:latin typeface="Arial" charset="0"/>
                <a:cs typeface="+mn-cs"/>
              </a:defRPr>
            </a:lvl1pPr>
          </a:lstStyle>
          <a:p>
            <a:pPr>
              <a:defRPr/>
            </a:pPr>
            <a:fld id="{761941BB-03FF-46D4-913D-DE70C28350B9}" type="datetimeFigureOut">
              <a:rPr lang="en-US"/>
              <a:pPr>
                <a:defRPr/>
              </a:pPr>
              <a:t>3/16/2021</a:t>
            </a:fld>
            <a:endParaRPr lang="en-US"/>
          </a:p>
        </p:txBody>
      </p:sp>
      <p:sp>
        <p:nvSpPr>
          <p:cNvPr id="4" name="3 Marcador de imagen de diapositiva">
            <a:extLst>
              <a:ext uri="{FF2B5EF4-FFF2-40B4-BE49-F238E27FC236}">
                <a16:creationId xmlns:a16="http://schemas.microsoft.com/office/drawing/2014/main" xmlns="" id="{D229B9AB-654A-423B-A4BF-DEB02E84CCC3}"/>
              </a:ext>
            </a:extLst>
          </p:cNvPr>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4 Marcador de notas">
            <a:extLst>
              <a:ext uri="{FF2B5EF4-FFF2-40B4-BE49-F238E27FC236}">
                <a16:creationId xmlns:a16="http://schemas.microsoft.com/office/drawing/2014/main" xmlns="" id="{5FD3A5D9-47C9-4101-8DBC-3B64A42C535C}"/>
              </a:ext>
            </a:extLst>
          </p:cNvPr>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s-ES" noProof="0"/>
              <a:t>Haga clic para modificar el estilo de texto del patrón</a:t>
            </a:r>
          </a:p>
          <a:p>
            <a:pPr lvl="1"/>
            <a:r>
              <a:rPr lang="es-ES" noProof="0"/>
              <a:t>Segundo nivel</a:t>
            </a:r>
          </a:p>
          <a:p>
            <a:pPr lvl="2"/>
            <a:r>
              <a:rPr lang="es-ES" noProof="0"/>
              <a:t>Tercer nivel</a:t>
            </a:r>
          </a:p>
          <a:p>
            <a:pPr lvl="3"/>
            <a:r>
              <a:rPr lang="es-ES" noProof="0"/>
              <a:t>Cuarto nivel</a:t>
            </a:r>
          </a:p>
          <a:p>
            <a:pPr lvl="4"/>
            <a:r>
              <a:rPr lang="es-ES" noProof="0"/>
              <a:t>Quinto nivel</a:t>
            </a:r>
            <a:endParaRPr lang="en-US" noProof="0"/>
          </a:p>
        </p:txBody>
      </p:sp>
      <p:sp>
        <p:nvSpPr>
          <p:cNvPr id="6" name="5 Marcador de pie de página">
            <a:extLst>
              <a:ext uri="{FF2B5EF4-FFF2-40B4-BE49-F238E27FC236}">
                <a16:creationId xmlns:a16="http://schemas.microsoft.com/office/drawing/2014/main" xmlns="" id="{6F90FE9C-6618-4267-A574-E3AED8FFD3F0}"/>
              </a:ext>
            </a:extLst>
          </p:cNvPr>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eaLnBrk="1" hangingPunct="1">
              <a:defRPr sz="1200">
                <a:latin typeface="Arial" charset="0"/>
                <a:cs typeface="+mn-cs"/>
              </a:defRPr>
            </a:lvl1pPr>
          </a:lstStyle>
          <a:p>
            <a:pPr>
              <a:defRPr/>
            </a:pPr>
            <a:endParaRPr lang="en-US"/>
          </a:p>
        </p:txBody>
      </p:sp>
      <p:sp>
        <p:nvSpPr>
          <p:cNvPr id="7" name="6 Marcador de número de diapositiva">
            <a:extLst>
              <a:ext uri="{FF2B5EF4-FFF2-40B4-BE49-F238E27FC236}">
                <a16:creationId xmlns:a16="http://schemas.microsoft.com/office/drawing/2014/main" xmlns="" id="{29EA017D-7F49-49B5-B0FF-C292BEB816F6}"/>
              </a:ext>
            </a:extLst>
          </p:cNvPr>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fld id="{C0DF46C6-F4C1-446D-AEB0-D9B2C58580BC}" type="slidenum">
              <a:rPr lang="en-US"/>
              <a:pPr/>
              <a:t>‹Nº›</a:t>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Marcador de imagen de diapositiva 1"/>
          <p:cNvSpPr>
            <a:spLocks noGrp="1" noRot="1" noChangeAspect="1" noTextEdit="1"/>
          </p:cNvSpPr>
          <p:nvPr>
            <p:ph type="sldImg"/>
          </p:nvPr>
        </p:nvSpPr>
        <p:spPr bwMode="auto">
          <a:noFill/>
          <a:ln>
            <a:solidFill>
              <a:srgbClr val="000000"/>
            </a:solidFill>
            <a:miter lim="800000"/>
            <a:headEnd/>
            <a:tailEnd/>
          </a:ln>
        </p:spPr>
      </p:sp>
      <p:sp>
        <p:nvSpPr>
          <p:cNvPr id="4099" name="Marcador de notas 2"/>
          <p:cNvSpPr>
            <a:spLocks noGrp="1"/>
          </p:cNvSpPr>
          <p:nvPr>
            <p:ph type="body" idx="1"/>
          </p:nvPr>
        </p:nvSpPr>
        <p:spPr bwMode="auto">
          <a:noFill/>
        </p:spPr>
        <p:txBody>
          <a:bodyPr wrap="square" numCol="1" anchor="t" anchorCtr="0" compatLnSpc="1">
            <a:prstTxWarp prst="textNoShape">
              <a:avLst/>
            </a:prstTxWarp>
          </a:bodyPr>
          <a:lstStyle/>
          <a:p>
            <a:endParaRPr lang="es-ES" altLang="es-MX" smtClean="0"/>
          </a:p>
        </p:txBody>
      </p:sp>
      <p:sp>
        <p:nvSpPr>
          <p:cNvPr id="4100" name="Marcador de número de diapositiva 3"/>
          <p:cNvSpPr>
            <a:spLocks noGrp="1"/>
          </p:cNvSpPr>
          <p:nvPr>
            <p:ph type="sldNum" sz="quarter" idx="5"/>
          </p:nvPr>
        </p:nvSpPr>
        <p:spPr bwMode="auto">
          <a:noFill/>
          <a:ln>
            <a:miter lim="800000"/>
            <a:headEnd/>
            <a:tailEnd/>
          </a:ln>
        </p:spPr>
        <p:txBody>
          <a:bodyPr/>
          <a:lstStyle/>
          <a:p>
            <a:fld id="{700721A2-B74C-462F-BA37-F521FAF608D2}" type="slidenum">
              <a:rPr lang="en-US" altLang="es-MX"/>
              <a:pPr/>
              <a:t>1</a:t>
            </a:fld>
            <a:endParaRPr lang="en-US" altLang="es-MX"/>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1 Marcador de imagen de diapositiva"/>
          <p:cNvSpPr>
            <a:spLocks noGrp="1" noRot="1" noChangeAspect="1" noTextEdit="1"/>
          </p:cNvSpPr>
          <p:nvPr>
            <p:ph type="sldImg"/>
          </p:nvPr>
        </p:nvSpPr>
        <p:spPr bwMode="auto">
          <a:noFill/>
          <a:ln>
            <a:solidFill>
              <a:srgbClr val="000000"/>
            </a:solidFill>
            <a:miter lim="800000"/>
            <a:headEnd/>
            <a:tailEnd/>
          </a:ln>
        </p:spPr>
      </p:sp>
      <p:sp>
        <p:nvSpPr>
          <p:cNvPr id="34819" name="2 Marcador de notas">
            <a:extLst>
              <a:ext uri="{FF2B5EF4-FFF2-40B4-BE49-F238E27FC236}">
                <a16:creationId xmlns:a16="http://schemas.microsoft.com/office/drawing/2014/main" xmlns="" id="{7BC6C355-6DDD-43AE-98CF-E23CD6EB7E79}"/>
              </a:ext>
            </a:extLst>
          </p:cNvPr>
          <p:cNvSpPr>
            <a:spLocks noGrp="1"/>
          </p:cNvSpPr>
          <p:nvPr>
            <p:ph type="body" idx="1"/>
          </p:nvPr>
        </p:nvSpPr>
        <p:spPr bwMode="auto">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normAutofit fontScale="47500" lnSpcReduction="20000"/>
          </a:bodyPr>
          <a:lstStyle/>
          <a:p>
            <a:pPr>
              <a:defRPr/>
            </a:pPr>
            <a:endParaRPr lang="en-US" dirty="0"/>
          </a:p>
          <a:p>
            <a:pPr>
              <a:defRPr/>
            </a:pPr>
            <a:r>
              <a:rPr lang="es-ES" dirty="0"/>
              <a:t>En un libro clásico, </a:t>
            </a:r>
            <a:r>
              <a:rPr lang="es-ES" i="1" dirty="0" err="1"/>
              <a:t>How</a:t>
            </a:r>
            <a:r>
              <a:rPr lang="es-ES" i="1" dirty="0"/>
              <a:t> </a:t>
            </a:r>
            <a:r>
              <a:rPr lang="es-ES" i="1" dirty="0" err="1"/>
              <a:t>to</a:t>
            </a:r>
            <a:r>
              <a:rPr lang="es-ES" i="1" dirty="0"/>
              <a:t> </a:t>
            </a:r>
            <a:r>
              <a:rPr lang="es-ES" i="1" dirty="0" err="1"/>
              <a:t>Solve</a:t>
            </a:r>
            <a:r>
              <a:rPr lang="es-ES" i="1" dirty="0"/>
              <a:t> </a:t>
            </a:r>
            <a:r>
              <a:rPr lang="es-ES" i="1" dirty="0" err="1"/>
              <a:t>It</a:t>
            </a:r>
            <a:r>
              <a:rPr lang="es-ES" i="1" dirty="0"/>
              <a:t>, escrito antes de que existieran las computadoras modernas, </a:t>
            </a:r>
            <a:r>
              <a:rPr lang="es-ES" dirty="0"/>
              <a:t>George </a:t>
            </a:r>
            <a:r>
              <a:rPr lang="es-ES" dirty="0" err="1"/>
              <a:t>Polya</a:t>
            </a:r>
            <a:r>
              <a:rPr lang="es-ES" dirty="0"/>
              <a:t> [Pol45] describió la esencia de la solución de problemas y, en consecuencia, la esencia de la práctica de la ingeniería de software:</a:t>
            </a:r>
          </a:p>
          <a:p>
            <a:pPr>
              <a:defRPr/>
            </a:pPr>
            <a:endParaRPr lang="en-US" dirty="0"/>
          </a:p>
          <a:p>
            <a:pPr algn="just">
              <a:defRPr/>
            </a:pPr>
            <a:r>
              <a:rPr lang="es-ES" dirty="0">
                <a:solidFill>
                  <a:schemeClr val="accent1">
                    <a:lumMod val="50000"/>
                  </a:schemeClr>
                </a:solidFill>
                <a:latin typeface="Arial" charset="0"/>
              </a:rPr>
              <a:t>Es conveniente dedicar un poco de tiempo a responder algunas preguntas sencillas:</a:t>
            </a:r>
          </a:p>
          <a:p>
            <a:pPr algn="just">
              <a:defRPr/>
            </a:pPr>
            <a:endParaRPr lang="en-US" dirty="0">
              <a:solidFill>
                <a:schemeClr val="accent1">
                  <a:lumMod val="50000"/>
                </a:schemeClr>
              </a:solidFill>
              <a:latin typeface="Arial" charset="0"/>
            </a:endParaRPr>
          </a:p>
          <a:p>
            <a:pPr algn="just">
              <a:defRPr/>
            </a:pPr>
            <a:r>
              <a:rPr lang="es-ES" b="1" dirty="0">
                <a:solidFill>
                  <a:schemeClr val="accent1">
                    <a:lumMod val="50000"/>
                  </a:schemeClr>
                </a:solidFill>
                <a:latin typeface="Arial" charset="0"/>
              </a:rPr>
              <a:t>Entender el problema (comunicación y análisis).</a:t>
            </a:r>
          </a:p>
          <a:p>
            <a:pPr algn="just">
              <a:defRPr/>
            </a:pPr>
            <a:endParaRPr lang="es-ES" dirty="0">
              <a:solidFill>
                <a:schemeClr val="accent1">
                  <a:lumMod val="50000"/>
                </a:schemeClr>
              </a:solidFill>
              <a:latin typeface="Arial" charset="0"/>
            </a:endParaRPr>
          </a:p>
          <a:p>
            <a:pPr algn="just">
              <a:defRPr/>
            </a:pPr>
            <a:r>
              <a:rPr lang="es-ES" dirty="0">
                <a:solidFill>
                  <a:schemeClr val="accent1">
                    <a:lumMod val="50000"/>
                  </a:schemeClr>
                </a:solidFill>
                <a:latin typeface="Arial" charset="0"/>
              </a:rPr>
              <a:t>• ¿Quiénes tienen que ver con la solución del problema? Es decir, ¿quiénes son los participantes?</a:t>
            </a:r>
          </a:p>
          <a:p>
            <a:pPr algn="just">
              <a:defRPr/>
            </a:pPr>
            <a:endParaRPr lang="es-ES" sz="400" dirty="0">
              <a:solidFill>
                <a:schemeClr val="accent1">
                  <a:lumMod val="50000"/>
                </a:schemeClr>
              </a:solidFill>
              <a:latin typeface="Arial" charset="0"/>
            </a:endParaRPr>
          </a:p>
          <a:p>
            <a:pPr algn="just">
              <a:defRPr/>
            </a:pPr>
            <a:r>
              <a:rPr lang="es-ES" dirty="0">
                <a:solidFill>
                  <a:schemeClr val="accent1">
                    <a:lumMod val="50000"/>
                  </a:schemeClr>
                </a:solidFill>
                <a:latin typeface="Arial" charset="0"/>
              </a:rPr>
              <a:t>• ¿Cuáles son las incógnitas? ¿Cuáles datos, funciones y características se requieren para resolver el problema en forma apropiada?</a:t>
            </a:r>
          </a:p>
          <a:p>
            <a:pPr algn="just">
              <a:defRPr/>
            </a:pPr>
            <a:endParaRPr lang="es-ES" sz="400" dirty="0">
              <a:solidFill>
                <a:schemeClr val="accent1">
                  <a:lumMod val="50000"/>
                </a:schemeClr>
              </a:solidFill>
              <a:latin typeface="Arial" charset="0"/>
            </a:endParaRPr>
          </a:p>
          <a:p>
            <a:pPr algn="just">
              <a:defRPr/>
            </a:pPr>
            <a:r>
              <a:rPr lang="es-ES" dirty="0">
                <a:solidFill>
                  <a:schemeClr val="accent1">
                    <a:lumMod val="50000"/>
                  </a:schemeClr>
                </a:solidFill>
                <a:latin typeface="Arial" charset="0"/>
              </a:rPr>
              <a:t>• ¿Puede fraccionarse el problema? ¿Es posible representarlo con problemas más pequeños que sean más fáciles de entender?</a:t>
            </a:r>
          </a:p>
          <a:p>
            <a:pPr algn="just">
              <a:defRPr/>
            </a:pPr>
            <a:endParaRPr lang="es-ES" sz="400" dirty="0">
              <a:solidFill>
                <a:schemeClr val="accent1">
                  <a:lumMod val="50000"/>
                </a:schemeClr>
              </a:solidFill>
              <a:latin typeface="Arial" charset="0"/>
            </a:endParaRPr>
          </a:p>
          <a:p>
            <a:pPr algn="just">
              <a:defRPr/>
            </a:pPr>
            <a:r>
              <a:rPr lang="es-ES" dirty="0">
                <a:solidFill>
                  <a:schemeClr val="accent1">
                    <a:lumMod val="50000"/>
                  </a:schemeClr>
                </a:solidFill>
                <a:latin typeface="Arial" charset="0"/>
              </a:rPr>
              <a:t>• ¿Es posible representar gráficamente el problema? ¿Puede crearse un modelo de análisis?</a:t>
            </a:r>
          </a:p>
          <a:p>
            <a:pPr algn="just">
              <a:defRPr/>
            </a:pPr>
            <a:endParaRPr lang="en-US" dirty="0">
              <a:solidFill>
                <a:schemeClr val="accent1">
                  <a:lumMod val="50000"/>
                </a:schemeClr>
              </a:solidFill>
              <a:latin typeface="Arial" charset="0"/>
            </a:endParaRPr>
          </a:p>
          <a:p>
            <a:pPr marL="457200" indent="-457200">
              <a:buFont typeface="+mj-lt"/>
              <a:buAutoNum type="arabicPeriod"/>
              <a:defRPr/>
            </a:pPr>
            <a:endParaRPr lang="es-ES" sz="200" b="1" dirty="0">
              <a:solidFill>
                <a:schemeClr val="accent1">
                  <a:lumMod val="50000"/>
                </a:schemeClr>
              </a:solidFill>
              <a:latin typeface="Arial" charset="0"/>
            </a:endParaRPr>
          </a:p>
          <a:p>
            <a:pPr>
              <a:buFont typeface="+mj-lt"/>
              <a:buNone/>
              <a:defRPr/>
            </a:pPr>
            <a:r>
              <a:rPr lang="es-ES" b="1" dirty="0">
                <a:solidFill>
                  <a:schemeClr val="accent1">
                    <a:lumMod val="50000"/>
                  </a:schemeClr>
                </a:solidFill>
                <a:latin typeface="Arial" charset="0"/>
              </a:rPr>
              <a:t>Planear la solución (modelado y diseño del software).</a:t>
            </a:r>
            <a:endParaRPr lang="en-US" dirty="0">
              <a:solidFill>
                <a:schemeClr val="accent1">
                  <a:lumMod val="50000"/>
                </a:schemeClr>
              </a:solidFill>
              <a:latin typeface="Arial" charset="0"/>
            </a:endParaRPr>
          </a:p>
          <a:p>
            <a:pPr algn="just">
              <a:defRPr/>
            </a:pPr>
            <a:r>
              <a:rPr lang="es-ES" dirty="0">
                <a:solidFill>
                  <a:schemeClr val="accent1">
                    <a:lumMod val="50000"/>
                  </a:schemeClr>
                </a:solidFill>
                <a:latin typeface="Arial" charset="0"/>
              </a:rPr>
              <a:t>Ahora entiende el problema (o es lo que piensa) y no puede esperar para escribir el código. Antes de hacerlo, cálmese un poco y haga un pequeño diseño:</a:t>
            </a:r>
          </a:p>
          <a:p>
            <a:pPr marL="342900" indent="-342900" algn="just">
              <a:buFont typeface="Arial" panose="020B0604020202020204" pitchFamily="34" charset="0"/>
              <a:buChar char="•"/>
              <a:defRPr/>
            </a:pPr>
            <a:r>
              <a:rPr lang="es-ES" dirty="0">
                <a:solidFill>
                  <a:schemeClr val="accent1">
                    <a:lumMod val="50000"/>
                  </a:schemeClr>
                </a:solidFill>
                <a:latin typeface="Arial" charset="0"/>
              </a:rPr>
              <a:t>¿Ha visto antes problemas similares? ¿Hay patrones reconocibles en una solución potencial? ¿Hay algún software existente que implemente los datos, funciones y características que se requieren?</a:t>
            </a:r>
          </a:p>
          <a:p>
            <a:pPr marL="342900" indent="-342900" algn="just">
              <a:buFont typeface="Arial" panose="020B0604020202020204" pitchFamily="34" charset="0"/>
              <a:buChar char="•"/>
              <a:defRPr/>
            </a:pPr>
            <a:r>
              <a:rPr lang="es-ES" dirty="0">
                <a:solidFill>
                  <a:schemeClr val="accent1">
                    <a:lumMod val="50000"/>
                  </a:schemeClr>
                </a:solidFill>
                <a:latin typeface="Arial" charset="0"/>
              </a:rPr>
              <a:t>¿Ha resuelto un problema similar? Si es así, ¿son reutilizables los elementos de la solución?</a:t>
            </a:r>
          </a:p>
          <a:p>
            <a:pPr marL="342900" indent="-342900" algn="just">
              <a:buFont typeface="Arial" panose="020B0604020202020204" pitchFamily="34" charset="0"/>
              <a:buChar char="•"/>
              <a:defRPr/>
            </a:pPr>
            <a:r>
              <a:rPr lang="es-ES" dirty="0">
                <a:solidFill>
                  <a:schemeClr val="accent1">
                    <a:lumMod val="50000"/>
                  </a:schemeClr>
                </a:solidFill>
                <a:latin typeface="Arial" charset="0"/>
              </a:rPr>
              <a:t>¿Pueden definirse problemas más pequeños? Si así fuera, ¿hay soluciones evidentes para éstos?</a:t>
            </a:r>
          </a:p>
          <a:p>
            <a:pPr marL="342900" indent="-342900" algn="just">
              <a:buFont typeface="Arial" panose="020B0604020202020204" pitchFamily="34" charset="0"/>
              <a:buChar char="•"/>
              <a:defRPr/>
            </a:pPr>
            <a:r>
              <a:rPr lang="es-ES" dirty="0">
                <a:solidFill>
                  <a:schemeClr val="accent1">
                    <a:lumMod val="50000"/>
                  </a:schemeClr>
                </a:solidFill>
                <a:latin typeface="Arial" charset="0"/>
              </a:rPr>
              <a:t>¿Es capaz de representar una solución en una forma que lleve a su implementación eficaz?</a:t>
            </a:r>
          </a:p>
          <a:p>
            <a:pPr marL="342900" indent="-342900" algn="just">
              <a:buFont typeface="Arial" panose="020B0604020202020204" pitchFamily="34" charset="0"/>
              <a:buChar char="•"/>
              <a:defRPr/>
            </a:pPr>
            <a:r>
              <a:rPr lang="es-ES" dirty="0">
                <a:solidFill>
                  <a:schemeClr val="accent1">
                    <a:lumMod val="50000"/>
                  </a:schemeClr>
                </a:solidFill>
                <a:latin typeface="Arial" charset="0"/>
              </a:rPr>
              <a:t>¿Es posible crear un modelo del diseño?</a:t>
            </a:r>
          </a:p>
          <a:p>
            <a:pPr algn="just">
              <a:defRPr/>
            </a:pPr>
            <a:endParaRPr lang="es-ES" dirty="0">
              <a:solidFill>
                <a:schemeClr val="accent1">
                  <a:lumMod val="50000"/>
                </a:schemeClr>
              </a:solidFill>
              <a:latin typeface="Arial" charset="0"/>
            </a:endParaRPr>
          </a:p>
          <a:p>
            <a:pPr>
              <a:defRPr/>
            </a:pPr>
            <a:r>
              <a:rPr lang="es-ES" b="1" dirty="0">
                <a:solidFill>
                  <a:schemeClr val="accent1">
                    <a:lumMod val="50000"/>
                  </a:schemeClr>
                </a:solidFill>
                <a:latin typeface="Arial" charset="0"/>
              </a:rPr>
              <a:t>Ejecutar el plan (generación del código).</a:t>
            </a:r>
          </a:p>
          <a:p>
            <a:pPr>
              <a:defRPr/>
            </a:pPr>
            <a:endParaRPr lang="es-ES" dirty="0"/>
          </a:p>
          <a:p>
            <a:pPr algn="just">
              <a:defRPr/>
            </a:pPr>
            <a:r>
              <a:rPr lang="es-ES" dirty="0">
                <a:solidFill>
                  <a:schemeClr val="accent1">
                    <a:lumMod val="50000"/>
                  </a:schemeClr>
                </a:solidFill>
                <a:latin typeface="Arial" charset="0"/>
              </a:rPr>
              <a:t>El diseño que creó sirve como un mapa de carreteras para el sistema que quiere construir. Puede haber desviaciones inesperadas y es posible que descubra un camino mejor a medida que avanza, pero el “plan” le permitirá proceder sin que se pierda.</a:t>
            </a:r>
          </a:p>
          <a:p>
            <a:pPr algn="just">
              <a:defRPr/>
            </a:pPr>
            <a:endParaRPr lang="es-ES" dirty="0">
              <a:solidFill>
                <a:schemeClr val="accent1">
                  <a:lumMod val="50000"/>
                </a:schemeClr>
              </a:solidFill>
              <a:latin typeface="Arial" charset="0"/>
            </a:endParaRPr>
          </a:p>
          <a:p>
            <a:pPr marL="342900" indent="-342900" algn="just">
              <a:buFont typeface="Arial" panose="020B0604020202020204" pitchFamily="34" charset="0"/>
              <a:buChar char="•"/>
              <a:defRPr/>
            </a:pPr>
            <a:r>
              <a:rPr lang="es-ES" dirty="0">
                <a:solidFill>
                  <a:schemeClr val="accent1">
                    <a:lumMod val="50000"/>
                  </a:schemeClr>
                </a:solidFill>
                <a:latin typeface="Arial" charset="0"/>
              </a:rPr>
              <a:t> ¿Se ajusta la solución al plan? ¿El código fuente puede apegarse al modelo del diseño?</a:t>
            </a:r>
          </a:p>
          <a:p>
            <a:pPr marL="342900" indent="-342900" algn="just">
              <a:buFont typeface="Arial" panose="020B0604020202020204" pitchFamily="34" charset="0"/>
              <a:buChar char="•"/>
              <a:defRPr/>
            </a:pPr>
            <a:endParaRPr lang="es-ES" dirty="0">
              <a:solidFill>
                <a:schemeClr val="accent1">
                  <a:lumMod val="50000"/>
                </a:schemeClr>
              </a:solidFill>
              <a:latin typeface="Arial" charset="0"/>
            </a:endParaRPr>
          </a:p>
          <a:p>
            <a:pPr marL="342900" indent="-342900" algn="just">
              <a:buFont typeface="Arial" panose="020B0604020202020204" pitchFamily="34" charset="0"/>
              <a:buChar char="•"/>
              <a:defRPr/>
            </a:pPr>
            <a:r>
              <a:rPr lang="es-ES" dirty="0">
                <a:solidFill>
                  <a:schemeClr val="accent1">
                    <a:lumMod val="50000"/>
                  </a:schemeClr>
                </a:solidFill>
                <a:latin typeface="Arial" charset="0"/>
              </a:rPr>
              <a:t>¿Es probable que cada parte componente de la solución sea correcta?</a:t>
            </a:r>
          </a:p>
          <a:p>
            <a:pPr marL="342900" indent="-342900" algn="just">
              <a:buFont typeface="Arial" panose="020B0604020202020204" pitchFamily="34" charset="0"/>
              <a:buChar char="•"/>
              <a:defRPr/>
            </a:pPr>
            <a:endParaRPr lang="es-ES" dirty="0">
              <a:solidFill>
                <a:schemeClr val="accent1">
                  <a:lumMod val="50000"/>
                </a:schemeClr>
              </a:solidFill>
              <a:latin typeface="Arial" charset="0"/>
            </a:endParaRPr>
          </a:p>
          <a:p>
            <a:pPr marL="342900" indent="-342900" algn="just">
              <a:buFont typeface="Arial" panose="020B0604020202020204" pitchFamily="34" charset="0"/>
              <a:buChar char="•"/>
              <a:defRPr/>
            </a:pPr>
            <a:r>
              <a:rPr lang="es-ES" dirty="0">
                <a:solidFill>
                  <a:schemeClr val="accent1">
                    <a:lumMod val="50000"/>
                  </a:schemeClr>
                </a:solidFill>
                <a:latin typeface="Arial" charset="0"/>
              </a:rPr>
              <a:t>¿El diseño y código se han revisado o, mejor aún, se han hecho pruebas respecto de la corrección del algoritmo?</a:t>
            </a:r>
          </a:p>
          <a:p>
            <a:pPr>
              <a:defRPr/>
            </a:pPr>
            <a:endParaRPr lang="en-US" b="1" dirty="0"/>
          </a:p>
          <a:p>
            <a:pPr>
              <a:defRPr/>
            </a:pPr>
            <a:r>
              <a:rPr lang="es-ES" b="1" dirty="0">
                <a:solidFill>
                  <a:schemeClr val="accent1">
                    <a:lumMod val="50000"/>
                  </a:schemeClr>
                </a:solidFill>
                <a:latin typeface="Arial" charset="0"/>
              </a:rPr>
              <a:t>Examinar la exactitud del resultado (probar y asegurar la calidad).  </a:t>
            </a:r>
          </a:p>
          <a:p>
            <a:pPr algn="just">
              <a:defRPr/>
            </a:pPr>
            <a:r>
              <a:rPr lang="es-ES" sz="1100" dirty="0">
                <a:solidFill>
                  <a:schemeClr val="accent1">
                    <a:lumMod val="50000"/>
                  </a:schemeClr>
                </a:solidFill>
                <a:latin typeface="Arial" charset="0"/>
              </a:rPr>
              <a:t>No se puede estar seguro de que la solución sea perfecta, pero sí de que se ha diseñado un número suficiente de pruebas para descubrir tantos errores como sea posible.</a:t>
            </a:r>
          </a:p>
          <a:p>
            <a:pPr algn="just">
              <a:defRPr/>
            </a:pPr>
            <a:endParaRPr lang="es-ES" sz="1100" dirty="0">
              <a:solidFill>
                <a:schemeClr val="accent1">
                  <a:lumMod val="50000"/>
                </a:schemeClr>
              </a:solidFill>
              <a:latin typeface="Arial" charset="0"/>
            </a:endParaRPr>
          </a:p>
          <a:p>
            <a:pPr algn="just">
              <a:defRPr/>
            </a:pPr>
            <a:r>
              <a:rPr lang="es-ES" sz="1100" dirty="0">
                <a:solidFill>
                  <a:schemeClr val="accent1">
                    <a:lumMod val="50000"/>
                  </a:schemeClr>
                </a:solidFill>
                <a:latin typeface="Arial" charset="0"/>
              </a:rPr>
              <a:t>• ¿Puede probarse cada parte componente de la solución? ¿Se ha implementado una estrategia razonable para hacer pruebas?</a:t>
            </a:r>
          </a:p>
          <a:p>
            <a:pPr algn="just">
              <a:defRPr/>
            </a:pPr>
            <a:endParaRPr lang="es-ES" sz="1100" dirty="0">
              <a:solidFill>
                <a:schemeClr val="accent1">
                  <a:lumMod val="50000"/>
                </a:schemeClr>
              </a:solidFill>
              <a:latin typeface="Arial" charset="0"/>
            </a:endParaRPr>
          </a:p>
          <a:p>
            <a:pPr algn="just">
              <a:defRPr/>
            </a:pPr>
            <a:r>
              <a:rPr lang="es-ES" sz="1100" dirty="0">
                <a:solidFill>
                  <a:schemeClr val="accent1">
                    <a:lumMod val="50000"/>
                  </a:schemeClr>
                </a:solidFill>
                <a:latin typeface="Arial" charset="0"/>
              </a:rPr>
              <a:t>• ¿La solución produce resultados que se apegan a los datos, funciones y características que se requieren? ¿El software se ha validado contra todos los requerimientos de los participantes? </a:t>
            </a:r>
          </a:p>
          <a:p>
            <a:pPr>
              <a:defRPr/>
            </a:pPr>
            <a:endParaRPr lang="es-ES_tradnl" sz="1100" dirty="0">
              <a:solidFill>
                <a:schemeClr val="accent1">
                  <a:lumMod val="50000"/>
                </a:schemeClr>
              </a:solidFill>
              <a:latin typeface="Arial" charset="0"/>
            </a:endParaRPr>
          </a:p>
          <a:p>
            <a:pPr>
              <a:defRPr/>
            </a:pPr>
            <a:endParaRPr lang="en-US" b="1" dirty="0"/>
          </a:p>
        </p:txBody>
      </p:sp>
      <p:sp>
        <p:nvSpPr>
          <p:cNvPr id="66564" name="3 Marcador de número de diapositiva"/>
          <p:cNvSpPr>
            <a:spLocks noGrp="1"/>
          </p:cNvSpPr>
          <p:nvPr>
            <p:ph type="sldNum" sz="quarter" idx="5"/>
          </p:nvPr>
        </p:nvSpPr>
        <p:spPr bwMode="auto">
          <a:noFill/>
          <a:ln>
            <a:miter lim="800000"/>
            <a:headEnd/>
            <a:tailEnd/>
          </a:ln>
        </p:spPr>
        <p:txBody>
          <a:bodyPr/>
          <a:lstStyle/>
          <a:p>
            <a:fld id="{51C2D5BB-EDF7-423E-92F1-B502FDD5174A}" type="slidenum">
              <a:rPr lang="en-US" altLang="es-MX"/>
              <a:pPr/>
              <a:t>15</a:t>
            </a:fld>
            <a:endParaRPr lang="en-US" altLang="es-MX"/>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Marcador de imagen de diapositiva 1"/>
          <p:cNvSpPr>
            <a:spLocks noGrp="1" noRot="1" noChangeAspect="1" noTextEdit="1"/>
          </p:cNvSpPr>
          <p:nvPr>
            <p:ph type="sldImg"/>
          </p:nvPr>
        </p:nvSpPr>
        <p:spPr bwMode="auto">
          <a:noFill/>
          <a:ln>
            <a:solidFill>
              <a:srgbClr val="000000"/>
            </a:solidFill>
            <a:miter lim="800000"/>
            <a:headEnd/>
            <a:tailEnd/>
          </a:ln>
        </p:spPr>
      </p:sp>
      <p:sp>
        <p:nvSpPr>
          <p:cNvPr id="3" name="Marcador de notas 2">
            <a:extLst>
              <a:ext uri="{FF2B5EF4-FFF2-40B4-BE49-F238E27FC236}">
                <a16:creationId xmlns:a16="http://schemas.microsoft.com/office/drawing/2014/main" xmlns="" id="{12EF913E-5704-4C39-B8D1-D5982408214F}"/>
              </a:ext>
            </a:extLst>
          </p:cNvPr>
          <p:cNvSpPr>
            <a:spLocks noGrp="1"/>
          </p:cNvSpPr>
          <p:nvPr>
            <p:ph type="body" idx="1"/>
          </p:nvPr>
        </p:nvSpPr>
        <p:spPr/>
        <p:txBody>
          <a:bodyPr>
            <a:normAutofit fontScale="85000" lnSpcReduction="10000"/>
          </a:bodyPr>
          <a:lstStyle/>
          <a:p>
            <a:pPr>
              <a:defRPr/>
            </a:pPr>
            <a:r>
              <a:rPr lang="es-ES" dirty="0"/>
              <a:t>La ingeniería de software es una tecnología con varias capas. Cualquier enfoque de ingeniería (incluso la de software) debe basarse en un compromiso</a:t>
            </a:r>
          </a:p>
          <a:p>
            <a:pPr>
              <a:defRPr/>
            </a:pPr>
            <a:r>
              <a:rPr lang="es-ES" dirty="0"/>
              <a:t>organizacional con la calidad. La administración total de la calidad lleva en última instancia al desarrollo de enfoques cada vez más eficaces de la ingeniería de software. El fundamento en el que se apoya la ingeniería de software es el compromiso con la calidad.</a:t>
            </a:r>
          </a:p>
          <a:p>
            <a:pPr>
              <a:defRPr/>
            </a:pPr>
            <a:endParaRPr lang="es-ES" dirty="0"/>
          </a:p>
          <a:p>
            <a:pPr>
              <a:defRPr/>
            </a:pPr>
            <a:r>
              <a:rPr lang="es-ES" dirty="0"/>
              <a:t>El fundamento para la ingeniería de software es la </a:t>
            </a:r>
            <a:r>
              <a:rPr lang="es-ES" b="1" dirty="0"/>
              <a:t>capa </a:t>
            </a:r>
            <a:r>
              <a:rPr lang="es-ES" b="1" i="1" dirty="0"/>
              <a:t>proceso</a:t>
            </a:r>
            <a:r>
              <a:rPr lang="es-ES" dirty="0"/>
              <a:t>. El proceso de ingeniería de  software es el aglutinante que une las capas de la tecnología y permite el desarrollo racional y oportuno del software de cómputo. El proceso define una estructura que debe establecerse para la obtención eficaz de tecnología de ingeniería de software. El proceso de software forma la base para el control de la administración de proyectos de software, y establece el contexto en el que </a:t>
            </a:r>
          </a:p>
          <a:p>
            <a:pPr>
              <a:defRPr/>
            </a:pPr>
            <a:r>
              <a:rPr lang="es-ES" dirty="0"/>
              <a:t>se aplican métodos técnicos, se generan productos del trabajo (modelos, documentos, datos, reportes, formatos, etc.), se establecen puntos de referencia, se asegura la calidad y se administra el cambio de manera apropiada.</a:t>
            </a:r>
          </a:p>
          <a:p>
            <a:pPr>
              <a:defRPr/>
            </a:pPr>
            <a:endParaRPr lang="es-ES" dirty="0"/>
          </a:p>
          <a:p>
            <a:pPr>
              <a:defRPr/>
            </a:pPr>
            <a:endParaRPr lang="es-ES" dirty="0"/>
          </a:p>
          <a:p>
            <a:pPr>
              <a:defRPr/>
            </a:pPr>
            <a:r>
              <a:rPr lang="es-ES" b="1" dirty="0"/>
              <a:t>Los </a:t>
            </a:r>
            <a:r>
              <a:rPr lang="es-ES" b="1" i="1" dirty="0"/>
              <a:t>métodos </a:t>
            </a:r>
            <a:r>
              <a:rPr lang="es-ES" b="1" dirty="0"/>
              <a:t>de la ingeniería de software </a:t>
            </a:r>
            <a:r>
              <a:rPr lang="es-ES" dirty="0"/>
              <a:t>proporcionan la experiencia técnica para elaborar software. Incluyen un conjunto amplio de tareas, como comunicación, análisis de los requerimientos, modelación del diseño, construcción del programa, pruebas y apoyo. Los métodos de la ingeniería de software se basan en un conjunto de principios fundamentales que gobiernan cada área de la tecnología e incluyen actividades de modelación y otras técnicas descriptivas.</a:t>
            </a:r>
          </a:p>
          <a:p>
            <a:pPr>
              <a:defRPr/>
            </a:pPr>
            <a:endParaRPr lang="es-ES" dirty="0"/>
          </a:p>
          <a:p>
            <a:pPr>
              <a:defRPr/>
            </a:pPr>
            <a:r>
              <a:rPr lang="es-ES" b="1" dirty="0"/>
              <a:t>Las </a:t>
            </a:r>
            <a:r>
              <a:rPr lang="es-ES" b="1" i="1" dirty="0"/>
              <a:t>herramientas </a:t>
            </a:r>
            <a:r>
              <a:rPr lang="es-ES" b="1" dirty="0"/>
              <a:t>de la ingeniería de software </a:t>
            </a:r>
            <a:r>
              <a:rPr lang="es-ES" dirty="0"/>
              <a:t>proporcionan un apoyo automatizado o </a:t>
            </a:r>
            <a:r>
              <a:rPr lang="es-ES" dirty="0" err="1"/>
              <a:t>semiautomatizado</a:t>
            </a:r>
            <a:r>
              <a:rPr lang="es-ES" dirty="0"/>
              <a:t> para el proceso y los métodos. Cuando se integran las herramientas de modo que la información creada por una pueda ser utilizada por otra, queda establecido un sistema llamado </a:t>
            </a:r>
            <a:r>
              <a:rPr lang="es-ES" i="1" dirty="0"/>
              <a:t>ingeniería de software asistido por computadora </a:t>
            </a:r>
            <a:r>
              <a:rPr lang="es-ES" dirty="0"/>
              <a:t>que apoya el desarrollo de software.</a:t>
            </a:r>
          </a:p>
        </p:txBody>
      </p:sp>
      <p:sp>
        <p:nvSpPr>
          <p:cNvPr id="51204" name="Marcador de número de diapositiva 3"/>
          <p:cNvSpPr>
            <a:spLocks noGrp="1"/>
          </p:cNvSpPr>
          <p:nvPr>
            <p:ph type="sldNum" sz="quarter" idx="5"/>
          </p:nvPr>
        </p:nvSpPr>
        <p:spPr bwMode="auto">
          <a:noFill/>
          <a:ln>
            <a:miter lim="800000"/>
            <a:headEnd/>
            <a:tailEnd/>
          </a:ln>
        </p:spPr>
        <p:txBody>
          <a:bodyPr/>
          <a:lstStyle/>
          <a:p>
            <a:fld id="{6B36D230-60C5-401D-9875-95873F414840}" type="slidenum">
              <a:rPr lang="en-US" altLang="es-MX"/>
              <a:pPr/>
              <a:t>16</a:t>
            </a:fld>
            <a:endParaRPr lang="en-US" altLang="es-MX"/>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Marcador de imagen de diapositiva 1"/>
          <p:cNvSpPr>
            <a:spLocks noGrp="1" noRot="1" noChangeAspect="1" noTextEdit="1"/>
          </p:cNvSpPr>
          <p:nvPr>
            <p:ph type="sldImg"/>
          </p:nvPr>
        </p:nvSpPr>
        <p:spPr bwMode="auto">
          <a:noFill/>
          <a:ln>
            <a:solidFill>
              <a:srgbClr val="000000"/>
            </a:solidFill>
            <a:miter lim="800000"/>
            <a:headEnd/>
            <a:tailEnd/>
          </a:ln>
        </p:spPr>
      </p:sp>
      <p:sp>
        <p:nvSpPr>
          <p:cNvPr id="3" name="Marcador de notas 2">
            <a:extLst>
              <a:ext uri="{FF2B5EF4-FFF2-40B4-BE49-F238E27FC236}">
                <a16:creationId xmlns:a16="http://schemas.microsoft.com/office/drawing/2014/main" xmlns="" id="{757DAD26-56A2-4DC6-8ED3-3013D910D39F}"/>
              </a:ext>
            </a:extLst>
          </p:cNvPr>
          <p:cNvSpPr>
            <a:spLocks noGrp="1"/>
          </p:cNvSpPr>
          <p:nvPr>
            <p:ph type="body" idx="1"/>
          </p:nvPr>
        </p:nvSpPr>
        <p:spPr/>
        <p:txBody>
          <a:bodyPr>
            <a:normAutofit fontScale="47500" lnSpcReduction="20000"/>
          </a:bodyPr>
          <a:lstStyle/>
          <a:p>
            <a:pPr>
              <a:defRPr/>
            </a:pPr>
            <a:r>
              <a:rPr lang="es-ES" dirty="0"/>
              <a:t>Es frecuente escuchar que el conocimiento del desarrollo de software tiene una vida media de tres años, lo que significa que la mitad de lo que es necesario saber hoy será obsoleto dentro de tres años. En el dominio del conocimiento relacionado con la tecnología es probable que eso se cumpla. Pero hay otra clase de conocimiento de desarrollo de software —algo que el autor considera como los “principios de la ingeniería de software”— que no tiene una vida media de tres años. Es factible que dichos principios sirvan al programador profesional durante toda su carrera.</a:t>
            </a:r>
          </a:p>
          <a:p>
            <a:pPr>
              <a:defRPr/>
            </a:pPr>
            <a:r>
              <a:rPr lang="es-ES" b="1" dirty="0"/>
              <a:t>Primer principio: </a:t>
            </a:r>
            <a:r>
              <a:rPr lang="es-ES" b="1" i="1" dirty="0"/>
              <a:t>La razón de que exista todo : </a:t>
            </a:r>
            <a:r>
              <a:rPr lang="es-ES" dirty="0"/>
              <a:t>Un sistema de software existe por una razón: </a:t>
            </a:r>
            <a:r>
              <a:rPr lang="es-ES" i="1" dirty="0"/>
              <a:t>dar valor a sus usuarios. </a:t>
            </a:r>
            <a:r>
              <a:rPr lang="es-ES" dirty="0"/>
              <a:t>Todas las decisiones</a:t>
            </a:r>
          </a:p>
          <a:p>
            <a:pPr>
              <a:defRPr/>
            </a:pPr>
            <a:r>
              <a:rPr lang="es-ES" dirty="0"/>
              <a:t>deben tomarse teniendo esto en mente. Antes de especificar un requerimiento del sistema, antes de notar la funcionalidad de una parte de él, antes de determinar las plataformas del hardware o desarrollar procesos, plantéese preguntas tales como: “¿Esto agrega valor real al sistema?” Si la respuesta es “no”, entonces no lo haga. Todos los demás principios apoyan a éste.</a:t>
            </a:r>
          </a:p>
          <a:p>
            <a:pPr>
              <a:defRPr/>
            </a:pPr>
            <a:r>
              <a:rPr lang="es-ES" b="1" dirty="0"/>
              <a:t>Segundo principio: </a:t>
            </a:r>
            <a:r>
              <a:rPr lang="es-ES" b="1" i="1" dirty="0"/>
              <a:t>MSE (Mantenlo sencillo, estúpido…) </a:t>
            </a:r>
            <a:r>
              <a:rPr lang="es-ES" dirty="0"/>
              <a:t>El diseño de software no es un proceso caprichoso. Hay muchos factores por considerar en cualquier actividad de diseño. </a:t>
            </a:r>
            <a:r>
              <a:rPr lang="es-ES" i="1" dirty="0"/>
              <a:t>Todo diseño debe ser tan simple como sea posible, pero no más</a:t>
            </a:r>
            <a:r>
              <a:rPr lang="es-ES" dirty="0"/>
              <a:t>. Esto facilita conseguir un sistema que sea comprendido más fácilmente y que sea susceptible de recibir mantenimiento, lo que no quiere decir que en nombre de la simplicidad deban descartarse características o hasta rasgos internos. En realidad, los diseños más elegantes por lo general son los más simples. Simple tampoco significa “rápido y sucio”. La verdad es que con frecuencia se requiere mucha reflexión y trabajo con iteraciones múltiples para poder simplificar. La recompensa es un software más fácil de mantener y menos propenso al error.</a:t>
            </a:r>
          </a:p>
          <a:p>
            <a:pPr>
              <a:defRPr/>
            </a:pPr>
            <a:r>
              <a:rPr lang="es-ES" b="1" dirty="0"/>
              <a:t>Tercer principio: </a:t>
            </a:r>
            <a:r>
              <a:rPr lang="es-ES" b="1" i="1" dirty="0"/>
              <a:t>Mantener la visión: </a:t>
            </a:r>
            <a:r>
              <a:rPr lang="es-ES" dirty="0"/>
              <a:t>Una </a:t>
            </a:r>
            <a:r>
              <a:rPr lang="es-ES" i="1" dirty="0"/>
              <a:t>visión clara es esencial para el éxito de un proyecto de software</a:t>
            </a:r>
            <a:r>
              <a:rPr lang="es-ES" dirty="0"/>
              <a:t>. Sin ella, casi infaliblemente el proyecto terminará siendo un ser “con dos [o más mentes]”. Sin integridad conceptual, un sistema está amenazado de convertirse en una urdimbre de diseños incompatibles unidos por tornillos del tipo equivocado […] Comprometer la visión de la arquitectura de un sistema de software debilita y, finalmente hará que colapsen incluso los sistemas bien diseñados. Tener un arquitecto que pueda para mantener la visión y que obligue a su cumplimiento garantiza un proyecto de software muy exitoso.</a:t>
            </a:r>
          </a:p>
          <a:p>
            <a:pPr>
              <a:defRPr/>
            </a:pPr>
            <a:r>
              <a:rPr lang="es-ES" b="1" dirty="0"/>
              <a:t>Cuarto principio: </a:t>
            </a:r>
            <a:r>
              <a:rPr lang="es-ES" b="1" i="1" dirty="0"/>
              <a:t>Otros consumirán lo que usted produce: </a:t>
            </a:r>
            <a:r>
              <a:rPr lang="es-ES" dirty="0"/>
              <a:t>Rara vez se construye en el vacío un sistema de software con fortaleza industrial. En un modo u otro, alguien más lo usará, mantendrá, documentará o, de alguna forma, dependerá de su capacidad para entender el sistema. Así que </a:t>
            </a:r>
            <a:r>
              <a:rPr lang="es-ES" i="1" dirty="0"/>
              <a:t>siempre establezca  especificaciones, diseñe e implemente con la seguridad de que alguien más tendrá que entender lo que usted haga</a:t>
            </a:r>
            <a:r>
              <a:rPr lang="es-ES" dirty="0"/>
              <a:t>. La audiencia para cualquier producto de desarrollo de software es potencialmente grande. Elabore especificaciones con la mirada puesta en los usuarios. Diseñe con los implementadores en mente. Codifique pensando en aquellos que deben dar mantenimiento y ampliar el sistema. Alguien debe depurar el código que usted escriba, y eso lo hace usuario de su código. Hacer su trabajo más fácil agrega valor al sistema.</a:t>
            </a:r>
          </a:p>
          <a:p>
            <a:pPr>
              <a:defRPr/>
            </a:pPr>
            <a:r>
              <a:rPr lang="it-IT" b="1" dirty="0"/>
              <a:t>Quinto principio: </a:t>
            </a:r>
            <a:r>
              <a:rPr lang="it-IT" b="1" i="1" dirty="0"/>
              <a:t>Ábrase al futuro; </a:t>
            </a:r>
            <a:r>
              <a:rPr lang="es-ES" dirty="0"/>
              <a:t>Un sistema con larga vida útil tiene más valor. En los ambientes de cómputo actuales, donde las especificaciones cambian de un momento a otro y las plataformas de hardware quedan obsoletas con sólo unos meses de edad, es común que la vida útil del software se mida en meses y no en años. Sin embargo, los sistemas de software con verdadera “fortaleza industrial” deben durar mucho más tiempo. Para tener éxito en esto, los sistemas deben ser fáciles de adaptar a ésos y otros cambios. Los sistemas que lo logran son los que se diseñaron para ello desde el principio. </a:t>
            </a:r>
            <a:r>
              <a:rPr lang="es-ES" i="1" dirty="0"/>
              <a:t>Nunca diseñe sobre algo iniciado. </a:t>
            </a:r>
            <a:r>
              <a:rPr lang="es-ES" dirty="0"/>
              <a:t>Siempre pregunte: “¿qué pasa si…?” y prepárese para todas las respuestas posibles mediante la creación de sistemas que resuelvan el problema general, no sólo uno específico. Es muy posible que esto lleve a volver a usar un sistema completo.</a:t>
            </a:r>
          </a:p>
          <a:p>
            <a:pPr>
              <a:defRPr/>
            </a:pPr>
            <a:r>
              <a:rPr lang="es-ES" b="1" dirty="0"/>
              <a:t>Sexto principio: </a:t>
            </a:r>
            <a:r>
              <a:rPr lang="es-ES" b="1" i="1" dirty="0"/>
              <a:t>Planee por anticipado la reutilización : </a:t>
            </a:r>
            <a:r>
              <a:rPr lang="es-ES" dirty="0"/>
              <a:t>La reutilización ahorra tiempo y esfuerzo. Al desarrollar un sistema de software, lograr un alto nivel de reutilización es quizá la meta más difícil de lograr. La reutilización del código y de los diseños se ha reconocido como uno de los mayores beneficios de usar tecnologías orientadas a objetos. Sin embargo, la recuperación de esta inversión no es automática. Para reforzar las posibilidades de la reutilización que da la programación orientada a objetos [o la convencional], se requiere reflexión y planeación. Hay muchas técnicas para incluir la reutilización en cada nivel del proceso de desarrollo del sistema… </a:t>
            </a:r>
            <a:r>
              <a:rPr lang="es-ES" i="1" dirty="0"/>
              <a:t>La planeación anticipada en busca de la reutilizaci</a:t>
            </a:r>
            <a:r>
              <a:rPr lang="es-ES" dirty="0"/>
              <a:t>ó</a:t>
            </a:r>
            <a:r>
              <a:rPr lang="es-ES" i="1" dirty="0"/>
              <a:t>n disminuye el costo e incrementa el valor tanto de los componentes reutilizables como de los sistemas en los que se incorpora.</a:t>
            </a:r>
          </a:p>
          <a:p>
            <a:pPr>
              <a:defRPr/>
            </a:pPr>
            <a:r>
              <a:rPr lang="es-ES" b="1" dirty="0"/>
              <a:t>Séptimo principio: </a:t>
            </a:r>
            <a:r>
              <a:rPr lang="es-ES" b="1" i="1" dirty="0"/>
              <a:t>¡Piense!:</a:t>
            </a:r>
            <a:r>
              <a:rPr lang="es-ES" dirty="0"/>
              <a:t>Este último principio es tal vez el que más se pasa por alto. </a:t>
            </a:r>
            <a:r>
              <a:rPr lang="es-ES" i="1" dirty="0"/>
              <a:t>Pensar en todo con claridad antes de emprender la acción casi siempre produce mejores resultados</a:t>
            </a:r>
            <a:r>
              <a:rPr lang="es-ES" dirty="0"/>
              <a:t>. Cuando se piensa en algo es más probable que se haga bien. Asimismo, también se gana conocimiento al pensar cómo volver a hacerlo bien. Si usted piensa en algo y aun así lo hace mal, eso se convierte en una experiencia valiosa. Un efecto colateral de pensar es aprender a reconocer cuando no se sabe algo, punto en el que se puede investigar la respuesta. Cuando en un sistema se han puesto pensamientos claros, el valor se manifiesta. La aplicación de los primeros seis principios requiere pensar con intensidad, por lo que las recompensas potenciales son enormes.</a:t>
            </a:r>
          </a:p>
          <a:p>
            <a:pPr>
              <a:defRPr/>
            </a:pPr>
            <a:endParaRPr lang="es-ES" dirty="0"/>
          </a:p>
        </p:txBody>
      </p:sp>
      <p:sp>
        <p:nvSpPr>
          <p:cNvPr id="62468" name="Marcador de número de diapositiva 3"/>
          <p:cNvSpPr>
            <a:spLocks noGrp="1"/>
          </p:cNvSpPr>
          <p:nvPr>
            <p:ph type="sldNum" sz="quarter" idx="5"/>
          </p:nvPr>
        </p:nvSpPr>
        <p:spPr bwMode="auto">
          <a:noFill/>
          <a:ln>
            <a:miter lim="800000"/>
            <a:headEnd/>
            <a:tailEnd/>
          </a:ln>
        </p:spPr>
        <p:txBody>
          <a:bodyPr/>
          <a:lstStyle/>
          <a:p>
            <a:fld id="{C146EBB2-23B2-48B5-8ACF-712FEF447159}" type="slidenum">
              <a:rPr lang="en-US" altLang="es-MX"/>
              <a:pPr/>
              <a:t>17</a:t>
            </a:fld>
            <a:endParaRPr lang="en-US" altLang="es-MX"/>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7"/>
          <p:cNvSpPr>
            <a:spLocks noGrp="1" noChangeArrowheads="1"/>
          </p:cNvSpPr>
          <p:nvPr>
            <p:ph type="sldNum" sz="quarter" idx="5"/>
          </p:nvPr>
        </p:nvSpPr>
        <p:spPr>
          <a:noFill/>
          <a:ln>
            <a:miter lim="800000"/>
            <a:headEnd/>
            <a:tailEnd/>
          </a:ln>
        </p:spPr>
        <p:txBody>
          <a:bodyPr/>
          <a:lstStyle/>
          <a:p>
            <a:fld id="{101D1C20-ADCF-454E-8789-F13177B3E054}" type="slidenum">
              <a:rPr lang="es-ES" altLang="es-ES"/>
              <a:pPr/>
              <a:t>18</a:t>
            </a:fld>
            <a:endParaRPr lang="es-ES" altLang="es-ES"/>
          </a:p>
        </p:txBody>
      </p:sp>
      <p:sp>
        <p:nvSpPr>
          <p:cNvPr id="27651"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algn="r"/>
            <a:fld id="{F5901B43-08AE-4C04-BE0E-6F6DD82AC048}" type="slidenum">
              <a:rPr lang="es-ES" altLang="es-ES" sz="1200">
                <a:latin typeface="Times New Roman" pitchFamily="18" charset="0"/>
              </a:rPr>
              <a:pPr algn="r"/>
              <a:t>18</a:t>
            </a:fld>
            <a:endParaRPr lang="es-ES" altLang="es-ES" sz="1200">
              <a:latin typeface="Times New Roman" pitchFamily="18" charset="0"/>
            </a:endParaRPr>
          </a:p>
        </p:txBody>
      </p:sp>
      <p:sp>
        <p:nvSpPr>
          <p:cNvPr id="27652" name="Rectangle 2"/>
          <p:cNvSpPr>
            <a:spLocks noGrp="1" noRot="1" noChangeAspect="1" noChangeArrowheads="1" noTextEdit="1"/>
          </p:cNvSpPr>
          <p:nvPr>
            <p:ph type="sldImg"/>
          </p:nvPr>
        </p:nvSpPr>
        <p:spPr>
          <a:ln/>
        </p:spPr>
      </p:sp>
      <p:sp>
        <p:nvSpPr>
          <p:cNvPr id="27653" name="Rectangle 3"/>
          <p:cNvSpPr>
            <a:spLocks noGrp="1" noChangeArrowheads="1"/>
          </p:cNvSpPr>
          <p:nvPr>
            <p:ph type="body" idx="1"/>
          </p:nvPr>
        </p:nvSpPr>
        <p:spPr>
          <a:noFill/>
        </p:spPr>
        <p:txBody>
          <a:bodyPr/>
          <a:lstStyle/>
          <a:p>
            <a:pPr eaLnBrk="1" hangingPunct="1"/>
            <a:r>
              <a:rPr lang="es-ES" altLang="es-ES" smtClean="0">
                <a:latin typeface="Arial" charset="0"/>
              </a:rPr>
              <a:t>El término “crisis del software” se acuñó en 1968, en la primera conferencia organizada por la OTAN sobre desarrollo de software y con él se etiquetaron los problemas que surgían en el desarrollo de sistemas de software. </a:t>
            </a:r>
          </a:p>
          <a:p>
            <a:pPr eaLnBrk="1" hangingPunct="1"/>
            <a:r>
              <a:rPr lang="es-ES" altLang="es-ES" smtClean="0">
                <a:latin typeface="Arial" charset="0"/>
              </a:rPr>
              <a:t>En la misma conferencia se utilizó por primera vez el término "ingeniería del software" para describir el conjunto de conocimientos que existían en aquel estado inicial. </a:t>
            </a: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8674" name="Rectangle 7"/>
          <p:cNvSpPr>
            <a:spLocks noGrp="1" noChangeArrowheads="1"/>
          </p:cNvSpPr>
          <p:nvPr>
            <p:ph type="sldNum" sz="quarter" idx="5"/>
          </p:nvPr>
        </p:nvSpPr>
        <p:spPr>
          <a:noFill/>
          <a:ln>
            <a:miter lim="800000"/>
            <a:headEnd/>
            <a:tailEnd/>
          </a:ln>
        </p:spPr>
        <p:txBody>
          <a:bodyPr/>
          <a:lstStyle/>
          <a:p>
            <a:fld id="{6A5991C5-9983-46E0-BB4C-A4C9E864D8C1}" type="slidenum">
              <a:rPr lang="es-ES" altLang="es-ES"/>
              <a:pPr/>
              <a:t>20</a:t>
            </a:fld>
            <a:endParaRPr lang="es-ES" altLang="es-ES"/>
          </a:p>
        </p:txBody>
      </p:sp>
      <p:sp>
        <p:nvSpPr>
          <p:cNvPr id="28675" name="Rectangle 2"/>
          <p:cNvSpPr>
            <a:spLocks noGrp="1" noRot="1" noChangeAspect="1" noChangeArrowheads="1" noTextEdit="1"/>
          </p:cNvSpPr>
          <p:nvPr>
            <p:ph type="sldImg"/>
          </p:nvPr>
        </p:nvSpPr>
        <p:spPr>
          <a:ln/>
        </p:spPr>
      </p:sp>
      <p:sp>
        <p:nvSpPr>
          <p:cNvPr id="28676" name="Rectangle 3"/>
          <p:cNvSpPr>
            <a:spLocks noGrp="1" noChangeArrowheads="1"/>
          </p:cNvSpPr>
          <p:nvPr>
            <p:ph type="body" idx="1"/>
          </p:nvPr>
        </p:nvSpPr>
        <p:spPr>
          <a:xfrm>
            <a:off x="685800" y="4343400"/>
            <a:ext cx="5486400" cy="4208463"/>
          </a:xfrm>
          <a:noFill/>
        </p:spPr>
        <p:txBody>
          <a:bodyPr wrap="none" anchor="ctr"/>
          <a:lstStyle/>
          <a:p>
            <a:pPr defTabSz="449263" eaLnBrk="1" hangingPunct="1"/>
            <a:endParaRPr lang="es-ES" altLang="es-ES" smtClean="0">
              <a:latin typeface="Arial" charset="0"/>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8674" name="Rectangle 7"/>
          <p:cNvSpPr>
            <a:spLocks noGrp="1" noChangeArrowheads="1"/>
          </p:cNvSpPr>
          <p:nvPr>
            <p:ph type="sldNum" sz="quarter" idx="5"/>
          </p:nvPr>
        </p:nvSpPr>
        <p:spPr>
          <a:noFill/>
          <a:ln>
            <a:miter lim="800000"/>
            <a:headEnd/>
            <a:tailEnd/>
          </a:ln>
        </p:spPr>
        <p:txBody>
          <a:bodyPr/>
          <a:lstStyle/>
          <a:p>
            <a:fld id="{6A5991C5-9983-46E0-BB4C-A4C9E864D8C1}" type="slidenum">
              <a:rPr lang="es-ES" altLang="es-ES"/>
              <a:pPr/>
              <a:t>21</a:t>
            </a:fld>
            <a:endParaRPr lang="es-ES" altLang="es-ES"/>
          </a:p>
        </p:txBody>
      </p:sp>
      <p:sp>
        <p:nvSpPr>
          <p:cNvPr id="28675" name="Rectangle 2"/>
          <p:cNvSpPr>
            <a:spLocks noGrp="1" noRot="1" noChangeAspect="1" noChangeArrowheads="1" noTextEdit="1"/>
          </p:cNvSpPr>
          <p:nvPr>
            <p:ph type="sldImg"/>
          </p:nvPr>
        </p:nvSpPr>
        <p:spPr>
          <a:ln/>
        </p:spPr>
      </p:sp>
      <p:sp>
        <p:nvSpPr>
          <p:cNvPr id="28676" name="Rectangle 3"/>
          <p:cNvSpPr>
            <a:spLocks noGrp="1" noChangeArrowheads="1"/>
          </p:cNvSpPr>
          <p:nvPr>
            <p:ph type="body" idx="1"/>
          </p:nvPr>
        </p:nvSpPr>
        <p:spPr>
          <a:xfrm>
            <a:off x="685800" y="4343400"/>
            <a:ext cx="5486400" cy="4208463"/>
          </a:xfrm>
          <a:noFill/>
        </p:spPr>
        <p:txBody>
          <a:bodyPr wrap="none" anchor="ctr"/>
          <a:lstStyle/>
          <a:p>
            <a:pPr defTabSz="449263" eaLnBrk="1" hangingPunct="1"/>
            <a:endParaRPr lang="es-ES" altLang="es-ES" smtClean="0">
              <a:latin typeface="Arial" charset="0"/>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9698" name="Rectangle 7"/>
          <p:cNvSpPr>
            <a:spLocks noGrp="1" noChangeArrowheads="1"/>
          </p:cNvSpPr>
          <p:nvPr>
            <p:ph type="sldNum" sz="quarter" idx="5"/>
          </p:nvPr>
        </p:nvSpPr>
        <p:spPr>
          <a:noFill/>
          <a:ln>
            <a:miter lim="800000"/>
            <a:headEnd/>
            <a:tailEnd/>
          </a:ln>
        </p:spPr>
        <p:txBody>
          <a:bodyPr/>
          <a:lstStyle/>
          <a:p>
            <a:fld id="{9F0BFEA1-584E-489F-9C67-52603A673902}" type="slidenum">
              <a:rPr lang="es-ES" altLang="es-ES"/>
              <a:pPr/>
              <a:t>22</a:t>
            </a:fld>
            <a:endParaRPr lang="es-ES" altLang="es-ES"/>
          </a:p>
        </p:txBody>
      </p:sp>
      <p:sp>
        <p:nvSpPr>
          <p:cNvPr id="29699" name="Rectangle 2"/>
          <p:cNvSpPr>
            <a:spLocks noGrp="1" noRot="1" noChangeAspect="1" noChangeArrowheads="1" noTextEdit="1"/>
          </p:cNvSpPr>
          <p:nvPr>
            <p:ph type="sldImg"/>
          </p:nvPr>
        </p:nvSpPr>
        <p:spPr>
          <a:ln/>
        </p:spPr>
      </p:sp>
      <p:sp>
        <p:nvSpPr>
          <p:cNvPr id="29700" name="Rectangle 3"/>
          <p:cNvSpPr>
            <a:spLocks noGrp="1" noChangeArrowheads="1"/>
          </p:cNvSpPr>
          <p:nvPr>
            <p:ph type="body" idx="1"/>
          </p:nvPr>
        </p:nvSpPr>
        <p:spPr>
          <a:xfrm>
            <a:off x="685800" y="4343400"/>
            <a:ext cx="5486400" cy="4208463"/>
          </a:xfrm>
          <a:noFill/>
        </p:spPr>
        <p:txBody>
          <a:bodyPr wrap="none" anchor="ctr"/>
          <a:lstStyle/>
          <a:p>
            <a:pPr defTabSz="449263" eaLnBrk="1" hangingPunct="1"/>
            <a:endParaRPr lang="es-ES" altLang="es-ES" smtClean="0">
              <a:latin typeface="Arial" charset="0"/>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0722" name="Rectangle 7"/>
          <p:cNvSpPr>
            <a:spLocks noGrp="1" noChangeArrowheads="1"/>
          </p:cNvSpPr>
          <p:nvPr>
            <p:ph type="sldNum" sz="quarter" idx="5"/>
          </p:nvPr>
        </p:nvSpPr>
        <p:spPr>
          <a:noFill/>
          <a:ln>
            <a:miter lim="800000"/>
            <a:headEnd/>
            <a:tailEnd/>
          </a:ln>
        </p:spPr>
        <p:txBody>
          <a:bodyPr/>
          <a:lstStyle/>
          <a:p>
            <a:fld id="{14B82949-55E8-46A4-B95C-1177B923D839}" type="slidenum">
              <a:rPr lang="es-ES" altLang="es-ES"/>
              <a:pPr/>
              <a:t>23</a:t>
            </a:fld>
            <a:endParaRPr lang="es-ES" altLang="es-ES"/>
          </a:p>
        </p:txBody>
      </p:sp>
      <p:sp>
        <p:nvSpPr>
          <p:cNvPr id="30723" name="Rectangle 2"/>
          <p:cNvSpPr>
            <a:spLocks noGrp="1" noRot="1" noChangeAspect="1" noChangeArrowheads="1" noTextEdit="1"/>
          </p:cNvSpPr>
          <p:nvPr>
            <p:ph type="sldImg"/>
          </p:nvPr>
        </p:nvSpPr>
        <p:spPr>
          <a:ln/>
        </p:spPr>
      </p:sp>
      <p:sp>
        <p:nvSpPr>
          <p:cNvPr id="30724" name="Rectangle 3"/>
          <p:cNvSpPr>
            <a:spLocks noGrp="1" noChangeArrowheads="1"/>
          </p:cNvSpPr>
          <p:nvPr>
            <p:ph type="body" idx="1"/>
          </p:nvPr>
        </p:nvSpPr>
        <p:spPr>
          <a:xfrm>
            <a:off x="685800" y="4343400"/>
            <a:ext cx="5486400" cy="4208463"/>
          </a:xfrm>
          <a:noFill/>
        </p:spPr>
        <p:txBody>
          <a:bodyPr wrap="none" anchor="ctr"/>
          <a:lstStyle/>
          <a:p>
            <a:pPr defTabSz="449263" eaLnBrk="1" hangingPunct="1"/>
            <a:endParaRPr lang="es-ES" altLang="es-ES" smtClean="0">
              <a:latin typeface="Arial" charset="0"/>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1 Marcador de imagen de diapositiva"/>
          <p:cNvSpPr>
            <a:spLocks noGrp="1" noRot="1" noChangeAspect="1" noTextEdit="1"/>
          </p:cNvSpPr>
          <p:nvPr>
            <p:ph type="sldImg"/>
          </p:nvPr>
        </p:nvSpPr>
        <p:spPr bwMode="auto">
          <a:noFill/>
          <a:ln>
            <a:solidFill>
              <a:srgbClr val="000000"/>
            </a:solidFill>
            <a:miter lim="800000"/>
            <a:headEnd/>
            <a:tailEnd/>
          </a:ln>
        </p:spPr>
      </p:sp>
      <p:sp>
        <p:nvSpPr>
          <p:cNvPr id="66563" name="2 Marcador de notas"/>
          <p:cNvSpPr>
            <a:spLocks noGrp="1"/>
          </p:cNvSpPr>
          <p:nvPr>
            <p:ph type="body" idx="1"/>
          </p:nvPr>
        </p:nvSpPr>
        <p:spPr bwMode="auto">
          <a:noFill/>
        </p:spPr>
        <p:txBody>
          <a:bodyPr wrap="square" numCol="1" anchor="t" anchorCtr="0" compatLnSpc="1">
            <a:prstTxWarp prst="textNoShape">
              <a:avLst/>
            </a:prstTxWarp>
          </a:bodyPr>
          <a:lstStyle/>
          <a:p>
            <a:r>
              <a:rPr lang="es-ES" smtClean="0"/>
              <a:t>Manifiesto ágil firmado en 2001 por Kent Beck y un grupo de otros 16 notables desarrolladores e investigadores conocidos como la Alianza Ágil</a:t>
            </a:r>
          </a:p>
        </p:txBody>
      </p:sp>
      <p:sp>
        <p:nvSpPr>
          <p:cNvPr id="4" name="3 Marcador de número de diapositiva"/>
          <p:cNvSpPr>
            <a:spLocks noGrp="1"/>
          </p:cNvSpPr>
          <p:nvPr>
            <p:ph type="sldNum" sz="quarter" idx="5"/>
          </p:nvPr>
        </p:nvSpPr>
        <p:spPr/>
        <p:txBody>
          <a:bodyPr/>
          <a:lstStyle/>
          <a:p>
            <a:pPr>
              <a:defRPr/>
            </a:pPr>
            <a:fld id="{069F9BB4-1437-43F8-8860-7669542805C2}" type="slidenum">
              <a:rPr lang="es-ES" smtClean="0"/>
              <a:pPr>
                <a:defRPr/>
              </a:pPr>
              <a:t>27</a:t>
            </a:fld>
            <a:endParaRPr lang="es-E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pPr marL="342900" indent="-342900" algn="just">
              <a:lnSpc>
                <a:spcPct val="150000"/>
              </a:lnSpc>
              <a:spcBef>
                <a:spcPts val="0"/>
              </a:spcBef>
              <a:buClr>
                <a:schemeClr val="hlink"/>
              </a:buClr>
              <a:buFont typeface="Arial" pitchFamily="34" charset="0"/>
              <a:buChar char="•"/>
              <a:defRPr/>
            </a:pPr>
            <a:r>
              <a:rPr lang="es-ES" sz="1200" dirty="0" smtClean="0">
                <a:solidFill>
                  <a:schemeClr val="accent1">
                    <a:lumMod val="50000"/>
                  </a:schemeClr>
                </a:solidFill>
              </a:rPr>
              <a:t>Definen un conjunto de procedimientos, técnicas, herramientas y un soporte documental que ayuda a los desarrolladores a realizar un software.</a:t>
            </a:r>
          </a:p>
          <a:p>
            <a:pPr marL="342900" indent="-342900" algn="just">
              <a:lnSpc>
                <a:spcPct val="150000"/>
              </a:lnSpc>
              <a:spcBef>
                <a:spcPts val="0"/>
              </a:spcBef>
              <a:buClr>
                <a:schemeClr val="hlink"/>
              </a:buClr>
              <a:buFont typeface="Arial" pitchFamily="34" charset="0"/>
              <a:buChar char="•"/>
              <a:defRPr/>
            </a:pPr>
            <a:r>
              <a:rPr lang="es-MX" sz="1200" dirty="0" smtClean="0">
                <a:solidFill>
                  <a:schemeClr val="accent1">
                    <a:lumMod val="50000"/>
                  </a:schemeClr>
                </a:solidFill>
              </a:rPr>
              <a:t>Está formada por fases (sub-fases) que guiarán a los desarrolladores de sistemas a elegir las técnicas más apropiadas en cada momento del proyecto.</a:t>
            </a:r>
          </a:p>
          <a:p>
            <a:pPr marL="342900" indent="-342900" algn="just">
              <a:lnSpc>
                <a:spcPct val="150000"/>
              </a:lnSpc>
              <a:spcBef>
                <a:spcPts val="0"/>
              </a:spcBef>
              <a:buClr>
                <a:schemeClr val="hlink"/>
              </a:buClr>
              <a:buFont typeface="Arial" pitchFamily="34" charset="0"/>
              <a:buChar char="•"/>
              <a:defRPr/>
            </a:pPr>
            <a:r>
              <a:rPr lang="es-ES" sz="1200" dirty="0" smtClean="0">
                <a:solidFill>
                  <a:schemeClr val="accent1">
                    <a:lumMod val="50000"/>
                  </a:schemeClr>
                </a:solidFill>
              </a:rPr>
              <a:t>Modo sistemático de planificar, realizar, controlar y evaluar un proyecto con altas probabilidades de éxito.</a:t>
            </a:r>
          </a:p>
          <a:p>
            <a:endParaRPr lang="es-ES" dirty="0"/>
          </a:p>
        </p:txBody>
      </p:sp>
      <p:sp>
        <p:nvSpPr>
          <p:cNvPr id="4" name="3 Marcador de número de diapositiva"/>
          <p:cNvSpPr>
            <a:spLocks noGrp="1"/>
          </p:cNvSpPr>
          <p:nvPr>
            <p:ph type="sldNum" sz="quarter" idx="10"/>
          </p:nvPr>
        </p:nvSpPr>
        <p:spPr/>
        <p:txBody>
          <a:bodyPr/>
          <a:lstStyle/>
          <a:p>
            <a:fld id="{C0DF46C6-F4C1-446D-AEB0-D9B2C58580BC}" type="slidenum">
              <a:rPr lang="en-US" smtClean="0"/>
              <a:pPr/>
              <a:t>30</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r>
              <a:rPr lang="es-ES" sz="1200" kern="1200" baseline="0" dirty="0" smtClean="0">
                <a:solidFill>
                  <a:schemeClr val="tx1"/>
                </a:solidFill>
                <a:latin typeface="+mn-lt"/>
                <a:ea typeface="+mn-ea"/>
                <a:cs typeface="+mn-cs"/>
              </a:rPr>
              <a:t>Éstas y muchas otras preguntas, denotan la preocupación sobre el software y la manera en</a:t>
            </a:r>
          </a:p>
          <a:p>
            <a:r>
              <a:rPr lang="es-ES" sz="1200" kern="1200" baseline="0" dirty="0" smtClean="0">
                <a:solidFill>
                  <a:schemeClr val="tx1"/>
                </a:solidFill>
                <a:latin typeface="+mn-lt"/>
                <a:ea typeface="+mn-ea"/>
                <a:cs typeface="+mn-cs"/>
              </a:rPr>
              <a:t>que se desarrolla, preocupación que ha llevado a la adopción de la práctica de la ingeniería del</a:t>
            </a:r>
          </a:p>
          <a:p>
            <a:r>
              <a:rPr lang="es-ES" sz="1200" kern="1200" baseline="0" dirty="0" smtClean="0">
                <a:solidFill>
                  <a:schemeClr val="tx1"/>
                </a:solidFill>
                <a:latin typeface="+mn-lt"/>
                <a:ea typeface="+mn-ea"/>
                <a:cs typeface="+mn-cs"/>
              </a:rPr>
              <a:t>software.</a:t>
            </a:r>
            <a:endParaRPr lang="es-ES" dirty="0"/>
          </a:p>
        </p:txBody>
      </p:sp>
      <p:sp>
        <p:nvSpPr>
          <p:cNvPr id="4" name="3 Marcador de número de diapositiva"/>
          <p:cNvSpPr>
            <a:spLocks noGrp="1"/>
          </p:cNvSpPr>
          <p:nvPr>
            <p:ph type="sldNum" sz="quarter" idx="10"/>
          </p:nvPr>
        </p:nvSpPr>
        <p:spPr/>
        <p:txBody>
          <a:bodyPr/>
          <a:lstStyle/>
          <a:p>
            <a:fld id="{C0DF46C6-F4C1-446D-AEB0-D9B2C58580BC}" type="slidenum">
              <a:rPr lang="en-US" smtClean="0"/>
              <a:pPr/>
              <a:t>2</a:t>
            </a:fld>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Marcador de imagen de diapositiva 1"/>
          <p:cNvSpPr>
            <a:spLocks noGrp="1" noRot="1" noChangeAspect="1" noTextEdit="1"/>
          </p:cNvSpPr>
          <p:nvPr>
            <p:ph type="sldImg"/>
          </p:nvPr>
        </p:nvSpPr>
        <p:spPr bwMode="auto">
          <a:noFill/>
          <a:ln>
            <a:solidFill>
              <a:srgbClr val="000000"/>
            </a:solidFill>
            <a:miter lim="800000"/>
            <a:headEnd/>
            <a:tailEnd/>
          </a:ln>
        </p:spPr>
      </p:sp>
      <p:sp>
        <p:nvSpPr>
          <p:cNvPr id="89091" name="Marcador de notas 2"/>
          <p:cNvSpPr>
            <a:spLocks noGrp="1"/>
          </p:cNvSpPr>
          <p:nvPr>
            <p:ph type="body" idx="1"/>
          </p:nvPr>
        </p:nvSpPr>
        <p:spPr bwMode="auto">
          <a:noFill/>
        </p:spPr>
        <p:txBody>
          <a:bodyPr wrap="square" numCol="1" anchor="t" anchorCtr="0" compatLnSpc="1">
            <a:prstTxWarp prst="textNoShape">
              <a:avLst/>
            </a:prstTxWarp>
          </a:bodyPr>
          <a:lstStyle/>
          <a:p>
            <a:endParaRPr lang="es-ES" altLang="es-MX" smtClean="0"/>
          </a:p>
        </p:txBody>
      </p:sp>
      <p:sp>
        <p:nvSpPr>
          <p:cNvPr id="89092" name="Marcador de número de diapositiva 3"/>
          <p:cNvSpPr>
            <a:spLocks noGrp="1"/>
          </p:cNvSpPr>
          <p:nvPr>
            <p:ph type="sldNum" sz="quarter" idx="5"/>
          </p:nvPr>
        </p:nvSpPr>
        <p:spPr bwMode="auto">
          <a:noFill/>
          <a:ln>
            <a:miter lim="800000"/>
            <a:headEnd/>
            <a:tailEnd/>
          </a:ln>
        </p:spPr>
        <p:txBody>
          <a:bodyPr/>
          <a:lstStyle/>
          <a:p>
            <a:fld id="{DE0D13B6-5B5B-4FE8-8CD8-CA94EA20B8F9}" type="slidenum">
              <a:rPr lang="en-US" altLang="es-MX"/>
              <a:pPr/>
              <a:t>32</a:t>
            </a:fld>
            <a:endParaRPr lang="en-US" altLang="es-MX"/>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Marcador de imagen de diapositiva 1"/>
          <p:cNvSpPr>
            <a:spLocks noGrp="1" noRot="1" noChangeAspect="1" noTextEdit="1"/>
          </p:cNvSpPr>
          <p:nvPr>
            <p:ph type="sldImg"/>
          </p:nvPr>
        </p:nvSpPr>
        <p:spPr bwMode="auto">
          <a:noFill/>
          <a:ln>
            <a:solidFill>
              <a:srgbClr val="000000"/>
            </a:solidFill>
            <a:miter lim="800000"/>
            <a:headEnd/>
            <a:tailEnd/>
          </a:ln>
        </p:spPr>
      </p:sp>
      <p:sp>
        <p:nvSpPr>
          <p:cNvPr id="91139" name="Marcador de notas 2"/>
          <p:cNvSpPr>
            <a:spLocks noGrp="1"/>
          </p:cNvSpPr>
          <p:nvPr>
            <p:ph type="body" idx="1"/>
          </p:nvPr>
        </p:nvSpPr>
        <p:spPr bwMode="auto">
          <a:noFill/>
        </p:spPr>
        <p:txBody>
          <a:bodyPr wrap="square" numCol="1" anchor="t" anchorCtr="0" compatLnSpc="1">
            <a:prstTxWarp prst="textNoShape">
              <a:avLst/>
            </a:prstTxWarp>
          </a:bodyPr>
          <a:lstStyle/>
          <a:p>
            <a:endParaRPr lang="es-ES" altLang="es-MX" smtClean="0"/>
          </a:p>
        </p:txBody>
      </p:sp>
      <p:sp>
        <p:nvSpPr>
          <p:cNvPr id="91140" name="Marcador de número de diapositiva 3"/>
          <p:cNvSpPr>
            <a:spLocks noGrp="1"/>
          </p:cNvSpPr>
          <p:nvPr>
            <p:ph type="sldNum" sz="quarter" idx="5"/>
          </p:nvPr>
        </p:nvSpPr>
        <p:spPr bwMode="auto">
          <a:noFill/>
          <a:ln>
            <a:miter lim="800000"/>
            <a:headEnd/>
            <a:tailEnd/>
          </a:ln>
        </p:spPr>
        <p:txBody>
          <a:bodyPr/>
          <a:lstStyle/>
          <a:p>
            <a:fld id="{5472A08A-7AAF-47E9-A7B7-18091B7B9FBE}" type="slidenum">
              <a:rPr lang="en-US" altLang="es-MX"/>
              <a:pPr/>
              <a:t>33</a:t>
            </a:fld>
            <a:endParaRPr lang="en-US" altLang="es-MX"/>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Marcador de imagen de diapositiva 1"/>
          <p:cNvSpPr>
            <a:spLocks noGrp="1" noRot="1" noChangeAspect="1" noTextEdit="1"/>
          </p:cNvSpPr>
          <p:nvPr>
            <p:ph type="sldImg"/>
          </p:nvPr>
        </p:nvSpPr>
        <p:spPr bwMode="auto">
          <a:noFill/>
          <a:ln>
            <a:solidFill>
              <a:srgbClr val="000000"/>
            </a:solidFill>
            <a:miter lim="800000"/>
            <a:headEnd/>
            <a:tailEnd/>
          </a:ln>
        </p:spPr>
      </p:sp>
      <p:sp>
        <p:nvSpPr>
          <p:cNvPr id="91139" name="Marcador de notas 2"/>
          <p:cNvSpPr>
            <a:spLocks noGrp="1"/>
          </p:cNvSpPr>
          <p:nvPr>
            <p:ph type="body" idx="1"/>
          </p:nvPr>
        </p:nvSpPr>
        <p:spPr bwMode="auto">
          <a:noFill/>
        </p:spPr>
        <p:txBody>
          <a:bodyPr wrap="square" numCol="1" anchor="t" anchorCtr="0" compatLnSpc="1">
            <a:prstTxWarp prst="textNoShape">
              <a:avLst/>
            </a:prstTxWarp>
          </a:bodyPr>
          <a:lstStyle/>
          <a:p>
            <a:endParaRPr lang="es-ES" altLang="es-MX" smtClean="0"/>
          </a:p>
        </p:txBody>
      </p:sp>
      <p:sp>
        <p:nvSpPr>
          <p:cNvPr id="91140" name="Marcador de número de diapositiva 3"/>
          <p:cNvSpPr>
            <a:spLocks noGrp="1"/>
          </p:cNvSpPr>
          <p:nvPr>
            <p:ph type="sldNum" sz="quarter" idx="5"/>
          </p:nvPr>
        </p:nvSpPr>
        <p:spPr bwMode="auto">
          <a:noFill/>
          <a:ln>
            <a:miter lim="800000"/>
            <a:headEnd/>
            <a:tailEnd/>
          </a:ln>
        </p:spPr>
        <p:txBody>
          <a:bodyPr/>
          <a:lstStyle/>
          <a:p>
            <a:fld id="{5472A08A-7AAF-47E9-A7B7-18091B7B9FBE}" type="slidenum">
              <a:rPr lang="en-US" altLang="es-MX"/>
              <a:pPr/>
              <a:t>34</a:t>
            </a:fld>
            <a:endParaRPr lang="en-US" altLang="es-MX"/>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Marcador de imagen de diapositiva 1"/>
          <p:cNvSpPr>
            <a:spLocks noGrp="1" noRot="1" noChangeAspect="1" noTextEdit="1"/>
          </p:cNvSpPr>
          <p:nvPr>
            <p:ph type="sldImg"/>
          </p:nvPr>
        </p:nvSpPr>
        <p:spPr bwMode="auto">
          <a:noFill/>
          <a:ln>
            <a:solidFill>
              <a:srgbClr val="000000"/>
            </a:solidFill>
            <a:miter lim="800000"/>
            <a:headEnd/>
            <a:tailEnd/>
          </a:ln>
        </p:spPr>
      </p:sp>
      <p:sp>
        <p:nvSpPr>
          <p:cNvPr id="91139" name="Marcador de notas 2"/>
          <p:cNvSpPr>
            <a:spLocks noGrp="1"/>
          </p:cNvSpPr>
          <p:nvPr>
            <p:ph type="body" idx="1"/>
          </p:nvPr>
        </p:nvSpPr>
        <p:spPr bwMode="auto">
          <a:noFill/>
        </p:spPr>
        <p:txBody>
          <a:bodyPr wrap="square" numCol="1" anchor="t" anchorCtr="0" compatLnSpc="1">
            <a:prstTxWarp prst="textNoShape">
              <a:avLst/>
            </a:prstTxWarp>
          </a:bodyPr>
          <a:lstStyle/>
          <a:p>
            <a:endParaRPr lang="es-ES" altLang="es-MX" smtClean="0"/>
          </a:p>
        </p:txBody>
      </p:sp>
      <p:sp>
        <p:nvSpPr>
          <p:cNvPr id="91140" name="Marcador de número de diapositiva 3"/>
          <p:cNvSpPr>
            <a:spLocks noGrp="1"/>
          </p:cNvSpPr>
          <p:nvPr>
            <p:ph type="sldNum" sz="quarter" idx="5"/>
          </p:nvPr>
        </p:nvSpPr>
        <p:spPr bwMode="auto">
          <a:noFill/>
          <a:ln>
            <a:miter lim="800000"/>
            <a:headEnd/>
            <a:tailEnd/>
          </a:ln>
        </p:spPr>
        <p:txBody>
          <a:bodyPr/>
          <a:lstStyle/>
          <a:p>
            <a:fld id="{5472A08A-7AAF-47E9-A7B7-18091B7B9FBE}" type="slidenum">
              <a:rPr lang="en-US" altLang="es-MX"/>
              <a:pPr/>
              <a:t>35</a:t>
            </a:fld>
            <a:endParaRPr lang="en-US" altLang="es-MX"/>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7"/>
          <p:cNvSpPr>
            <a:spLocks noGrp="1" noChangeArrowheads="1"/>
          </p:cNvSpPr>
          <p:nvPr>
            <p:ph type="sldNum" sz="quarter" idx="5"/>
          </p:nvPr>
        </p:nvSpPr>
        <p:spPr>
          <a:noFill/>
        </p:spPr>
        <p:txBody>
          <a:bodyPr/>
          <a:lstStyle/>
          <a:p>
            <a:fld id="{58BDE374-509F-4629-9ACA-348DA0BB233E}" type="slidenum">
              <a:rPr lang="es-ES" altLang="es-ES" smtClean="0"/>
              <a:pPr/>
              <a:t>45</a:t>
            </a:fld>
            <a:endParaRPr lang="es-ES" altLang="es-ES" smtClean="0"/>
          </a:p>
        </p:txBody>
      </p:sp>
      <p:sp>
        <p:nvSpPr>
          <p:cNvPr id="38915" name="Rectangle 2"/>
          <p:cNvSpPr>
            <a:spLocks noGrp="1" noRot="1" noChangeAspect="1" noChangeArrowheads="1" noTextEdit="1"/>
          </p:cNvSpPr>
          <p:nvPr>
            <p:ph type="sldImg"/>
          </p:nvPr>
        </p:nvSpPr>
        <p:spPr>
          <a:ln/>
        </p:spPr>
      </p:sp>
      <p:sp>
        <p:nvSpPr>
          <p:cNvPr id="38916" name="Rectangle 3"/>
          <p:cNvSpPr>
            <a:spLocks noGrp="1" noChangeArrowheads="1"/>
          </p:cNvSpPr>
          <p:nvPr>
            <p:ph type="body" idx="1"/>
          </p:nvPr>
        </p:nvSpPr>
        <p:spPr>
          <a:noFill/>
          <a:ln/>
        </p:spPr>
        <p:txBody>
          <a:bodyPr/>
          <a:lstStyle/>
          <a:p>
            <a:r>
              <a:rPr lang="es-ES" altLang="es-ES" smtClean="0"/>
              <a:t>Una iteración típica pasa por todos los flujos de trabajo.</a:t>
            </a: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4" name="Marcador de imagen de diapositiva 1"/>
          <p:cNvSpPr>
            <a:spLocks noGrp="1" noRot="1" noChangeAspect="1" noTextEdit="1"/>
          </p:cNvSpPr>
          <p:nvPr>
            <p:ph type="sldImg"/>
          </p:nvPr>
        </p:nvSpPr>
        <p:spPr bwMode="auto">
          <a:noFill/>
          <a:ln>
            <a:solidFill>
              <a:srgbClr val="000000"/>
            </a:solidFill>
            <a:miter lim="800000"/>
            <a:headEnd/>
            <a:tailEnd/>
          </a:ln>
        </p:spPr>
      </p:sp>
      <p:sp>
        <p:nvSpPr>
          <p:cNvPr id="125955" name="Marcador de notas 2"/>
          <p:cNvSpPr>
            <a:spLocks noGrp="1"/>
          </p:cNvSpPr>
          <p:nvPr>
            <p:ph type="body" idx="1"/>
          </p:nvPr>
        </p:nvSpPr>
        <p:spPr bwMode="auto">
          <a:noFill/>
        </p:spPr>
        <p:txBody>
          <a:bodyPr wrap="square" numCol="1" anchor="t" anchorCtr="0" compatLnSpc="1">
            <a:prstTxWarp prst="textNoShape">
              <a:avLst/>
            </a:prstTxWarp>
          </a:bodyPr>
          <a:lstStyle/>
          <a:p>
            <a:endParaRPr lang="es-ES" altLang="es-MX" smtClean="0"/>
          </a:p>
        </p:txBody>
      </p:sp>
      <p:sp>
        <p:nvSpPr>
          <p:cNvPr id="125956" name="Marcador de número de diapositiva 3"/>
          <p:cNvSpPr>
            <a:spLocks noGrp="1"/>
          </p:cNvSpPr>
          <p:nvPr>
            <p:ph type="sldNum" sz="quarter" idx="5"/>
          </p:nvPr>
        </p:nvSpPr>
        <p:spPr bwMode="auto">
          <a:noFill/>
          <a:ln>
            <a:miter lim="800000"/>
            <a:headEnd/>
            <a:tailEnd/>
          </a:ln>
        </p:spPr>
        <p:txBody>
          <a:bodyPr/>
          <a:lstStyle/>
          <a:p>
            <a:fld id="{317DA132-E680-45AE-BE1A-26AB823C23DB}" type="slidenum">
              <a:rPr lang="en-US" altLang="es-MX"/>
              <a:pPr/>
              <a:t>48</a:t>
            </a:fld>
            <a:endParaRPr lang="en-US" altLang="es-MX"/>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Marcador de imagen de diapositiva 1"/>
          <p:cNvSpPr>
            <a:spLocks noGrp="1" noRot="1" noChangeAspect="1" noTextEdit="1"/>
          </p:cNvSpPr>
          <p:nvPr>
            <p:ph type="sldImg"/>
          </p:nvPr>
        </p:nvSpPr>
        <p:spPr bwMode="auto">
          <a:noFill/>
          <a:ln>
            <a:solidFill>
              <a:srgbClr val="000000"/>
            </a:solidFill>
            <a:miter lim="800000"/>
            <a:headEnd/>
            <a:tailEnd/>
          </a:ln>
        </p:spPr>
      </p:sp>
      <p:sp>
        <p:nvSpPr>
          <p:cNvPr id="21507" name="Marcador de notas 2"/>
          <p:cNvSpPr>
            <a:spLocks noGrp="1"/>
          </p:cNvSpPr>
          <p:nvPr>
            <p:ph type="body" idx="1"/>
          </p:nvPr>
        </p:nvSpPr>
        <p:spPr bwMode="auto">
          <a:noFill/>
        </p:spPr>
        <p:txBody>
          <a:bodyPr wrap="square" numCol="1" anchor="t" anchorCtr="0" compatLnSpc="1">
            <a:prstTxWarp prst="textNoShape">
              <a:avLst/>
            </a:prstTxWarp>
          </a:bodyPr>
          <a:lstStyle/>
          <a:p>
            <a:endParaRPr lang="es-ES" altLang="es-MX" dirty="0" smtClean="0"/>
          </a:p>
          <a:p>
            <a:endParaRPr lang="es-ES" altLang="es-MX" dirty="0" smtClean="0"/>
          </a:p>
        </p:txBody>
      </p:sp>
      <p:sp>
        <p:nvSpPr>
          <p:cNvPr id="21508" name="Marcador de número de diapositiva 3"/>
          <p:cNvSpPr>
            <a:spLocks noGrp="1"/>
          </p:cNvSpPr>
          <p:nvPr>
            <p:ph type="sldNum" sz="quarter" idx="5"/>
          </p:nvPr>
        </p:nvSpPr>
        <p:spPr bwMode="auto">
          <a:noFill/>
          <a:ln>
            <a:miter lim="800000"/>
            <a:headEnd/>
            <a:tailEnd/>
          </a:ln>
        </p:spPr>
        <p:txBody>
          <a:bodyPr/>
          <a:lstStyle/>
          <a:p>
            <a:fld id="{6EAC3679-60E5-4B0A-996A-136AF7D2A311}" type="slidenum">
              <a:rPr lang="en-US" altLang="es-MX"/>
              <a:pPr/>
              <a:t>5</a:t>
            </a:fld>
            <a:endParaRPr lang="en-US" altLang="es-MX"/>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Marcador de imagen de diapositiva 1"/>
          <p:cNvSpPr>
            <a:spLocks noGrp="1" noRot="1" noChangeAspect="1" noTextEdit="1"/>
          </p:cNvSpPr>
          <p:nvPr>
            <p:ph type="sldImg"/>
          </p:nvPr>
        </p:nvSpPr>
        <p:spPr bwMode="auto">
          <a:noFill/>
          <a:ln>
            <a:solidFill>
              <a:srgbClr val="000000"/>
            </a:solidFill>
            <a:miter lim="800000"/>
            <a:headEnd/>
            <a:tailEnd/>
          </a:ln>
        </p:spPr>
      </p:sp>
      <p:sp>
        <p:nvSpPr>
          <p:cNvPr id="19459" name="Marcador de notas 2"/>
          <p:cNvSpPr>
            <a:spLocks noGrp="1"/>
          </p:cNvSpPr>
          <p:nvPr>
            <p:ph type="body" idx="1"/>
          </p:nvPr>
        </p:nvSpPr>
        <p:spPr bwMode="auto">
          <a:noFill/>
        </p:spPr>
        <p:txBody>
          <a:bodyPr wrap="square" numCol="1" anchor="t" anchorCtr="0" compatLnSpc="1">
            <a:prstTxWarp prst="textNoShape">
              <a:avLst/>
            </a:prstTxWarp>
          </a:bodyPr>
          <a:lstStyle/>
          <a:p>
            <a:endParaRPr lang="es-ES" altLang="es-MX" smtClean="0"/>
          </a:p>
        </p:txBody>
      </p:sp>
      <p:sp>
        <p:nvSpPr>
          <p:cNvPr id="19460" name="Marcador de número de diapositiva 3"/>
          <p:cNvSpPr>
            <a:spLocks noGrp="1"/>
          </p:cNvSpPr>
          <p:nvPr>
            <p:ph type="sldNum" sz="quarter" idx="5"/>
          </p:nvPr>
        </p:nvSpPr>
        <p:spPr bwMode="auto">
          <a:noFill/>
          <a:ln>
            <a:miter lim="800000"/>
            <a:headEnd/>
            <a:tailEnd/>
          </a:ln>
        </p:spPr>
        <p:txBody>
          <a:bodyPr/>
          <a:lstStyle/>
          <a:p>
            <a:fld id="{0883F16B-6F63-4539-B5D8-3B7EB92FD07F}" type="slidenum">
              <a:rPr lang="en-US" altLang="es-MX"/>
              <a:pPr/>
              <a:t>6</a:t>
            </a:fld>
            <a:endParaRPr lang="en-US" altLang="es-MX"/>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1 Marcador de imagen de diapositiva"/>
          <p:cNvSpPr>
            <a:spLocks noGrp="1" noRot="1" noChangeAspect="1" noTextEdit="1"/>
          </p:cNvSpPr>
          <p:nvPr>
            <p:ph type="sldImg"/>
          </p:nvPr>
        </p:nvSpPr>
        <p:spPr bwMode="auto">
          <a:noFill/>
          <a:ln>
            <a:solidFill>
              <a:srgbClr val="000000"/>
            </a:solidFill>
            <a:miter lim="800000"/>
            <a:headEnd/>
            <a:tailEnd/>
          </a:ln>
        </p:spPr>
      </p:sp>
      <p:sp>
        <p:nvSpPr>
          <p:cNvPr id="17411" name="2 Marcador de notas">
            <a:extLst>
              <a:ext uri="{FF2B5EF4-FFF2-40B4-BE49-F238E27FC236}">
                <a16:creationId xmlns:a16="http://schemas.microsoft.com/office/drawing/2014/main" xmlns="" id="{14D25EB0-E446-497F-ADBC-26E04BE621BB}"/>
              </a:ext>
            </a:extLst>
          </p:cNvPr>
          <p:cNvSpPr>
            <a:spLocks noGrp="1"/>
          </p:cNvSpPr>
          <p:nvPr>
            <p:ph type="body" idx="1"/>
          </p:nvPr>
        </p:nvSpPr>
        <p:spPr bwMode="auto"/>
        <p:txBody>
          <a:bodyPr wrap="square" numCol="1" anchor="t" anchorCtr="0" compatLnSpc="1">
            <a:prstTxWarp prst="textNoShape">
              <a:avLst/>
            </a:prstTxWarp>
            <a:normAutofit fontScale="85000" lnSpcReduction="20000"/>
          </a:bodyPr>
          <a:lstStyle/>
          <a:p>
            <a:pPr>
              <a:defRPr/>
            </a:pPr>
            <a:endParaRPr lang="en-US" dirty="0"/>
          </a:p>
        </p:txBody>
      </p:sp>
      <p:sp>
        <p:nvSpPr>
          <p:cNvPr id="49156" name="3 Marcador de número de diapositiva"/>
          <p:cNvSpPr>
            <a:spLocks noGrp="1"/>
          </p:cNvSpPr>
          <p:nvPr>
            <p:ph type="sldNum" sz="quarter" idx="5"/>
          </p:nvPr>
        </p:nvSpPr>
        <p:spPr bwMode="auto">
          <a:noFill/>
          <a:ln>
            <a:miter lim="800000"/>
            <a:headEnd/>
            <a:tailEnd/>
          </a:ln>
        </p:spPr>
        <p:txBody>
          <a:bodyPr/>
          <a:lstStyle/>
          <a:p>
            <a:fld id="{811CCD89-8436-4C06-8E76-617D2DEED650}" type="slidenum">
              <a:rPr lang="en-US" altLang="es-MX"/>
              <a:pPr/>
              <a:t>10</a:t>
            </a:fld>
            <a:endParaRPr lang="en-US" altLang="es-MX"/>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1 Marcador de imagen de diapositiva"/>
          <p:cNvSpPr>
            <a:spLocks noGrp="1" noRot="1" noChangeAspect="1" noTextEdit="1"/>
          </p:cNvSpPr>
          <p:nvPr>
            <p:ph type="sldImg"/>
          </p:nvPr>
        </p:nvSpPr>
        <p:spPr bwMode="auto">
          <a:noFill/>
          <a:ln>
            <a:solidFill>
              <a:srgbClr val="000000"/>
            </a:solidFill>
            <a:miter lim="800000"/>
            <a:headEnd/>
            <a:tailEnd/>
          </a:ln>
        </p:spPr>
      </p:sp>
      <p:sp>
        <p:nvSpPr>
          <p:cNvPr id="17411" name="2 Marcador de notas">
            <a:extLst>
              <a:ext uri="{FF2B5EF4-FFF2-40B4-BE49-F238E27FC236}">
                <a16:creationId xmlns:a16="http://schemas.microsoft.com/office/drawing/2014/main" xmlns="" id="{14D25EB0-E446-497F-ADBC-26E04BE621BB}"/>
              </a:ext>
            </a:extLst>
          </p:cNvPr>
          <p:cNvSpPr>
            <a:spLocks noGrp="1"/>
          </p:cNvSpPr>
          <p:nvPr>
            <p:ph type="body" idx="1"/>
          </p:nvPr>
        </p:nvSpPr>
        <p:spPr bwMode="auto"/>
        <p:txBody>
          <a:bodyPr wrap="square" numCol="1" anchor="t" anchorCtr="0" compatLnSpc="1">
            <a:prstTxWarp prst="textNoShape">
              <a:avLst/>
            </a:prstTxWarp>
            <a:normAutofit fontScale="85000" lnSpcReduction="20000"/>
          </a:bodyPr>
          <a:lstStyle/>
          <a:p>
            <a:pPr>
              <a:defRPr/>
            </a:pPr>
            <a:endParaRPr lang="en-US" dirty="0"/>
          </a:p>
        </p:txBody>
      </p:sp>
      <p:sp>
        <p:nvSpPr>
          <p:cNvPr id="49156" name="3 Marcador de número de diapositiva"/>
          <p:cNvSpPr>
            <a:spLocks noGrp="1"/>
          </p:cNvSpPr>
          <p:nvPr>
            <p:ph type="sldNum" sz="quarter" idx="5"/>
          </p:nvPr>
        </p:nvSpPr>
        <p:spPr bwMode="auto">
          <a:noFill/>
          <a:ln>
            <a:miter lim="800000"/>
            <a:headEnd/>
            <a:tailEnd/>
          </a:ln>
        </p:spPr>
        <p:txBody>
          <a:bodyPr/>
          <a:lstStyle/>
          <a:p>
            <a:fld id="{811CCD89-8436-4C06-8E76-617D2DEED650}" type="slidenum">
              <a:rPr lang="en-US" altLang="es-MX"/>
              <a:pPr/>
              <a:t>11</a:t>
            </a:fld>
            <a:endParaRPr lang="en-US" altLang="es-MX"/>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1 Marcador de imagen de diapositiva"/>
          <p:cNvSpPr>
            <a:spLocks noGrp="1" noRot="1" noChangeAspect="1" noTextEdit="1"/>
          </p:cNvSpPr>
          <p:nvPr>
            <p:ph type="sldImg"/>
          </p:nvPr>
        </p:nvSpPr>
        <p:spPr bwMode="auto">
          <a:noFill/>
          <a:ln>
            <a:solidFill>
              <a:srgbClr val="000000"/>
            </a:solidFill>
            <a:miter lim="800000"/>
            <a:headEnd/>
            <a:tailEnd/>
          </a:ln>
        </p:spPr>
      </p:sp>
      <p:sp>
        <p:nvSpPr>
          <p:cNvPr id="17411" name="2 Marcador de notas">
            <a:extLst>
              <a:ext uri="{FF2B5EF4-FFF2-40B4-BE49-F238E27FC236}">
                <a16:creationId xmlns:a16="http://schemas.microsoft.com/office/drawing/2014/main" xmlns="" id="{14D25EB0-E446-497F-ADBC-26E04BE621BB}"/>
              </a:ext>
            </a:extLst>
          </p:cNvPr>
          <p:cNvSpPr>
            <a:spLocks noGrp="1"/>
          </p:cNvSpPr>
          <p:nvPr>
            <p:ph type="body" idx="1"/>
          </p:nvPr>
        </p:nvSpPr>
        <p:spPr bwMode="auto"/>
        <p:txBody>
          <a:bodyPr wrap="square" numCol="1" anchor="t" anchorCtr="0" compatLnSpc="1">
            <a:prstTxWarp prst="textNoShape">
              <a:avLst/>
            </a:prstTxWarp>
            <a:normAutofit fontScale="85000" lnSpcReduction="20000"/>
          </a:bodyPr>
          <a:lstStyle/>
          <a:p>
            <a:pPr algn="just" eaLnBrk="1" hangingPunct="1">
              <a:defRPr/>
            </a:pPr>
            <a:r>
              <a:rPr lang="es-ES_tradnl" dirty="0">
                <a:solidFill>
                  <a:schemeClr val="accent1">
                    <a:lumMod val="50000"/>
                  </a:schemeClr>
                </a:solidFill>
              </a:rPr>
              <a:t>Definición según Fritz Bauer [PRE93] :</a:t>
            </a:r>
          </a:p>
          <a:p>
            <a:pPr algn="just" eaLnBrk="1" hangingPunct="1">
              <a:defRPr/>
            </a:pPr>
            <a:endParaRPr lang="es-ES_tradnl" dirty="0">
              <a:solidFill>
                <a:schemeClr val="accent1">
                  <a:lumMod val="50000"/>
                </a:schemeClr>
              </a:solidFill>
            </a:endParaRPr>
          </a:p>
          <a:p>
            <a:pPr algn="just" eaLnBrk="1" hangingPunct="1">
              <a:defRPr/>
            </a:pPr>
            <a:r>
              <a:rPr lang="es-ES_tradnl" dirty="0">
                <a:solidFill>
                  <a:schemeClr val="accent1">
                    <a:lumMod val="50000"/>
                  </a:schemeClr>
                </a:solidFill>
              </a:rPr>
              <a:t>“ El establecimiento y uso de principios de ingeniería robustos, orientados a obtener software económico que sea fiable y funcione de manera eficiente sobre máquinas reales.” </a:t>
            </a:r>
          </a:p>
          <a:p>
            <a:pPr algn="just" eaLnBrk="1" hangingPunct="1">
              <a:defRPr/>
            </a:pPr>
            <a:endParaRPr lang="es-ES_tradnl" dirty="0">
              <a:solidFill>
                <a:schemeClr val="accent1">
                  <a:lumMod val="50000"/>
                </a:schemeClr>
              </a:solidFill>
            </a:endParaRPr>
          </a:p>
          <a:p>
            <a:pPr marL="342900" indent="-342900" algn="just" eaLnBrk="1" hangingPunct="1">
              <a:buFont typeface="Wingdings" panose="05000000000000000000" pitchFamily="2" charset="2"/>
              <a:buChar char="ü"/>
              <a:defRPr/>
            </a:pPr>
            <a:r>
              <a:rPr lang="es-ES" b="1" dirty="0">
                <a:solidFill>
                  <a:schemeClr val="accent1">
                    <a:lumMod val="50000"/>
                  </a:schemeClr>
                </a:solidFill>
                <a:latin typeface="Arial" charset="0"/>
              </a:rPr>
              <a:t>¿Qué es? </a:t>
            </a:r>
            <a:r>
              <a:rPr lang="es-ES" dirty="0">
                <a:solidFill>
                  <a:schemeClr val="accent1">
                    <a:lumMod val="50000"/>
                  </a:schemeClr>
                </a:solidFill>
                <a:latin typeface="Arial" charset="0"/>
              </a:rPr>
              <a:t>La práctica de la ingeniería de software es un conjunto amplio de</a:t>
            </a:r>
            <a:r>
              <a:rPr lang="es-ES" i="1" dirty="0">
                <a:solidFill>
                  <a:schemeClr val="accent1">
                    <a:lumMod val="50000"/>
                  </a:schemeClr>
                </a:solidFill>
                <a:latin typeface="Arial" charset="0"/>
              </a:rPr>
              <a:t> </a:t>
            </a:r>
            <a:r>
              <a:rPr lang="es-ES" b="1" i="1" dirty="0">
                <a:solidFill>
                  <a:srgbClr val="FF0000"/>
                </a:solidFill>
                <a:latin typeface="Arial" charset="0"/>
              </a:rPr>
              <a:t>principios, conceptos, métodos y herramientas </a:t>
            </a:r>
            <a:r>
              <a:rPr lang="es-ES" dirty="0">
                <a:solidFill>
                  <a:schemeClr val="accent1">
                    <a:lumMod val="50000"/>
                  </a:schemeClr>
                </a:solidFill>
                <a:latin typeface="Arial" charset="0"/>
              </a:rPr>
              <a:t>que deben considerarse al planear y desarrollar software.</a:t>
            </a:r>
          </a:p>
          <a:p>
            <a:pPr marL="342900" indent="-342900" algn="just" eaLnBrk="1" hangingPunct="1">
              <a:buFont typeface="Wingdings" panose="05000000000000000000" pitchFamily="2" charset="2"/>
              <a:buChar char="ü"/>
              <a:defRPr/>
            </a:pPr>
            <a:endParaRPr lang="es-ES" sz="300" dirty="0">
              <a:solidFill>
                <a:schemeClr val="accent1">
                  <a:lumMod val="50000"/>
                </a:schemeClr>
              </a:solidFill>
              <a:latin typeface="Arial" charset="0"/>
            </a:endParaRPr>
          </a:p>
          <a:p>
            <a:pPr marL="342900" indent="-342900" algn="just" eaLnBrk="1" hangingPunct="1">
              <a:buFont typeface="Wingdings" panose="05000000000000000000" pitchFamily="2" charset="2"/>
              <a:buChar char="ü"/>
              <a:defRPr/>
            </a:pPr>
            <a:r>
              <a:rPr lang="es-ES" b="1" dirty="0">
                <a:solidFill>
                  <a:schemeClr val="accent1">
                    <a:lumMod val="50000"/>
                  </a:schemeClr>
                </a:solidFill>
                <a:latin typeface="Arial" charset="0"/>
              </a:rPr>
              <a:t>¿Quién lo hace? </a:t>
            </a:r>
            <a:r>
              <a:rPr lang="es-ES" dirty="0">
                <a:solidFill>
                  <a:schemeClr val="accent1">
                    <a:lumMod val="50000"/>
                  </a:schemeClr>
                </a:solidFill>
                <a:latin typeface="Arial" charset="0"/>
              </a:rPr>
              <a:t>Los profesionales (ingenieros de software) y sus gerentes realizan varias tareas de ingeniería de software.</a:t>
            </a:r>
          </a:p>
          <a:p>
            <a:pPr marL="342900" indent="-342900" algn="just" eaLnBrk="1" hangingPunct="1">
              <a:buFont typeface="Wingdings" panose="05000000000000000000" pitchFamily="2" charset="2"/>
              <a:buChar char="ü"/>
              <a:defRPr/>
            </a:pPr>
            <a:endParaRPr lang="es-ES" sz="300" dirty="0">
              <a:solidFill>
                <a:schemeClr val="accent1">
                  <a:lumMod val="50000"/>
                </a:schemeClr>
              </a:solidFill>
              <a:latin typeface="Arial" charset="0"/>
            </a:endParaRPr>
          </a:p>
          <a:p>
            <a:pPr marL="342900" indent="-342900" algn="just" eaLnBrk="1" hangingPunct="1">
              <a:buFont typeface="Wingdings" panose="05000000000000000000" pitchFamily="2" charset="2"/>
              <a:buChar char="ü"/>
              <a:defRPr/>
            </a:pPr>
            <a:r>
              <a:rPr lang="es-ES" b="1" dirty="0">
                <a:solidFill>
                  <a:schemeClr val="accent1">
                    <a:lumMod val="50000"/>
                  </a:schemeClr>
                </a:solidFill>
                <a:latin typeface="Arial" charset="0"/>
              </a:rPr>
              <a:t>¿Por qué es importante? </a:t>
            </a:r>
            <a:r>
              <a:rPr lang="es-ES" dirty="0">
                <a:solidFill>
                  <a:schemeClr val="accent1">
                    <a:lumMod val="50000"/>
                  </a:schemeClr>
                </a:solidFill>
                <a:latin typeface="Arial" charset="0"/>
              </a:rPr>
              <a:t>El proceso de software proporciona a todos los involucrados en la creación de un </a:t>
            </a:r>
            <a:r>
              <a:rPr lang="es-ES" b="1" i="1" dirty="0">
                <a:solidFill>
                  <a:srgbClr val="FF0000"/>
                </a:solidFill>
                <a:latin typeface="Arial" charset="0"/>
              </a:rPr>
              <a:t>sistema o producto </a:t>
            </a:r>
            <a:r>
              <a:rPr lang="es-ES" dirty="0">
                <a:solidFill>
                  <a:schemeClr val="accent1">
                    <a:lumMod val="50000"/>
                  </a:schemeClr>
                </a:solidFill>
                <a:latin typeface="Arial" charset="0"/>
              </a:rPr>
              <a:t>basado en computadora un mapa para llegar con éxito al destino.</a:t>
            </a:r>
          </a:p>
          <a:p>
            <a:pPr marL="342900" indent="-342900" algn="just" eaLnBrk="1" hangingPunct="1">
              <a:buFont typeface="Wingdings" panose="05000000000000000000" pitchFamily="2" charset="2"/>
              <a:buChar char="ü"/>
              <a:defRPr/>
            </a:pPr>
            <a:endParaRPr lang="es-ES" sz="300" dirty="0">
              <a:solidFill>
                <a:schemeClr val="accent1">
                  <a:lumMod val="50000"/>
                </a:schemeClr>
              </a:solidFill>
              <a:latin typeface="Arial" charset="0"/>
            </a:endParaRPr>
          </a:p>
          <a:p>
            <a:pPr marL="342900" indent="-342900" algn="just" eaLnBrk="1" hangingPunct="1">
              <a:buFont typeface="Wingdings" panose="05000000000000000000" pitchFamily="2" charset="2"/>
              <a:buChar char="ü"/>
              <a:defRPr/>
            </a:pPr>
            <a:r>
              <a:rPr lang="es-ES" b="1" dirty="0">
                <a:solidFill>
                  <a:schemeClr val="accent1">
                    <a:lumMod val="50000"/>
                  </a:schemeClr>
                </a:solidFill>
                <a:latin typeface="Arial" charset="0"/>
              </a:rPr>
              <a:t>¿Cuáles son los pasos? </a:t>
            </a:r>
            <a:r>
              <a:rPr lang="es-ES" dirty="0">
                <a:solidFill>
                  <a:schemeClr val="accent1">
                    <a:lumMod val="50000"/>
                  </a:schemeClr>
                </a:solidFill>
                <a:latin typeface="Arial" charset="0"/>
              </a:rPr>
              <a:t>Son tres los elementos de la práctica que se aplican</a:t>
            </a:r>
            <a:r>
              <a:rPr lang="es-ES" b="1" i="1" dirty="0">
                <a:solidFill>
                  <a:srgbClr val="FF0000"/>
                </a:solidFill>
                <a:latin typeface="Arial" charset="0"/>
              </a:rPr>
              <a:t> sin importar el modelo de proceso que se elija</a:t>
            </a:r>
            <a:r>
              <a:rPr lang="es-ES" dirty="0">
                <a:solidFill>
                  <a:schemeClr val="accent1">
                    <a:lumMod val="50000"/>
                  </a:schemeClr>
                </a:solidFill>
                <a:latin typeface="Arial" charset="0"/>
              </a:rPr>
              <a:t>. Se trata de: principios, conceptos y métodos. Un cuarto elemento de la práctica las herramientas da apoyo a la aplicación de los métodos.</a:t>
            </a:r>
          </a:p>
          <a:p>
            <a:pPr algn="just" eaLnBrk="1" hangingPunct="1">
              <a:defRPr/>
            </a:pPr>
            <a:r>
              <a:rPr lang="es-ES" b="1" dirty="0">
                <a:solidFill>
                  <a:schemeClr val="accent1">
                    <a:lumMod val="50000"/>
                  </a:schemeClr>
                </a:solidFill>
                <a:latin typeface="Arial" charset="0"/>
              </a:rPr>
              <a:t>¿Cuál es el producto final? </a:t>
            </a:r>
            <a:r>
              <a:rPr lang="es-ES" dirty="0">
                <a:solidFill>
                  <a:schemeClr val="accent1">
                    <a:lumMod val="50000"/>
                  </a:schemeClr>
                </a:solidFill>
                <a:latin typeface="Arial" charset="0"/>
              </a:rPr>
              <a:t>La práctica incluye las actividades técnicas que generan todos los productos del trabajo definidos por el modelo del proceso de software que se haya escogido.</a:t>
            </a:r>
          </a:p>
          <a:p>
            <a:pPr algn="just" eaLnBrk="1" hangingPunct="1">
              <a:defRPr/>
            </a:pPr>
            <a:endParaRPr lang="es-ES" dirty="0">
              <a:solidFill>
                <a:schemeClr val="accent1">
                  <a:lumMod val="50000"/>
                </a:schemeClr>
              </a:solidFill>
              <a:latin typeface="Arial" charset="0"/>
            </a:endParaRPr>
          </a:p>
          <a:p>
            <a:pPr algn="just" eaLnBrk="1" hangingPunct="1">
              <a:defRPr/>
            </a:pPr>
            <a:r>
              <a:rPr lang="es-ES" b="1" dirty="0">
                <a:solidFill>
                  <a:schemeClr val="accent1">
                    <a:lumMod val="50000"/>
                  </a:schemeClr>
                </a:solidFill>
                <a:latin typeface="Arial" charset="0"/>
              </a:rPr>
              <a:t>¿Cómo me aseguro de que lo hice bien? </a:t>
            </a:r>
            <a:r>
              <a:rPr lang="es-ES" dirty="0">
                <a:solidFill>
                  <a:schemeClr val="accent1">
                    <a:lumMod val="50000"/>
                  </a:schemeClr>
                </a:solidFill>
                <a:latin typeface="Arial" charset="0"/>
              </a:rPr>
              <a:t>En primer lugar, hay que tener una comprensión sólida de los principios que se aplican al trabajo (por ejemplo, el diseño) en cuestión. Después, asegúrese de que</a:t>
            </a:r>
            <a:r>
              <a:rPr lang="es-ES" b="1" i="1" dirty="0">
                <a:solidFill>
                  <a:srgbClr val="FF0000"/>
                </a:solidFill>
                <a:latin typeface="Arial" charset="0"/>
              </a:rPr>
              <a:t> se escogió el método apropiado para el trabajo, </a:t>
            </a:r>
            <a:r>
              <a:rPr lang="es-ES" dirty="0">
                <a:solidFill>
                  <a:schemeClr val="accent1">
                    <a:lumMod val="50000"/>
                  </a:schemeClr>
                </a:solidFill>
                <a:latin typeface="Arial" charset="0"/>
              </a:rPr>
              <a:t>use herramientas automatizadas cuando sean adecuadas para la tarea y sea firme respecto de la necesidad de técnicas de aseguramiento de la calidad de los productos finales que se generen</a:t>
            </a:r>
            <a:endParaRPr lang="es-ES_tradnl" dirty="0">
              <a:solidFill>
                <a:schemeClr val="accent1">
                  <a:lumMod val="50000"/>
                </a:schemeClr>
              </a:solidFill>
            </a:endParaRPr>
          </a:p>
          <a:p>
            <a:pPr>
              <a:defRPr/>
            </a:pPr>
            <a:endParaRPr lang="en-US" dirty="0"/>
          </a:p>
        </p:txBody>
      </p:sp>
      <p:sp>
        <p:nvSpPr>
          <p:cNvPr id="49156" name="3 Marcador de número de diapositiva"/>
          <p:cNvSpPr>
            <a:spLocks noGrp="1"/>
          </p:cNvSpPr>
          <p:nvPr>
            <p:ph type="sldNum" sz="quarter" idx="5"/>
          </p:nvPr>
        </p:nvSpPr>
        <p:spPr bwMode="auto">
          <a:noFill/>
          <a:ln>
            <a:miter lim="800000"/>
            <a:headEnd/>
            <a:tailEnd/>
          </a:ln>
        </p:spPr>
        <p:txBody>
          <a:bodyPr/>
          <a:lstStyle/>
          <a:p>
            <a:fld id="{811CCD89-8436-4C06-8E76-617D2DEED650}" type="slidenum">
              <a:rPr lang="en-US" altLang="es-MX"/>
              <a:pPr/>
              <a:t>12</a:t>
            </a:fld>
            <a:endParaRPr lang="en-US" altLang="es-MX"/>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1 Marcador de imagen de diapositiva"/>
          <p:cNvSpPr>
            <a:spLocks noGrp="1" noRot="1" noChangeAspect="1" noTextEdit="1"/>
          </p:cNvSpPr>
          <p:nvPr>
            <p:ph type="sldImg"/>
          </p:nvPr>
        </p:nvSpPr>
        <p:spPr bwMode="auto">
          <a:noFill/>
          <a:ln>
            <a:solidFill>
              <a:srgbClr val="000000"/>
            </a:solidFill>
            <a:miter lim="800000"/>
            <a:headEnd/>
            <a:tailEnd/>
          </a:ln>
        </p:spPr>
      </p:sp>
      <p:sp>
        <p:nvSpPr>
          <p:cNvPr id="34819" name="2 Marcador de notas">
            <a:extLst>
              <a:ext uri="{FF2B5EF4-FFF2-40B4-BE49-F238E27FC236}">
                <a16:creationId xmlns:a16="http://schemas.microsoft.com/office/drawing/2014/main" xmlns="" id="{7BC6C355-6DDD-43AE-98CF-E23CD6EB7E79}"/>
              </a:ext>
            </a:extLst>
          </p:cNvPr>
          <p:cNvSpPr>
            <a:spLocks noGrp="1"/>
          </p:cNvSpPr>
          <p:nvPr>
            <p:ph type="body" idx="1"/>
          </p:nvPr>
        </p:nvSpPr>
        <p:spPr bwMode="auto">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normAutofit fontScale="47500" lnSpcReduction="20000"/>
          </a:bodyPr>
          <a:lstStyle/>
          <a:p>
            <a:pPr>
              <a:defRPr/>
            </a:pPr>
            <a:endParaRPr lang="en-US" dirty="0"/>
          </a:p>
          <a:p>
            <a:pPr>
              <a:defRPr/>
            </a:pPr>
            <a:endParaRPr lang="es-ES_tradnl" sz="1100" dirty="0">
              <a:solidFill>
                <a:schemeClr val="accent1">
                  <a:lumMod val="50000"/>
                </a:schemeClr>
              </a:solidFill>
              <a:latin typeface="Arial" charset="0"/>
            </a:endParaRPr>
          </a:p>
          <a:p>
            <a:pPr>
              <a:defRPr/>
            </a:pPr>
            <a:endParaRPr lang="en-US" b="1" dirty="0"/>
          </a:p>
        </p:txBody>
      </p:sp>
      <p:sp>
        <p:nvSpPr>
          <p:cNvPr id="66564" name="3 Marcador de número de diapositiva"/>
          <p:cNvSpPr>
            <a:spLocks noGrp="1"/>
          </p:cNvSpPr>
          <p:nvPr>
            <p:ph type="sldNum" sz="quarter" idx="5"/>
          </p:nvPr>
        </p:nvSpPr>
        <p:spPr bwMode="auto">
          <a:noFill/>
          <a:ln>
            <a:miter lim="800000"/>
            <a:headEnd/>
            <a:tailEnd/>
          </a:ln>
        </p:spPr>
        <p:txBody>
          <a:bodyPr/>
          <a:lstStyle/>
          <a:p>
            <a:fld id="{51C2D5BB-EDF7-423E-92F1-B502FDD5174A}" type="slidenum">
              <a:rPr lang="en-US" altLang="es-MX"/>
              <a:pPr/>
              <a:t>13</a:t>
            </a:fld>
            <a:endParaRPr lang="en-US" altLang="es-MX"/>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1 Marcador de imagen de diapositiva"/>
          <p:cNvSpPr>
            <a:spLocks noGrp="1" noRot="1" noChangeAspect="1" noTextEdit="1"/>
          </p:cNvSpPr>
          <p:nvPr>
            <p:ph type="sldImg"/>
          </p:nvPr>
        </p:nvSpPr>
        <p:spPr bwMode="auto">
          <a:noFill/>
          <a:ln>
            <a:solidFill>
              <a:srgbClr val="000000"/>
            </a:solidFill>
            <a:miter lim="800000"/>
            <a:headEnd/>
            <a:tailEnd/>
          </a:ln>
        </p:spPr>
      </p:sp>
      <p:sp>
        <p:nvSpPr>
          <p:cNvPr id="34819" name="2 Marcador de notas">
            <a:extLst>
              <a:ext uri="{FF2B5EF4-FFF2-40B4-BE49-F238E27FC236}">
                <a16:creationId xmlns:a16="http://schemas.microsoft.com/office/drawing/2014/main" xmlns="" id="{7BC6C355-6DDD-43AE-98CF-E23CD6EB7E79}"/>
              </a:ext>
            </a:extLst>
          </p:cNvPr>
          <p:cNvSpPr>
            <a:spLocks noGrp="1"/>
          </p:cNvSpPr>
          <p:nvPr>
            <p:ph type="body" idx="1"/>
          </p:nvPr>
        </p:nvSpPr>
        <p:spPr bwMode="auto">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normAutofit fontScale="47500" lnSpcReduction="20000"/>
          </a:bodyPr>
          <a:lstStyle/>
          <a:p>
            <a:pPr>
              <a:defRPr/>
            </a:pPr>
            <a:endParaRPr lang="en-US" dirty="0"/>
          </a:p>
          <a:p>
            <a:pPr>
              <a:defRPr/>
            </a:pPr>
            <a:endParaRPr lang="es-ES" sz="1100" dirty="0">
              <a:solidFill>
                <a:schemeClr val="accent1">
                  <a:lumMod val="50000"/>
                </a:schemeClr>
              </a:solidFill>
              <a:latin typeface="Arial" charset="0"/>
            </a:endParaRPr>
          </a:p>
          <a:p>
            <a:pPr>
              <a:defRPr/>
            </a:pPr>
            <a:endParaRPr lang="es-ES_tradnl" sz="1100" dirty="0">
              <a:solidFill>
                <a:schemeClr val="accent1">
                  <a:lumMod val="50000"/>
                </a:schemeClr>
              </a:solidFill>
              <a:latin typeface="Arial" charset="0"/>
            </a:endParaRPr>
          </a:p>
          <a:p>
            <a:pPr>
              <a:defRPr/>
            </a:pPr>
            <a:endParaRPr lang="en-US" b="1" dirty="0"/>
          </a:p>
        </p:txBody>
      </p:sp>
      <p:sp>
        <p:nvSpPr>
          <p:cNvPr id="66564" name="3 Marcador de número de diapositiva"/>
          <p:cNvSpPr>
            <a:spLocks noGrp="1"/>
          </p:cNvSpPr>
          <p:nvPr>
            <p:ph type="sldNum" sz="quarter" idx="5"/>
          </p:nvPr>
        </p:nvSpPr>
        <p:spPr bwMode="auto">
          <a:noFill/>
          <a:ln>
            <a:miter lim="800000"/>
            <a:headEnd/>
            <a:tailEnd/>
          </a:ln>
        </p:spPr>
        <p:txBody>
          <a:bodyPr/>
          <a:lstStyle/>
          <a:p>
            <a:fld id="{51C2D5BB-EDF7-423E-92F1-B502FDD5174A}" type="slidenum">
              <a:rPr lang="en-US" altLang="es-MX"/>
              <a:pPr/>
              <a:t>14</a:t>
            </a:fld>
            <a:endParaRPr lang="en-US" altLang="es-MX"/>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p:cNvSpPr>
            <a:spLocks noGrp="1"/>
          </p:cNvSpPr>
          <p:nvPr>
            <p:ph type="ctrTitle"/>
          </p:nvPr>
        </p:nvSpPr>
        <p:spPr>
          <a:xfrm>
            <a:off x="685800" y="2130425"/>
            <a:ext cx="7772400" cy="1470025"/>
          </a:xfrm>
        </p:spPr>
        <p:txBody>
          <a:bodyPr/>
          <a:lstStyle/>
          <a:p>
            <a:r>
              <a:rPr lang="es-ES"/>
              <a:t>Haga clic para modificar el estilo de título del patrón</a:t>
            </a:r>
            <a:endParaRPr lang="fr-FR"/>
          </a:p>
        </p:txBody>
      </p:sp>
      <p:sp>
        <p:nvSpPr>
          <p:cNvPr id="3" name="Sous-titr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
              <a:t>Haga clic para modificar el estilo de subtítulo del patrón</a:t>
            </a:r>
            <a:endParaRPr lang="fr-FR"/>
          </a:p>
        </p:txBody>
      </p:sp>
      <p:sp>
        <p:nvSpPr>
          <p:cNvPr id="4" name="Espace réservé de la date 3">
            <a:extLst>
              <a:ext uri="{FF2B5EF4-FFF2-40B4-BE49-F238E27FC236}">
                <a16:creationId xmlns:a16="http://schemas.microsoft.com/office/drawing/2014/main" xmlns="" id="{F7EA7674-4AE7-4FE4-A71A-001C39A2894B}"/>
              </a:ext>
            </a:extLst>
          </p:cNvPr>
          <p:cNvSpPr>
            <a:spLocks noGrp="1"/>
          </p:cNvSpPr>
          <p:nvPr>
            <p:ph type="dt" sz="half" idx="10"/>
          </p:nvPr>
        </p:nvSpPr>
        <p:spPr/>
        <p:txBody>
          <a:bodyPr/>
          <a:lstStyle>
            <a:lvl1pPr>
              <a:defRPr/>
            </a:lvl1pPr>
          </a:lstStyle>
          <a:p>
            <a:pPr>
              <a:defRPr/>
            </a:pPr>
            <a:fld id="{B0E8B786-86E3-4489-8ADC-9CDA6CA3D5E7}" type="datetimeFigureOut">
              <a:rPr lang="fr-FR"/>
              <a:pPr>
                <a:defRPr/>
              </a:pPr>
              <a:t>16/03/2021</a:t>
            </a:fld>
            <a:endParaRPr lang="fr-FR"/>
          </a:p>
        </p:txBody>
      </p:sp>
      <p:sp>
        <p:nvSpPr>
          <p:cNvPr id="5" name="Espace réservé du pied de page 4">
            <a:extLst>
              <a:ext uri="{FF2B5EF4-FFF2-40B4-BE49-F238E27FC236}">
                <a16:creationId xmlns:a16="http://schemas.microsoft.com/office/drawing/2014/main" xmlns="" id="{312593EB-EE93-44B6-A778-35F565DA38FA}"/>
              </a:ext>
            </a:extLst>
          </p:cNvPr>
          <p:cNvSpPr>
            <a:spLocks noGrp="1"/>
          </p:cNvSpPr>
          <p:nvPr>
            <p:ph type="ftr" sz="quarter" idx="11"/>
          </p:nvPr>
        </p:nvSpPr>
        <p:spPr/>
        <p:txBody>
          <a:bodyPr/>
          <a:lstStyle>
            <a:lvl1pPr>
              <a:defRPr/>
            </a:lvl1pPr>
          </a:lstStyle>
          <a:p>
            <a:pPr>
              <a:defRPr/>
            </a:pPr>
            <a:endParaRPr lang="fr-FR"/>
          </a:p>
        </p:txBody>
      </p:sp>
      <p:sp>
        <p:nvSpPr>
          <p:cNvPr id="6" name="Espace réservé du numéro de diapositive 5">
            <a:extLst>
              <a:ext uri="{FF2B5EF4-FFF2-40B4-BE49-F238E27FC236}">
                <a16:creationId xmlns:a16="http://schemas.microsoft.com/office/drawing/2014/main" xmlns="" id="{4EC4F39A-5062-42E1-B9DC-9618B5B76A5E}"/>
              </a:ext>
            </a:extLst>
          </p:cNvPr>
          <p:cNvSpPr>
            <a:spLocks noGrp="1"/>
          </p:cNvSpPr>
          <p:nvPr>
            <p:ph type="sldNum" sz="quarter" idx="12"/>
          </p:nvPr>
        </p:nvSpPr>
        <p:spPr/>
        <p:txBody>
          <a:bodyPr/>
          <a:lstStyle>
            <a:lvl1pPr>
              <a:defRPr/>
            </a:lvl1pPr>
          </a:lstStyle>
          <a:p>
            <a:fld id="{1A6027C5-E067-4019-983B-F1E6175531F8}" type="slidenum">
              <a:rPr lang="fr-FR"/>
              <a:pPr/>
              <a:t>‹Nº›</a:t>
            </a:fld>
            <a:endParaRPr lang="fr-F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s-ES"/>
              <a:t>Haga clic para modificar el estilo de título del patrón</a:t>
            </a:r>
            <a:endParaRPr lang="fr-FR"/>
          </a:p>
        </p:txBody>
      </p:sp>
      <p:sp>
        <p:nvSpPr>
          <p:cNvPr id="3" name="Espace réservé du texte vertical 2"/>
          <p:cNvSpPr>
            <a:spLocks noGrp="1"/>
          </p:cNvSpPr>
          <p:nvPr>
            <p:ph type="body" orient="vert" idx="1"/>
          </p:nvPr>
        </p:nvSpPr>
        <p:spPr/>
        <p:txBody>
          <a:bodyPr vert="eaVert"/>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fr-FR"/>
          </a:p>
        </p:txBody>
      </p:sp>
      <p:sp>
        <p:nvSpPr>
          <p:cNvPr id="4" name="Espace réservé de la date 3">
            <a:extLst>
              <a:ext uri="{FF2B5EF4-FFF2-40B4-BE49-F238E27FC236}">
                <a16:creationId xmlns:a16="http://schemas.microsoft.com/office/drawing/2014/main" xmlns="" id="{F7EA7674-4AE7-4FE4-A71A-001C39A2894B}"/>
              </a:ext>
            </a:extLst>
          </p:cNvPr>
          <p:cNvSpPr>
            <a:spLocks noGrp="1"/>
          </p:cNvSpPr>
          <p:nvPr>
            <p:ph type="dt" sz="half" idx="10"/>
          </p:nvPr>
        </p:nvSpPr>
        <p:spPr/>
        <p:txBody>
          <a:bodyPr/>
          <a:lstStyle>
            <a:lvl1pPr>
              <a:defRPr/>
            </a:lvl1pPr>
          </a:lstStyle>
          <a:p>
            <a:pPr>
              <a:defRPr/>
            </a:pPr>
            <a:fld id="{D0764EB2-736A-448B-A386-1B433FCA3F51}" type="datetimeFigureOut">
              <a:rPr lang="fr-FR"/>
              <a:pPr>
                <a:defRPr/>
              </a:pPr>
              <a:t>16/03/2021</a:t>
            </a:fld>
            <a:endParaRPr lang="fr-FR"/>
          </a:p>
        </p:txBody>
      </p:sp>
      <p:sp>
        <p:nvSpPr>
          <p:cNvPr id="5" name="Espace réservé du pied de page 4">
            <a:extLst>
              <a:ext uri="{FF2B5EF4-FFF2-40B4-BE49-F238E27FC236}">
                <a16:creationId xmlns:a16="http://schemas.microsoft.com/office/drawing/2014/main" xmlns="" id="{312593EB-EE93-44B6-A778-35F565DA38FA}"/>
              </a:ext>
            </a:extLst>
          </p:cNvPr>
          <p:cNvSpPr>
            <a:spLocks noGrp="1"/>
          </p:cNvSpPr>
          <p:nvPr>
            <p:ph type="ftr" sz="quarter" idx="11"/>
          </p:nvPr>
        </p:nvSpPr>
        <p:spPr/>
        <p:txBody>
          <a:bodyPr/>
          <a:lstStyle>
            <a:lvl1pPr>
              <a:defRPr/>
            </a:lvl1pPr>
          </a:lstStyle>
          <a:p>
            <a:pPr>
              <a:defRPr/>
            </a:pPr>
            <a:endParaRPr lang="fr-FR"/>
          </a:p>
        </p:txBody>
      </p:sp>
      <p:sp>
        <p:nvSpPr>
          <p:cNvPr id="6" name="Espace réservé du numéro de diapositive 5">
            <a:extLst>
              <a:ext uri="{FF2B5EF4-FFF2-40B4-BE49-F238E27FC236}">
                <a16:creationId xmlns:a16="http://schemas.microsoft.com/office/drawing/2014/main" xmlns="" id="{4EC4F39A-5062-42E1-B9DC-9618B5B76A5E}"/>
              </a:ext>
            </a:extLst>
          </p:cNvPr>
          <p:cNvSpPr>
            <a:spLocks noGrp="1"/>
          </p:cNvSpPr>
          <p:nvPr>
            <p:ph type="sldNum" sz="quarter" idx="12"/>
          </p:nvPr>
        </p:nvSpPr>
        <p:spPr/>
        <p:txBody>
          <a:bodyPr/>
          <a:lstStyle>
            <a:lvl1pPr>
              <a:defRPr/>
            </a:lvl1pPr>
          </a:lstStyle>
          <a:p>
            <a:fld id="{C4A17D02-6EA9-42D7-BB78-EE00B0645D5F}" type="slidenum">
              <a:rPr lang="fr-FR"/>
              <a:pPr/>
              <a:t>‹Nº›</a:t>
            </a:fld>
            <a:endParaRPr lang="fr-F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6629400" y="274638"/>
            <a:ext cx="2057400" cy="5851525"/>
          </a:xfrm>
        </p:spPr>
        <p:txBody>
          <a:bodyPr vert="eaVert"/>
          <a:lstStyle/>
          <a:p>
            <a:r>
              <a:rPr lang="es-ES"/>
              <a:t>Haga clic para modificar el estilo de título del patrón</a:t>
            </a:r>
            <a:endParaRPr lang="fr-FR"/>
          </a:p>
        </p:txBody>
      </p:sp>
      <p:sp>
        <p:nvSpPr>
          <p:cNvPr id="3" name="Espace réservé du texte vertical 2"/>
          <p:cNvSpPr>
            <a:spLocks noGrp="1"/>
          </p:cNvSpPr>
          <p:nvPr>
            <p:ph type="body" orient="vert" idx="1"/>
          </p:nvPr>
        </p:nvSpPr>
        <p:spPr>
          <a:xfrm>
            <a:off x="457200" y="274638"/>
            <a:ext cx="6019800" cy="5851525"/>
          </a:xfrm>
        </p:spPr>
        <p:txBody>
          <a:bodyPr vert="eaVert"/>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fr-FR"/>
          </a:p>
        </p:txBody>
      </p:sp>
      <p:sp>
        <p:nvSpPr>
          <p:cNvPr id="4" name="Espace réservé de la date 3">
            <a:extLst>
              <a:ext uri="{FF2B5EF4-FFF2-40B4-BE49-F238E27FC236}">
                <a16:creationId xmlns:a16="http://schemas.microsoft.com/office/drawing/2014/main" xmlns="" id="{F7EA7674-4AE7-4FE4-A71A-001C39A2894B}"/>
              </a:ext>
            </a:extLst>
          </p:cNvPr>
          <p:cNvSpPr>
            <a:spLocks noGrp="1"/>
          </p:cNvSpPr>
          <p:nvPr>
            <p:ph type="dt" sz="half" idx="10"/>
          </p:nvPr>
        </p:nvSpPr>
        <p:spPr/>
        <p:txBody>
          <a:bodyPr/>
          <a:lstStyle>
            <a:lvl1pPr>
              <a:defRPr/>
            </a:lvl1pPr>
          </a:lstStyle>
          <a:p>
            <a:pPr>
              <a:defRPr/>
            </a:pPr>
            <a:fld id="{614FE93A-102D-4E5A-B202-4AE57FC8A0E5}" type="datetimeFigureOut">
              <a:rPr lang="fr-FR"/>
              <a:pPr>
                <a:defRPr/>
              </a:pPr>
              <a:t>16/03/2021</a:t>
            </a:fld>
            <a:endParaRPr lang="fr-FR"/>
          </a:p>
        </p:txBody>
      </p:sp>
      <p:sp>
        <p:nvSpPr>
          <p:cNvPr id="5" name="Espace réservé du pied de page 4">
            <a:extLst>
              <a:ext uri="{FF2B5EF4-FFF2-40B4-BE49-F238E27FC236}">
                <a16:creationId xmlns:a16="http://schemas.microsoft.com/office/drawing/2014/main" xmlns="" id="{312593EB-EE93-44B6-A778-35F565DA38FA}"/>
              </a:ext>
            </a:extLst>
          </p:cNvPr>
          <p:cNvSpPr>
            <a:spLocks noGrp="1"/>
          </p:cNvSpPr>
          <p:nvPr>
            <p:ph type="ftr" sz="quarter" idx="11"/>
          </p:nvPr>
        </p:nvSpPr>
        <p:spPr/>
        <p:txBody>
          <a:bodyPr/>
          <a:lstStyle>
            <a:lvl1pPr>
              <a:defRPr/>
            </a:lvl1pPr>
          </a:lstStyle>
          <a:p>
            <a:pPr>
              <a:defRPr/>
            </a:pPr>
            <a:endParaRPr lang="fr-FR"/>
          </a:p>
        </p:txBody>
      </p:sp>
      <p:sp>
        <p:nvSpPr>
          <p:cNvPr id="6" name="Espace réservé du numéro de diapositive 5">
            <a:extLst>
              <a:ext uri="{FF2B5EF4-FFF2-40B4-BE49-F238E27FC236}">
                <a16:creationId xmlns:a16="http://schemas.microsoft.com/office/drawing/2014/main" xmlns="" id="{4EC4F39A-5062-42E1-B9DC-9618B5B76A5E}"/>
              </a:ext>
            </a:extLst>
          </p:cNvPr>
          <p:cNvSpPr>
            <a:spLocks noGrp="1"/>
          </p:cNvSpPr>
          <p:nvPr>
            <p:ph type="sldNum" sz="quarter" idx="12"/>
          </p:nvPr>
        </p:nvSpPr>
        <p:spPr/>
        <p:txBody>
          <a:bodyPr/>
          <a:lstStyle>
            <a:lvl1pPr>
              <a:defRPr/>
            </a:lvl1pPr>
          </a:lstStyle>
          <a:p>
            <a:fld id="{125D2A39-6510-49E2-A81E-2C0B63B93B5D}" type="slidenum">
              <a:rPr lang="fr-FR"/>
              <a:pPr/>
              <a:t>‹Nº›</a:t>
            </a:fld>
            <a:endParaRPr lang="fr-F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Only">
  <p:cSld name="Contenido">
    <p:spTree>
      <p:nvGrpSpPr>
        <p:cNvPr id="1" name=""/>
        <p:cNvGrpSpPr/>
        <p:nvPr/>
      </p:nvGrpSpPr>
      <p:grpSpPr>
        <a:xfrm>
          <a:off x="0" y="0"/>
          <a:ext cx="0" cy="0"/>
          <a:chOff x="0" y="0"/>
          <a:chExt cx="0" cy="0"/>
        </a:xfrm>
      </p:grpSpPr>
      <p:sp>
        <p:nvSpPr>
          <p:cNvPr id="2" name="1 Marcador de contenido"/>
          <p:cNvSpPr>
            <a:spLocks noGrp="1"/>
          </p:cNvSpPr>
          <p:nvPr>
            <p:ph/>
          </p:nvPr>
        </p:nvSpPr>
        <p:spPr>
          <a:xfrm>
            <a:off x="457200" y="274638"/>
            <a:ext cx="8229600" cy="5851525"/>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3" name="Rectangle 4"/>
          <p:cNvSpPr>
            <a:spLocks noGrp="1" noChangeArrowheads="1"/>
          </p:cNvSpPr>
          <p:nvPr>
            <p:ph type="dt" sz="half" idx="10"/>
          </p:nvPr>
        </p:nvSpPr>
        <p:spPr>
          <a:ln/>
        </p:spPr>
        <p:txBody>
          <a:bodyPr/>
          <a:lstStyle>
            <a:lvl1pPr>
              <a:defRPr/>
            </a:lvl1pPr>
          </a:lstStyle>
          <a:p>
            <a:pPr>
              <a:defRPr/>
            </a:pPr>
            <a:endParaRPr lang="es-ES"/>
          </a:p>
        </p:txBody>
      </p:sp>
      <p:sp>
        <p:nvSpPr>
          <p:cNvPr id="4" name="Rectangle 5"/>
          <p:cNvSpPr>
            <a:spLocks noGrp="1" noChangeArrowheads="1"/>
          </p:cNvSpPr>
          <p:nvPr>
            <p:ph type="ftr" sz="quarter" idx="11"/>
          </p:nvPr>
        </p:nvSpPr>
        <p:spPr>
          <a:ln/>
        </p:spPr>
        <p:txBody>
          <a:bodyPr/>
          <a:lstStyle>
            <a:lvl1pPr>
              <a:defRPr/>
            </a:lvl1pPr>
          </a:lstStyle>
          <a:p>
            <a:pPr>
              <a:defRPr/>
            </a:pPr>
            <a:endParaRPr lang="es-ES"/>
          </a:p>
        </p:txBody>
      </p:sp>
      <p:sp>
        <p:nvSpPr>
          <p:cNvPr id="5" name="Rectangle 6"/>
          <p:cNvSpPr>
            <a:spLocks noGrp="1" noChangeArrowheads="1"/>
          </p:cNvSpPr>
          <p:nvPr>
            <p:ph type="sldNum" sz="quarter" idx="12"/>
          </p:nvPr>
        </p:nvSpPr>
        <p:spPr>
          <a:ln/>
        </p:spPr>
        <p:txBody>
          <a:bodyPr/>
          <a:lstStyle>
            <a:lvl1pPr>
              <a:defRPr/>
            </a:lvl1pPr>
          </a:lstStyle>
          <a:p>
            <a:pPr>
              <a:defRPr/>
            </a:pPr>
            <a:fld id="{97C97D73-1FA0-4023-982C-C90879C31E5E}" type="slidenum">
              <a:rPr lang="es-ES" altLang="es-ES"/>
              <a:pPr>
                <a:defRPr/>
              </a:pPr>
              <a:t>‹Nº›</a:t>
            </a:fld>
            <a:endParaRPr lang="es-ES" altLang="es-E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s-ES"/>
              <a:t>Haga clic para modificar el estilo de título del patrón</a:t>
            </a:r>
            <a:endParaRPr lang="fr-FR"/>
          </a:p>
        </p:txBody>
      </p:sp>
      <p:sp>
        <p:nvSpPr>
          <p:cNvPr id="3" name="Espace réservé du contenu 2"/>
          <p:cNvSpPr>
            <a:spLocks noGrp="1"/>
          </p:cNvSpPr>
          <p:nvPr>
            <p:ph idx="1"/>
          </p:nvPr>
        </p:nvSpPr>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fr-FR"/>
          </a:p>
        </p:txBody>
      </p:sp>
      <p:sp>
        <p:nvSpPr>
          <p:cNvPr id="4" name="Espace réservé de la date 3">
            <a:extLst>
              <a:ext uri="{FF2B5EF4-FFF2-40B4-BE49-F238E27FC236}">
                <a16:creationId xmlns:a16="http://schemas.microsoft.com/office/drawing/2014/main" xmlns="" id="{F7EA7674-4AE7-4FE4-A71A-001C39A2894B}"/>
              </a:ext>
            </a:extLst>
          </p:cNvPr>
          <p:cNvSpPr>
            <a:spLocks noGrp="1"/>
          </p:cNvSpPr>
          <p:nvPr>
            <p:ph type="dt" sz="half" idx="10"/>
          </p:nvPr>
        </p:nvSpPr>
        <p:spPr/>
        <p:txBody>
          <a:bodyPr/>
          <a:lstStyle>
            <a:lvl1pPr>
              <a:defRPr/>
            </a:lvl1pPr>
          </a:lstStyle>
          <a:p>
            <a:pPr>
              <a:defRPr/>
            </a:pPr>
            <a:fld id="{939AA509-07D3-4CA9-8B39-9FD9B63E266F}" type="datetimeFigureOut">
              <a:rPr lang="fr-FR"/>
              <a:pPr>
                <a:defRPr/>
              </a:pPr>
              <a:t>16/03/2021</a:t>
            </a:fld>
            <a:endParaRPr lang="fr-FR"/>
          </a:p>
        </p:txBody>
      </p:sp>
      <p:sp>
        <p:nvSpPr>
          <p:cNvPr id="5" name="Espace réservé du pied de page 4">
            <a:extLst>
              <a:ext uri="{FF2B5EF4-FFF2-40B4-BE49-F238E27FC236}">
                <a16:creationId xmlns:a16="http://schemas.microsoft.com/office/drawing/2014/main" xmlns="" id="{312593EB-EE93-44B6-A778-35F565DA38FA}"/>
              </a:ext>
            </a:extLst>
          </p:cNvPr>
          <p:cNvSpPr>
            <a:spLocks noGrp="1"/>
          </p:cNvSpPr>
          <p:nvPr>
            <p:ph type="ftr" sz="quarter" idx="11"/>
          </p:nvPr>
        </p:nvSpPr>
        <p:spPr/>
        <p:txBody>
          <a:bodyPr/>
          <a:lstStyle>
            <a:lvl1pPr>
              <a:defRPr/>
            </a:lvl1pPr>
          </a:lstStyle>
          <a:p>
            <a:pPr>
              <a:defRPr/>
            </a:pPr>
            <a:endParaRPr lang="fr-FR"/>
          </a:p>
        </p:txBody>
      </p:sp>
      <p:sp>
        <p:nvSpPr>
          <p:cNvPr id="6" name="Espace réservé du numéro de diapositive 5">
            <a:extLst>
              <a:ext uri="{FF2B5EF4-FFF2-40B4-BE49-F238E27FC236}">
                <a16:creationId xmlns:a16="http://schemas.microsoft.com/office/drawing/2014/main" xmlns="" id="{4EC4F39A-5062-42E1-B9DC-9618B5B76A5E}"/>
              </a:ext>
            </a:extLst>
          </p:cNvPr>
          <p:cNvSpPr>
            <a:spLocks noGrp="1"/>
          </p:cNvSpPr>
          <p:nvPr>
            <p:ph type="sldNum" sz="quarter" idx="12"/>
          </p:nvPr>
        </p:nvSpPr>
        <p:spPr/>
        <p:txBody>
          <a:bodyPr/>
          <a:lstStyle>
            <a:lvl1pPr>
              <a:defRPr/>
            </a:lvl1pPr>
          </a:lstStyle>
          <a:p>
            <a:fld id="{51FCA0FB-8030-4537-95BB-CE1F15562EEA}" type="slidenum">
              <a:rPr lang="fr-FR"/>
              <a:pPr/>
              <a:t>‹Nº›</a:t>
            </a:fld>
            <a:endParaRPr lang="fr-F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722313" y="4406900"/>
            <a:ext cx="7772400" cy="1362075"/>
          </a:xfrm>
        </p:spPr>
        <p:txBody>
          <a:bodyPr anchor="t"/>
          <a:lstStyle>
            <a:lvl1pPr algn="l">
              <a:defRPr sz="4000" b="1" cap="all"/>
            </a:lvl1pPr>
          </a:lstStyle>
          <a:p>
            <a:r>
              <a:rPr lang="es-ES"/>
              <a:t>Haga clic para modificar el estilo de título del patrón</a:t>
            </a:r>
            <a:endParaRPr lang="fr-FR"/>
          </a:p>
        </p:txBody>
      </p:sp>
      <p:sp>
        <p:nvSpPr>
          <p:cNvPr id="3" name="Espace réservé du texte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a:t>Haga clic para modificar el estilo de texto del patrón</a:t>
            </a:r>
          </a:p>
        </p:txBody>
      </p:sp>
      <p:sp>
        <p:nvSpPr>
          <p:cNvPr id="4" name="Espace réservé de la date 3">
            <a:extLst>
              <a:ext uri="{FF2B5EF4-FFF2-40B4-BE49-F238E27FC236}">
                <a16:creationId xmlns:a16="http://schemas.microsoft.com/office/drawing/2014/main" xmlns="" id="{F7EA7674-4AE7-4FE4-A71A-001C39A2894B}"/>
              </a:ext>
            </a:extLst>
          </p:cNvPr>
          <p:cNvSpPr>
            <a:spLocks noGrp="1"/>
          </p:cNvSpPr>
          <p:nvPr>
            <p:ph type="dt" sz="half" idx="10"/>
          </p:nvPr>
        </p:nvSpPr>
        <p:spPr/>
        <p:txBody>
          <a:bodyPr/>
          <a:lstStyle>
            <a:lvl1pPr>
              <a:defRPr/>
            </a:lvl1pPr>
          </a:lstStyle>
          <a:p>
            <a:pPr>
              <a:defRPr/>
            </a:pPr>
            <a:fld id="{54C3DBF6-12A6-49FB-8583-56D29019D376}" type="datetimeFigureOut">
              <a:rPr lang="fr-FR"/>
              <a:pPr>
                <a:defRPr/>
              </a:pPr>
              <a:t>16/03/2021</a:t>
            </a:fld>
            <a:endParaRPr lang="fr-FR"/>
          </a:p>
        </p:txBody>
      </p:sp>
      <p:sp>
        <p:nvSpPr>
          <p:cNvPr id="5" name="Espace réservé du pied de page 4">
            <a:extLst>
              <a:ext uri="{FF2B5EF4-FFF2-40B4-BE49-F238E27FC236}">
                <a16:creationId xmlns:a16="http://schemas.microsoft.com/office/drawing/2014/main" xmlns="" id="{312593EB-EE93-44B6-A778-35F565DA38FA}"/>
              </a:ext>
            </a:extLst>
          </p:cNvPr>
          <p:cNvSpPr>
            <a:spLocks noGrp="1"/>
          </p:cNvSpPr>
          <p:nvPr>
            <p:ph type="ftr" sz="quarter" idx="11"/>
          </p:nvPr>
        </p:nvSpPr>
        <p:spPr/>
        <p:txBody>
          <a:bodyPr/>
          <a:lstStyle>
            <a:lvl1pPr>
              <a:defRPr/>
            </a:lvl1pPr>
          </a:lstStyle>
          <a:p>
            <a:pPr>
              <a:defRPr/>
            </a:pPr>
            <a:endParaRPr lang="fr-FR"/>
          </a:p>
        </p:txBody>
      </p:sp>
      <p:sp>
        <p:nvSpPr>
          <p:cNvPr id="6" name="Espace réservé du numéro de diapositive 5">
            <a:extLst>
              <a:ext uri="{FF2B5EF4-FFF2-40B4-BE49-F238E27FC236}">
                <a16:creationId xmlns:a16="http://schemas.microsoft.com/office/drawing/2014/main" xmlns="" id="{4EC4F39A-5062-42E1-B9DC-9618B5B76A5E}"/>
              </a:ext>
            </a:extLst>
          </p:cNvPr>
          <p:cNvSpPr>
            <a:spLocks noGrp="1"/>
          </p:cNvSpPr>
          <p:nvPr>
            <p:ph type="sldNum" sz="quarter" idx="12"/>
          </p:nvPr>
        </p:nvSpPr>
        <p:spPr/>
        <p:txBody>
          <a:bodyPr/>
          <a:lstStyle>
            <a:lvl1pPr>
              <a:defRPr/>
            </a:lvl1pPr>
          </a:lstStyle>
          <a:p>
            <a:fld id="{FDEE0896-7550-4DDB-A3FB-C098570FD5BD}" type="slidenum">
              <a:rPr lang="fr-FR"/>
              <a:pPr/>
              <a:t>‹Nº›</a:t>
            </a:fld>
            <a:endParaRPr lang="fr-F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s-ES"/>
              <a:t>Haga clic para modificar el estilo de título del patrón</a:t>
            </a:r>
            <a:endParaRPr lang="fr-FR"/>
          </a:p>
        </p:txBody>
      </p:sp>
      <p:sp>
        <p:nvSpPr>
          <p:cNvPr id="3" name="Espace réservé du contenu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fr-FR"/>
          </a:p>
        </p:txBody>
      </p:sp>
      <p:sp>
        <p:nvSpPr>
          <p:cNvPr id="4" name="Espace réservé du contenu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fr-FR"/>
          </a:p>
        </p:txBody>
      </p:sp>
      <p:sp>
        <p:nvSpPr>
          <p:cNvPr id="5" name="Espace réservé de la date 3">
            <a:extLst>
              <a:ext uri="{FF2B5EF4-FFF2-40B4-BE49-F238E27FC236}">
                <a16:creationId xmlns:a16="http://schemas.microsoft.com/office/drawing/2014/main" xmlns="" id="{F7EA7674-4AE7-4FE4-A71A-001C39A2894B}"/>
              </a:ext>
            </a:extLst>
          </p:cNvPr>
          <p:cNvSpPr>
            <a:spLocks noGrp="1"/>
          </p:cNvSpPr>
          <p:nvPr>
            <p:ph type="dt" sz="half" idx="10"/>
          </p:nvPr>
        </p:nvSpPr>
        <p:spPr/>
        <p:txBody>
          <a:bodyPr/>
          <a:lstStyle>
            <a:lvl1pPr>
              <a:defRPr/>
            </a:lvl1pPr>
          </a:lstStyle>
          <a:p>
            <a:pPr>
              <a:defRPr/>
            </a:pPr>
            <a:fld id="{55199170-5C34-4EE6-8FCB-BEE8A214631E}" type="datetimeFigureOut">
              <a:rPr lang="fr-FR"/>
              <a:pPr>
                <a:defRPr/>
              </a:pPr>
              <a:t>16/03/2021</a:t>
            </a:fld>
            <a:endParaRPr lang="fr-FR"/>
          </a:p>
        </p:txBody>
      </p:sp>
      <p:sp>
        <p:nvSpPr>
          <p:cNvPr id="6" name="Espace réservé du pied de page 4">
            <a:extLst>
              <a:ext uri="{FF2B5EF4-FFF2-40B4-BE49-F238E27FC236}">
                <a16:creationId xmlns:a16="http://schemas.microsoft.com/office/drawing/2014/main" xmlns="" id="{312593EB-EE93-44B6-A778-35F565DA38FA}"/>
              </a:ext>
            </a:extLst>
          </p:cNvPr>
          <p:cNvSpPr>
            <a:spLocks noGrp="1"/>
          </p:cNvSpPr>
          <p:nvPr>
            <p:ph type="ftr" sz="quarter" idx="11"/>
          </p:nvPr>
        </p:nvSpPr>
        <p:spPr/>
        <p:txBody>
          <a:bodyPr/>
          <a:lstStyle>
            <a:lvl1pPr>
              <a:defRPr/>
            </a:lvl1pPr>
          </a:lstStyle>
          <a:p>
            <a:pPr>
              <a:defRPr/>
            </a:pPr>
            <a:endParaRPr lang="fr-FR"/>
          </a:p>
        </p:txBody>
      </p:sp>
      <p:sp>
        <p:nvSpPr>
          <p:cNvPr id="7" name="Espace réservé du numéro de diapositive 5">
            <a:extLst>
              <a:ext uri="{FF2B5EF4-FFF2-40B4-BE49-F238E27FC236}">
                <a16:creationId xmlns:a16="http://schemas.microsoft.com/office/drawing/2014/main" xmlns="" id="{4EC4F39A-5062-42E1-B9DC-9618B5B76A5E}"/>
              </a:ext>
            </a:extLst>
          </p:cNvPr>
          <p:cNvSpPr>
            <a:spLocks noGrp="1"/>
          </p:cNvSpPr>
          <p:nvPr>
            <p:ph type="sldNum" sz="quarter" idx="12"/>
          </p:nvPr>
        </p:nvSpPr>
        <p:spPr/>
        <p:txBody>
          <a:bodyPr/>
          <a:lstStyle>
            <a:lvl1pPr>
              <a:defRPr/>
            </a:lvl1pPr>
          </a:lstStyle>
          <a:p>
            <a:fld id="{00A45346-CF61-4516-B61B-07FE00C4698E}" type="slidenum">
              <a:rPr lang="fr-FR"/>
              <a:pPr/>
              <a:t>‹Nº›</a:t>
            </a:fld>
            <a:endParaRPr lang="fr-F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lvl1pPr>
              <a:defRPr/>
            </a:lvl1pPr>
          </a:lstStyle>
          <a:p>
            <a:r>
              <a:rPr lang="es-ES"/>
              <a:t>Haga clic para modificar el estilo de título del patrón</a:t>
            </a:r>
            <a:endParaRPr lang="fr-FR"/>
          </a:p>
        </p:txBody>
      </p:sp>
      <p:sp>
        <p:nvSpPr>
          <p:cNvPr id="3" name="Espace réservé du texte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el estilo de texto del patrón</a:t>
            </a:r>
          </a:p>
        </p:txBody>
      </p:sp>
      <p:sp>
        <p:nvSpPr>
          <p:cNvPr id="4" name="Espace réservé du contenu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fr-FR"/>
          </a:p>
        </p:txBody>
      </p:sp>
      <p:sp>
        <p:nvSpPr>
          <p:cNvPr id="5" name="Espace réservé du texte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el estilo de texto del patrón</a:t>
            </a:r>
          </a:p>
        </p:txBody>
      </p:sp>
      <p:sp>
        <p:nvSpPr>
          <p:cNvPr id="6" name="Espace réservé du contenu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fr-FR"/>
          </a:p>
        </p:txBody>
      </p:sp>
      <p:sp>
        <p:nvSpPr>
          <p:cNvPr id="7" name="Espace réservé de la date 3">
            <a:extLst>
              <a:ext uri="{FF2B5EF4-FFF2-40B4-BE49-F238E27FC236}">
                <a16:creationId xmlns:a16="http://schemas.microsoft.com/office/drawing/2014/main" xmlns="" id="{F7EA7674-4AE7-4FE4-A71A-001C39A2894B}"/>
              </a:ext>
            </a:extLst>
          </p:cNvPr>
          <p:cNvSpPr>
            <a:spLocks noGrp="1"/>
          </p:cNvSpPr>
          <p:nvPr>
            <p:ph type="dt" sz="half" idx="10"/>
          </p:nvPr>
        </p:nvSpPr>
        <p:spPr/>
        <p:txBody>
          <a:bodyPr/>
          <a:lstStyle>
            <a:lvl1pPr>
              <a:defRPr/>
            </a:lvl1pPr>
          </a:lstStyle>
          <a:p>
            <a:pPr>
              <a:defRPr/>
            </a:pPr>
            <a:fld id="{18E3EAD4-4C42-406A-8BD8-BBBC89729C7A}" type="datetimeFigureOut">
              <a:rPr lang="fr-FR"/>
              <a:pPr>
                <a:defRPr/>
              </a:pPr>
              <a:t>16/03/2021</a:t>
            </a:fld>
            <a:endParaRPr lang="fr-FR"/>
          </a:p>
        </p:txBody>
      </p:sp>
      <p:sp>
        <p:nvSpPr>
          <p:cNvPr id="8" name="Espace réservé du pied de page 4">
            <a:extLst>
              <a:ext uri="{FF2B5EF4-FFF2-40B4-BE49-F238E27FC236}">
                <a16:creationId xmlns:a16="http://schemas.microsoft.com/office/drawing/2014/main" xmlns="" id="{312593EB-EE93-44B6-A778-35F565DA38FA}"/>
              </a:ext>
            </a:extLst>
          </p:cNvPr>
          <p:cNvSpPr>
            <a:spLocks noGrp="1"/>
          </p:cNvSpPr>
          <p:nvPr>
            <p:ph type="ftr" sz="quarter" idx="11"/>
          </p:nvPr>
        </p:nvSpPr>
        <p:spPr/>
        <p:txBody>
          <a:bodyPr/>
          <a:lstStyle>
            <a:lvl1pPr>
              <a:defRPr/>
            </a:lvl1pPr>
          </a:lstStyle>
          <a:p>
            <a:pPr>
              <a:defRPr/>
            </a:pPr>
            <a:endParaRPr lang="fr-FR"/>
          </a:p>
        </p:txBody>
      </p:sp>
      <p:sp>
        <p:nvSpPr>
          <p:cNvPr id="9" name="Espace réservé du numéro de diapositive 5">
            <a:extLst>
              <a:ext uri="{FF2B5EF4-FFF2-40B4-BE49-F238E27FC236}">
                <a16:creationId xmlns:a16="http://schemas.microsoft.com/office/drawing/2014/main" xmlns="" id="{4EC4F39A-5062-42E1-B9DC-9618B5B76A5E}"/>
              </a:ext>
            </a:extLst>
          </p:cNvPr>
          <p:cNvSpPr>
            <a:spLocks noGrp="1"/>
          </p:cNvSpPr>
          <p:nvPr>
            <p:ph type="sldNum" sz="quarter" idx="12"/>
          </p:nvPr>
        </p:nvSpPr>
        <p:spPr/>
        <p:txBody>
          <a:bodyPr/>
          <a:lstStyle>
            <a:lvl1pPr>
              <a:defRPr/>
            </a:lvl1pPr>
          </a:lstStyle>
          <a:p>
            <a:fld id="{3EEC6D0B-5345-4C2B-8C01-B64F8E10FDCD}" type="slidenum">
              <a:rPr lang="fr-FR"/>
              <a:pPr/>
              <a:t>‹Nº›</a:t>
            </a:fld>
            <a:endParaRPr lang="fr-F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s-ES"/>
              <a:t>Haga clic para modificar el estilo de título del patrón</a:t>
            </a:r>
            <a:endParaRPr lang="fr-FR"/>
          </a:p>
        </p:txBody>
      </p:sp>
      <p:sp>
        <p:nvSpPr>
          <p:cNvPr id="3" name="Espace réservé de la date 3">
            <a:extLst>
              <a:ext uri="{FF2B5EF4-FFF2-40B4-BE49-F238E27FC236}">
                <a16:creationId xmlns:a16="http://schemas.microsoft.com/office/drawing/2014/main" xmlns="" id="{F7EA7674-4AE7-4FE4-A71A-001C39A2894B}"/>
              </a:ext>
            </a:extLst>
          </p:cNvPr>
          <p:cNvSpPr>
            <a:spLocks noGrp="1"/>
          </p:cNvSpPr>
          <p:nvPr>
            <p:ph type="dt" sz="half" idx="10"/>
          </p:nvPr>
        </p:nvSpPr>
        <p:spPr/>
        <p:txBody>
          <a:bodyPr/>
          <a:lstStyle>
            <a:lvl1pPr>
              <a:defRPr/>
            </a:lvl1pPr>
          </a:lstStyle>
          <a:p>
            <a:pPr>
              <a:defRPr/>
            </a:pPr>
            <a:fld id="{32AD64D6-226F-4B86-81DC-6C9678360DAD}" type="datetimeFigureOut">
              <a:rPr lang="fr-FR"/>
              <a:pPr>
                <a:defRPr/>
              </a:pPr>
              <a:t>16/03/2021</a:t>
            </a:fld>
            <a:endParaRPr lang="fr-FR"/>
          </a:p>
        </p:txBody>
      </p:sp>
      <p:sp>
        <p:nvSpPr>
          <p:cNvPr id="4" name="Espace réservé du pied de page 4">
            <a:extLst>
              <a:ext uri="{FF2B5EF4-FFF2-40B4-BE49-F238E27FC236}">
                <a16:creationId xmlns:a16="http://schemas.microsoft.com/office/drawing/2014/main" xmlns="" id="{312593EB-EE93-44B6-A778-35F565DA38FA}"/>
              </a:ext>
            </a:extLst>
          </p:cNvPr>
          <p:cNvSpPr>
            <a:spLocks noGrp="1"/>
          </p:cNvSpPr>
          <p:nvPr>
            <p:ph type="ftr" sz="quarter" idx="11"/>
          </p:nvPr>
        </p:nvSpPr>
        <p:spPr/>
        <p:txBody>
          <a:bodyPr/>
          <a:lstStyle>
            <a:lvl1pPr>
              <a:defRPr/>
            </a:lvl1pPr>
          </a:lstStyle>
          <a:p>
            <a:pPr>
              <a:defRPr/>
            </a:pPr>
            <a:endParaRPr lang="fr-FR"/>
          </a:p>
        </p:txBody>
      </p:sp>
      <p:sp>
        <p:nvSpPr>
          <p:cNvPr id="5" name="Espace réservé du numéro de diapositive 5">
            <a:extLst>
              <a:ext uri="{FF2B5EF4-FFF2-40B4-BE49-F238E27FC236}">
                <a16:creationId xmlns:a16="http://schemas.microsoft.com/office/drawing/2014/main" xmlns="" id="{4EC4F39A-5062-42E1-B9DC-9618B5B76A5E}"/>
              </a:ext>
            </a:extLst>
          </p:cNvPr>
          <p:cNvSpPr>
            <a:spLocks noGrp="1"/>
          </p:cNvSpPr>
          <p:nvPr>
            <p:ph type="sldNum" sz="quarter" idx="12"/>
          </p:nvPr>
        </p:nvSpPr>
        <p:spPr/>
        <p:txBody>
          <a:bodyPr/>
          <a:lstStyle>
            <a:lvl1pPr>
              <a:defRPr/>
            </a:lvl1pPr>
          </a:lstStyle>
          <a:p>
            <a:fld id="{1B15BCC7-B540-45D5-9A52-394D53845119}" type="slidenum">
              <a:rPr lang="fr-FR"/>
              <a:pPr/>
              <a:t>‹Nº›</a:t>
            </a:fld>
            <a:endParaRPr lang="fr-F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3">
            <a:extLst>
              <a:ext uri="{FF2B5EF4-FFF2-40B4-BE49-F238E27FC236}">
                <a16:creationId xmlns:a16="http://schemas.microsoft.com/office/drawing/2014/main" xmlns="" id="{F7EA7674-4AE7-4FE4-A71A-001C39A2894B}"/>
              </a:ext>
            </a:extLst>
          </p:cNvPr>
          <p:cNvSpPr>
            <a:spLocks noGrp="1"/>
          </p:cNvSpPr>
          <p:nvPr>
            <p:ph type="dt" sz="half" idx="10"/>
          </p:nvPr>
        </p:nvSpPr>
        <p:spPr/>
        <p:txBody>
          <a:bodyPr/>
          <a:lstStyle>
            <a:lvl1pPr>
              <a:defRPr/>
            </a:lvl1pPr>
          </a:lstStyle>
          <a:p>
            <a:pPr>
              <a:defRPr/>
            </a:pPr>
            <a:fld id="{3B37527D-268C-4756-9319-912614C6961B}" type="datetimeFigureOut">
              <a:rPr lang="fr-FR"/>
              <a:pPr>
                <a:defRPr/>
              </a:pPr>
              <a:t>16/03/2021</a:t>
            </a:fld>
            <a:endParaRPr lang="fr-FR"/>
          </a:p>
        </p:txBody>
      </p:sp>
      <p:sp>
        <p:nvSpPr>
          <p:cNvPr id="3" name="Espace réservé du pied de page 4">
            <a:extLst>
              <a:ext uri="{FF2B5EF4-FFF2-40B4-BE49-F238E27FC236}">
                <a16:creationId xmlns:a16="http://schemas.microsoft.com/office/drawing/2014/main" xmlns="" id="{312593EB-EE93-44B6-A778-35F565DA38FA}"/>
              </a:ext>
            </a:extLst>
          </p:cNvPr>
          <p:cNvSpPr>
            <a:spLocks noGrp="1"/>
          </p:cNvSpPr>
          <p:nvPr>
            <p:ph type="ftr" sz="quarter" idx="11"/>
          </p:nvPr>
        </p:nvSpPr>
        <p:spPr/>
        <p:txBody>
          <a:bodyPr/>
          <a:lstStyle>
            <a:lvl1pPr>
              <a:defRPr/>
            </a:lvl1pPr>
          </a:lstStyle>
          <a:p>
            <a:pPr>
              <a:defRPr/>
            </a:pPr>
            <a:endParaRPr lang="fr-FR"/>
          </a:p>
        </p:txBody>
      </p:sp>
      <p:sp>
        <p:nvSpPr>
          <p:cNvPr id="4" name="Espace réservé du numéro de diapositive 5">
            <a:extLst>
              <a:ext uri="{FF2B5EF4-FFF2-40B4-BE49-F238E27FC236}">
                <a16:creationId xmlns:a16="http://schemas.microsoft.com/office/drawing/2014/main" xmlns="" id="{4EC4F39A-5062-42E1-B9DC-9618B5B76A5E}"/>
              </a:ext>
            </a:extLst>
          </p:cNvPr>
          <p:cNvSpPr>
            <a:spLocks noGrp="1"/>
          </p:cNvSpPr>
          <p:nvPr>
            <p:ph type="sldNum" sz="quarter" idx="12"/>
          </p:nvPr>
        </p:nvSpPr>
        <p:spPr/>
        <p:txBody>
          <a:bodyPr/>
          <a:lstStyle>
            <a:lvl1pPr>
              <a:defRPr/>
            </a:lvl1pPr>
          </a:lstStyle>
          <a:p>
            <a:fld id="{19AB2A60-6DD0-494C-8BE7-FDC5C8163716}" type="slidenum">
              <a:rPr lang="fr-FR"/>
              <a:pPr/>
              <a:t>‹Nº›</a:t>
            </a:fld>
            <a:endParaRPr lang="fr-F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457200" y="273050"/>
            <a:ext cx="3008313" cy="1162050"/>
          </a:xfrm>
        </p:spPr>
        <p:txBody>
          <a:bodyPr anchor="b"/>
          <a:lstStyle>
            <a:lvl1pPr algn="l">
              <a:defRPr sz="2000" b="1"/>
            </a:lvl1pPr>
          </a:lstStyle>
          <a:p>
            <a:r>
              <a:rPr lang="es-ES"/>
              <a:t>Haga clic para modificar el estilo de título del patrón</a:t>
            </a:r>
            <a:endParaRPr lang="fr-FR"/>
          </a:p>
        </p:txBody>
      </p:sp>
      <p:sp>
        <p:nvSpPr>
          <p:cNvPr id="3" name="Espace réservé du contenu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fr-FR"/>
          </a:p>
        </p:txBody>
      </p:sp>
      <p:sp>
        <p:nvSpPr>
          <p:cNvPr id="4" name="Espace réservé du texte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Haga clic para modificar el estilo de texto del patrón</a:t>
            </a:r>
          </a:p>
        </p:txBody>
      </p:sp>
      <p:sp>
        <p:nvSpPr>
          <p:cNvPr id="5" name="Espace réservé de la date 3">
            <a:extLst>
              <a:ext uri="{FF2B5EF4-FFF2-40B4-BE49-F238E27FC236}">
                <a16:creationId xmlns:a16="http://schemas.microsoft.com/office/drawing/2014/main" xmlns="" id="{F7EA7674-4AE7-4FE4-A71A-001C39A2894B}"/>
              </a:ext>
            </a:extLst>
          </p:cNvPr>
          <p:cNvSpPr>
            <a:spLocks noGrp="1"/>
          </p:cNvSpPr>
          <p:nvPr>
            <p:ph type="dt" sz="half" idx="10"/>
          </p:nvPr>
        </p:nvSpPr>
        <p:spPr/>
        <p:txBody>
          <a:bodyPr/>
          <a:lstStyle>
            <a:lvl1pPr>
              <a:defRPr/>
            </a:lvl1pPr>
          </a:lstStyle>
          <a:p>
            <a:pPr>
              <a:defRPr/>
            </a:pPr>
            <a:fld id="{4FFD8137-EA5A-4366-ABC3-2956FCB891D3}" type="datetimeFigureOut">
              <a:rPr lang="fr-FR"/>
              <a:pPr>
                <a:defRPr/>
              </a:pPr>
              <a:t>16/03/2021</a:t>
            </a:fld>
            <a:endParaRPr lang="fr-FR"/>
          </a:p>
        </p:txBody>
      </p:sp>
      <p:sp>
        <p:nvSpPr>
          <p:cNvPr id="6" name="Espace réservé du pied de page 4">
            <a:extLst>
              <a:ext uri="{FF2B5EF4-FFF2-40B4-BE49-F238E27FC236}">
                <a16:creationId xmlns:a16="http://schemas.microsoft.com/office/drawing/2014/main" xmlns="" id="{312593EB-EE93-44B6-A778-35F565DA38FA}"/>
              </a:ext>
            </a:extLst>
          </p:cNvPr>
          <p:cNvSpPr>
            <a:spLocks noGrp="1"/>
          </p:cNvSpPr>
          <p:nvPr>
            <p:ph type="ftr" sz="quarter" idx="11"/>
          </p:nvPr>
        </p:nvSpPr>
        <p:spPr/>
        <p:txBody>
          <a:bodyPr/>
          <a:lstStyle>
            <a:lvl1pPr>
              <a:defRPr/>
            </a:lvl1pPr>
          </a:lstStyle>
          <a:p>
            <a:pPr>
              <a:defRPr/>
            </a:pPr>
            <a:endParaRPr lang="fr-FR"/>
          </a:p>
        </p:txBody>
      </p:sp>
      <p:sp>
        <p:nvSpPr>
          <p:cNvPr id="7" name="Espace réservé du numéro de diapositive 5">
            <a:extLst>
              <a:ext uri="{FF2B5EF4-FFF2-40B4-BE49-F238E27FC236}">
                <a16:creationId xmlns:a16="http://schemas.microsoft.com/office/drawing/2014/main" xmlns="" id="{4EC4F39A-5062-42E1-B9DC-9618B5B76A5E}"/>
              </a:ext>
            </a:extLst>
          </p:cNvPr>
          <p:cNvSpPr>
            <a:spLocks noGrp="1"/>
          </p:cNvSpPr>
          <p:nvPr>
            <p:ph type="sldNum" sz="quarter" idx="12"/>
          </p:nvPr>
        </p:nvSpPr>
        <p:spPr/>
        <p:txBody>
          <a:bodyPr/>
          <a:lstStyle>
            <a:lvl1pPr>
              <a:defRPr/>
            </a:lvl1pPr>
          </a:lstStyle>
          <a:p>
            <a:fld id="{FA4D3358-596E-4A1F-85BD-FB967C127C38}" type="slidenum">
              <a:rPr lang="fr-FR"/>
              <a:pPr/>
              <a:t>‹Nº›</a:t>
            </a:fld>
            <a:endParaRPr lang="fr-F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1792288" y="4800600"/>
            <a:ext cx="5486400" cy="566738"/>
          </a:xfrm>
        </p:spPr>
        <p:txBody>
          <a:bodyPr anchor="b"/>
          <a:lstStyle>
            <a:lvl1pPr algn="l">
              <a:defRPr sz="2000" b="1"/>
            </a:lvl1pPr>
          </a:lstStyle>
          <a:p>
            <a:r>
              <a:rPr lang="es-ES"/>
              <a:t>Haga clic para modificar el estilo de título del patrón</a:t>
            </a:r>
            <a:endParaRPr lang="fr-FR"/>
          </a:p>
        </p:txBody>
      </p:sp>
      <p:sp>
        <p:nvSpPr>
          <p:cNvPr id="3" name="Espace réservé pour une image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s-ES" noProof="0"/>
              <a:t>Haga clic en el icono para agregar una imagen</a:t>
            </a:r>
            <a:endParaRPr lang="fr-FR" noProof="0"/>
          </a:p>
        </p:txBody>
      </p:sp>
      <p:sp>
        <p:nvSpPr>
          <p:cNvPr id="4" name="Espace réservé du texte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Haga clic para modificar el estilo de texto del patrón</a:t>
            </a:r>
          </a:p>
        </p:txBody>
      </p:sp>
      <p:sp>
        <p:nvSpPr>
          <p:cNvPr id="5" name="Espace réservé de la date 3">
            <a:extLst>
              <a:ext uri="{FF2B5EF4-FFF2-40B4-BE49-F238E27FC236}">
                <a16:creationId xmlns:a16="http://schemas.microsoft.com/office/drawing/2014/main" xmlns="" id="{F7EA7674-4AE7-4FE4-A71A-001C39A2894B}"/>
              </a:ext>
            </a:extLst>
          </p:cNvPr>
          <p:cNvSpPr>
            <a:spLocks noGrp="1"/>
          </p:cNvSpPr>
          <p:nvPr>
            <p:ph type="dt" sz="half" idx="10"/>
          </p:nvPr>
        </p:nvSpPr>
        <p:spPr/>
        <p:txBody>
          <a:bodyPr/>
          <a:lstStyle>
            <a:lvl1pPr>
              <a:defRPr/>
            </a:lvl1pPr>
          </a:lstStyle>
          <a:p>
            <a:pPr>
              <a:defRPr/>
            </a:pPr>
            <a:fld id="{74458380-67A9-4A22-83C6-8AC560D2EB4C}" type="datetimeFigureOut">
              <a:rPr lang="fr-FR"/>
              <a:pPr>
                <a:defRPr/>
              </a:pPr>
              <a:t>16/03/2021</a:t>
            </a:fld>
            <a:endParaRPr lang="fr-FR"/>
          </a:p>
        </p:txBody>
      </p:sp>
      <p:sp>
        <p:nvSpPr>
          <p:cNvPr id="6" name="Espace réservé du pied de page 4">
            <a:extLst>
              <a:ext uri="{FF2B5EF4-FFF2-40B4-BE49-F238E27FC236}">
                <a16:creationId xmlns:a16="http://schemas.microsoft.com/office/drawing/2014/main" xmlns="" id="{312593EB-EE93-44B6-A778-35F565DA38FA}"/>
              </a:ext>
            </a:extLst>
          </p:cNvPr>
          <p:cNvSpPr>
            <a:spLocks noGrp="1"/>
          </p:cNvSpPr>
          <p:nvPr>
            <p:ph type="ftr" sz="quarter" idx="11"/>
          </p:nvPr>
        </p:nvSpPr>
        <p:spPr/>
        <p:txBody>
          <a:bodyPr/>
          <a:lstStyle>
            <a:lvl1pPr>
              <a:defRPr/>
            </a:lvl1pPr>
          </a:lstStyle>
          <a:p>
            <a:pPr>
              <a:defRPr/>
            </a:pPr>
            <a:endParaRPr lang="fr-FR"/>
          </a:p>
        </p:txBody>
      </p:sp>
      <p:sp>
        <p:nvSpPr>
          <p:cNvPr id="7" name="Espace réservé du numéro de diapositive 5">
            <a:extLst>
              <a:ext uri="{FF2B5EF4-FFF2-40B4-BE49-F238E27FC236}">
                <a16:creationId xmlns:a16="http://schemas.microsoft.com/office/drawing/2014/main" xmlns="" id="{4EC4F39A-5062-42E1-B9DC-9618B5B76A5E}"/>
              </a:ext>
            </a:extLst>
          </p:cNvPr>
          <p:cNvSpPr>
            <a:spLocks noGrp="1"/>
          </p:cNvSpPr>
          <p:nvPr>
            <p:ph type="sldNum" sz="quarter" idx="12"/>
          </p:nvPr>
        </p:nvSpPr>
        <p:spPr/>
        <p:txBody>
          <a:bodyPr/>
          <a:lstStyle>
            <a:lvl1pPr>
              <a:defRPr/>
            </a:lvl1pPr>
          </a:lstStyle>
          <a:p>
            <a:fld id="{ABF48DED-C5B0-434D-940C-C240F14FEFDB}" type="slidenum">
              <a:rPr lang="fr-FR"/>
              <a:pPr/>
              <a:t>‹Nº›</a:t>
            </a:fld>
            <a:endParaRPr lang="fr-F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Espace réservé du titre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fr-CA" altLang="es-MX" smtClean="0"/>
              <a:t>Cliquez pour modifier le style du titre</a:t>
            </a:r>
          </a:p>
        </p:txBody>
      </p:sp>
      <p:sp>
        <p:nvSpPr>
          <p:cNvPr id="1027" name="Espace réservé du texte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fr-CA" altLang="es-MX" smtClean="0"/>
              <a:t>Cliquez pour modifier les styles du texte du masque</a:t>
            </a:r>
          </a:p>
          <a:p>
            <a:pPr lvl="1"/>
            <a:r>
              <a:rPr lang="fr-CA" altLang="es-MX" smtClean="0"/>
              <a:t>Deuxième niveau</a:t>
            </a:r>
          </a:p>
          <a:p>
            <a:pPr lvl="2"/>
            <a:r>
              <a:rPr lang="fr-CA" altLang="es-MX" smtClean="0"/>
              <a:t>Troisième niveau</a:t>
            </a:r>
          </a:p>
          <a:p>
            <a:pPr lvl="3"/>
            <a:r>
              <a:rPr lang="fr-CA" altLang="es-MX" smtClean="0"/>
              <a:t>Quatrième niveau</a:t>
            </a:r>
          </a:p>
          <a:p>
            <a:pPr lvl="4"/>
            <a:r>
              <a:rPr lang="fr-CA" altLang="es-MX" smtClean="0"/>
              <a:t>Cinquième niveau</a:t>
            </a:r>
          </a:p>
        </p:txBody>
      </p:sp>
      <p:sp>
        <p:nvSpPr>
          <p:cNvPr id="4" name="Espace réservé de la date 3">
            <a:extLst>
              <a:ext uri="{FF2B5EF4-FFF2-40B4-BE49-F238E27FC236}">
                <a16:creationId xmlns:a16="http://schemas.microsoft.com/office/drawing/2014/main" xmlns="" id="{F7EA7674-4AE7-4FE4-A71A-001C39A2894B}"/>
              </a:ext>
            </a:extLst>
          </p:cNvPr>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eaLnBrk="1" fontAlgn="auto" hangingPunct="1">
              <a:spcBef>
                <a:spcPts val="0"/>
              </a:spcBef>
              <a:spcAft>
                <a:spcPts val="0"/>
              </a:spcAft>
              <a:defRPr sz="1200">
                <a:solidFill>
                  <a:schemeClr val="tx1">
                    <a:tint val="75000"/>
                  </a:schemeClr>
                </a:solidFill>
                <a:latin typeface="+mn-lt"/>
                <a:cs typeface="+mn-cs"/>
              </a:defRPr>
            </a:lvl1pPr>
          </a:lstStyle>
          <a:p>
            <a:pPr>
              <a:defRPr/>
            </a:pPr>
            <a:fld id="{73519F6A-46AB-4E2F-B45C-FDD70391F4CF}" type="datetimeFigureOut">
              <a:rPr lang="fr-FR"/>
              <a:pPr>
                <a:defRPr/>
              </a:pPr>
              <a:t>16/03/2021</a:t>
            </a:fld>
            <a:endParaRPr lang="fr-FR"/>
          </a:p>
        </p:txBody>
      </p:sp>
      <p:sp>
        <p:nvSpPr>
          <p:cNvPr id="5" name="Espace réservé du pied de page 4">
            <a:extLst>
              <a:ext uri="{FF2B5EF4-FFF2-40B4-BE49-F238E27FC236}">
                <a16:creationId xmlns:a16="http://schemas.microsoft.com/office/drawing/2014/main" xmlns="" id="{312593EB-EE93-44B6-A778-35F565DA38FA}"/>
              </a:ext>
            </a:extLst>
          </p:cNvPr>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cs typeface="+mn-cs"/>
              </a:defRPr>
            </a:lvl1pPr>
          </a:lstStyle>
          <a:p>
            <a:pPr>
              <a:defRPr/>
            </a:pPr>
            <a:endParaRPr lang="fr-FR"/>
          </a:p>
        </p:txBody>
      </p:sp>
      <p:sp>
        <p:nvSpPr>
          <p:cNvPr id="6" name="Espace réservé du numéro de diapositive 5">
            <a:extLst>
              <a:ext uri="{FF2B5EF4-FFF2-40B4-BE49-F238E27FC236}">
                <a16:creationId xmlns:a16="http://schemas.microsoft.com/office/drawing/2014/main" xmlns="" id="{4EC4F39A-5062-42E1-B9DC-9618B5B76A5E}"/>
              </a:ext>
            </a:extLst>
          </p:cNvPr>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latin typeface="Calibri" pitchFamily="34" charset="0"/>
              </a:defRPr>
            </a:lvl1pPr>
          </a:lstStyle>
          <a:p>
            <a:fld id="{5F17AE64-B58A-420C-920E-57D7857DDB8E}" type="slidenum">
              <a:rPr lang="fr-FR"/>
              <a:pPr/>
              <a:t>‹Nº›</a:t>
            </a:fld>
            <a:endParaRPr lang="fr-F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eaLnBrk="1" fontAlgn="base" hangingPunct="1">
        <a:spcBef>
          <a:spcPct val="0"/>
        </a:spcBef>
        <a:spcAft>
          <a:spcPct val="0"/>
        </a:spcAft>
        <a:defRPr sz="4400">
          <a:solidFill>
            <a:schemeClr val="tx1"/>
          </a:solidFill>
          <a:latin typeface="Calibri" pitchFamily="34" charset="0"/>
        </a:defRPr>
      </a:lvl6pPr>
      <a:lvl7pPr marL="914400" algn="ctr" rtl="0" eaLnBrk="1" fontAlgn="base" hangingPunct="1">
        <a:spcBef>
          <a:spcPct val="0"/>
        </a:spcBef>
        <a:spcAft>
          <a:spcPct val="0"/>
        </a:spcAft>
        <a:defRPr sz="4400">
          <a:solidFill>
            <a:schemeClr val="tx1"/>
          </a:solidFill>
          <a:latin typeface="Calibri" pitchFamily="34" charset="0"/>
        </a:defRPr>
      </a:lvl7pPr>
      <a:lvl8pPr marL="1371600" algn="ctr" rtl="0" eaLnBrk="1" fontAlgn="base" hangingPunct="1">
        <a:spcBef>
          <a:spcPct val="0"/>
        </a:spcBef>
        <a:spcAft>
          <a:spcPct val="0"/>
        </a:spcAft>
        <a:defRPr sz="4400">
          <a:solidFill>
            <a:schemeClr val="tx1"/>
          </a:solidFill>
          <a:latin typeface="Calibri" pitchFamily="34" charset="0"/>
        </a:defRPr>
      </a:lvl8pPr>
      <a:lvl9pPr marL="1828800" algn="ctr" rtl="0" eaLnBrk="1" fontAlgn="base" hangingPunct="1">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8" Type="http://schemas.openxmlformats.org/officeDocument/2006/relationships/diagramColors" Target="../diagrams/colors2.xml"/><Relationship Id="rId3" Type="http://schemas.openxmlformats.org/officeDocument/2006/relationships/notesSlide" Target="../notesSlides/notesSlide11.xml"/><Relationship Id="rId7" Type="http://schemas.openxmlformats.org/officeDocument/2006/relationships/diagramQuickStyle" Target="../diagrams/quickStyle2.xml"/><Relationship Id="rId2" Type="http://schemas.openxmlformats.org/officeDocument/2006/relationships/slideLayout" Target="../slideLayouts/slideLayout2.xml"/><Relationship Id="rId1" Type="http://schemas.openxmlformats.org/officeDocument/2006/relationships/themeOverride" Target="../theme/themeOverride2.xml"/><Relationship Id="rId6" Type="http://schemas.openxmlformats.org/officeDocument/2006/relationships/diagramLayout" Target="../diagrams/layout2.xml"/><Relationship Id="rId5" Type="http://schemas.openxmlformats.org/officeDocument/2006/relationships/diagramData" Target="../diagrams/data2.xml"/><Relationship Id="rId4" Type="http://schemas.openxmlformats.org/officeDocument/2006/relationships/image" Target="../media/image2.jpe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2.xml"/><Relationship Id="rId1" Type="http://schemas.openxmlformats.org/officeDocument/2006/relationships/themeOverride" Target="../theme/themeOverride3.xml"/><Relationship Id="rId4" Type="http://schemas.openxmlformats.org/officeDocument/2006/relationships/image" Target="../media/image2.jpe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7.xml"/><Relationship Id="rId1" Type="http://schemas.openxmlformats.org/officeDocument/2006/relationships/themeOverride" Target="../theme/themeOverride4.xml"/><Relationship Id="rId4" Type="http://schemas.openxmlformats.org/officeDocument/2006/relationships/image" Target="../media/image2.jpeg"/></Relationships>
</file>

<file path=ppt/slides/_rels/slide19.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Layout" Target="../slideLayouts/slideLayout7.xml"/><Relationship Id="rId1" Type="http://schemas.openxmlformats.org/officeDocument/2006/relationships/themeOverride" Target="../theme/themeOverride5.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7" Type="http://schemas.openxmlformats.org/officeDocument/2006/relationships/diagramColors" Target="../diagrams/colors1.xml"/><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7.xml"/><Relationship Id="rId1" Type="http://schemas.openxmlformats.org/officeDocument/2006/relationships/themeOverride" Target="../theme/themeOverride6.xml"/><Relationship Id="rId4" Type="http://schemas.openxmlformats.org/officeDocument/2006/relationships/image" Target="../media/image2.jpeg"/></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7.xml"/><Relationship Id="rId1" Type="http://schemas.openxmlformats.org/officeDocument/2006/relationships/themeOverride" Target="../theme/themeOverride7.xml"/><Relationship Id="rId4" Type="http://schemas.openxmlformats.org/officeDocument/2006/relationships/image" Target="../media/image2.jpeg"/></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7.xml"/><Relationship Id="rId1" Type="http://schemas.openxmlformats.org/officeDocument/2006/relationships/themeOverride" Target="../theme/themeOverride8.xml"/><Relationship Id="rId4" Type="http://schemas.openxmlformats.org/officeDocument/2006/relationships/image" Target="../media/image2.jpeg"/></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7.xml"/><Relationship Id="rId1" Type="http://schemas.openxmlformats.org/officeDocument/2006/relationships/themeOverride" Target="../theme/themeOverride9.xml"/><Relationship Id="rId4" Type="http://schemas.openxmlformats.org/officeDocument/2006/relationships/image" Target="../media/image2.jpeg"/></Relationships>
</file>

<file path=ppt/slides/_rels/slide2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Layout" Target="../slideLayouts/slideLayout2.xml"/><Relationship Id="rId1" Type="http://schemas.openxmlformats.org/officeDocument/2006/relationships/themeOverride" Target="../theme/themeOverride10.xml"/></Relationships>
</file>

<file path=ppt/slides/_rels/slide2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Layout" Target="../slideLayouts/slideLayout2.xml"/><Relationship Id="rId1" Type="http://schemas.openxmlformats.org/officeDocument/2006/relationships/themeOverride" Target="../theme/themeOverride11.xml"/></Relationships>
</file>

<file path=ppt/slides/_rels/slide2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Layout" Target="../slideLayouts/slideLayout2.xml"/><Relationship Id="rId1" Type="http://schemas.openxmlformats.org/officeDocument/2006/relationships/themeOverride" Target="../theme/themeOverride12.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2.xml"/><Relationship Id="rId1" Type="http://schemas.openxmlformats.org/officeDocument/2006/relationships/themeOverride" Target="../theme/themeOverride13.xml"/><Relationship Id="rId4" Type="http://schemas.openxmlformats.org/officeDocument/2006/relationships/image" Target="../media/image2.jpeg"/></Relationships>
</file>

<file path=ppt/slides/_rels/slide28.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Layout" Target="../slideLayouts/slideLayout2.xml"/><Relationship Id="rId1" Type="http://schemas.openxmlformats.org/officeDocument/2006/relationships/themeOverride" Target="../theme/themeOverride14.xml"/></Relationships>
</file>

<file path=ppt/slides/_rels/slide29.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Layout" Target="../slideLayouts/slideLayout2.xml"/><Relationship Id="rId1" Type="http://schemas.openxmlformats.org/officeDocument/2006/relationships/themeOverride" Target="../theme/themeOverride15.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2.xml"/><Relationship Id="rId1" Type="http://schemas.openxmlformats.org/officeDocument/2006/relationships/themeOverride" Target="../theme/themeOverride16.xml"/><Relationship Id="rId4" Type="http://schemas.openxmlformats.org/officeDocument/2006/relationships/image" Target="../media/image2.jpeg"/></Relationships>
</file>

<file path=ppt/slides/_rels/slide31.xml.rels><?xml version="1.0" encoding="UTF-8" standalone="yes"?>
<Relationships xmlns="http://schemas.openxmlformats.org/package/2006/relationships"><Relationship Id="rId3" Type="http://schemas.openxmlformats.org/officeDocument/2006/relationships/image" Target="../media/image2.jpeg"/><Relationship Id="rId7" Type="http://schemas.openxmlformats.org/officeDocument/2006/relationships/diagramColors" Target="../diagrams/colors3.xml"/><Relationship Id="rId2" Type="http://schemas.openxmlformats.org/officeDocument/2006/relationships/slideLayout" Target="../slideLayouts/slideLayout2.xml"/><Relationship Id="rId1" Type="http://schemas.openxmlformats.org/officeDocument/2006/relationships/themeOverride" Target="../theme/themeOverride17.xml"/><Relationship Id="rId6" Type="http://schemas.openxmlformats.org/officeDocument/2006/relationships/diagramQuickStyle" Target="../diagrams/quickStyle3.xml"/><Relationship Id="rId5" Type="http://schemas.openxmlformats.org/officeDocument/2006/relationships/diagramLayout" Target="../diagrams/layout3.xml"/><Relationship Id="rId4" Type="http://schemas.openxmlformats.org/officeDocument/2006/relationships/diagramData" Target="../diagrams/data3.xml"/></Relationships>
</file>

<file path=ppt/slides/_rels/slide3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8" Type="http://schemas.openxmlformats.org/officeDocument/2006/relationships/diagramData" Target="../diagrams/data5.xml"/><Relationship Id="rId3" Type="http://schemas.openxmlformats.org/officeDocument/2006/relationships/image" Target="../media/image2.jpeg"/><Relationship Id="rId7" Type="http://schemas.openxmlformats.org/officeDocument/2006/relationships/diagramColors" Target="../diagrams/colors4.xml"/><Relationship Id="rId2" Type="http://schemas.openxmlformats.org/officeDocument/2006/relationships/notesSlide" Target="../notesSlides/notesSlide21.xml"/><Relationship Id="rId1" Type="http://schemas.openxmlformats.org/officeDocument/2006/relationships/slideLayout" Target="../slideLayouts/slideLayout2.xml"/><Relationship Id="rId6" Type="http://schemas.openxmlformats.org/officeDocument/2006/relationships/diagramQuickStyle" Target="../diagrams/quickStyle4.xml"/><Relationship Id="rId11" Type="http://schemas.openxmlformats.org/officeDocument/2006/relationships/diagramColors" Target="../diagrams/colors5.xml"/><Relationship Id="rId5" Type="http://schemas.openxmlformats.org/officeDocument/2006/relationships/diagramLayout" Target="../diagrams/layout4.xml"/><Relationship Id="rId10" Type="http://schemas.openxmlformats.org/officeDocument/2006/relationships/diagramQuickStyle" Target="../diagrams/quickStyle5.xml"/><Relationship Id="rId4" Type="http://schemas.openxmlformats.org/officeDocument/2006/relationships/diagramData" Target="../diagrams/data4.xml"/><Relationship Id="rId9" Type="http://schemas.openxmlformats.org/officeDocument/2006/relationships/diagramLayout" Target="../diagrams/layout5.xml"/></Relationships>
</file>

<file path=ppt/slides/_rels/slide3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Layout" Target="../slideLayouts/slideLayout3.xml"/><Relationship Id="rId1" Type="http://schemas.openxmlformats.org/officeDocument/2006/relationships/themeOverride" Target="../theme/themeOverride18.xml"/></Relationships>
</file>

<file path=ppt/slides/_rels/slide3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Layout" Target="../slideLayouts/slideLayout7.xml"/><Relationship Id="rId1" Type="http://schemas.openxmlformats.org/officeDocument/2006/relationships/themeOverride" Target="../theme/themeOverride19.xml"/></Relationships>
</file>

<file path=ppt/slides/_rels/slide38.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Layout" Target="../slideLayouts/slideLayout7.xml"/><Relationship Id="rId1" Type="http://schemas.openxmlformats.org/officeDocument/2006/relationships/themeOverride" Target="../theme/themeOverride20.xml"/><Relationship Id="rId4" Type="http://schemas.openxmlformats.org/officeDocument/2006/relationships/image" Target="../media/image7.jpeg"/></Relationships>
</file>

<file path=ppt/slides/_rels/slide39.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Layout" Target="../slideLayouts/slideLayout3.xml"/><Relationship Id="rId1" Type="http://schemas.openxmlformats.org/officeDocument/2006/relationships/themeOverride" Target="../theme/themeOverride21.xml"/></Relationships>
</file>

<file path=ppt/slides/_rels/slide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Layout" Target="../slideLayouts/slideLayout7.xml"/><Relationship Id="rId1" Type="http://schemas.openxmlformats.org/officeDocument/2006/relationships/themeOverride" Target="../theme/themeOverride1.xml"/></Relationships>
</file>

<file path=ppt/slides/_rels/slide40.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Layout" Target="../slideLayouts/slideLayout2.xml"/><Relationship Id="rId1" Type="http://schemas.openxmlformats.org/officeDocument/2006/relationships/themeOverride" Target="../theme/themeOverride22.xml"/></Relationships>
</file>

<file path=ppt/slides/_rels/slide4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Layout" Target="../slideLayouts/slideLayout2.xml"/><Relationship Id="rId1" Type="http://schemas.openxmlformats.org/officeDocument/2006/relationships/themeOverride" Target="../theme/themeOverride23.xml"/></Relationships>
</file>

<file path=ppt/slides/_rels/slide4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Layout" Target="../slideLayouts/slideLayout2.xml"/><Relationship Id="rId1" Type="http://schemas.openxmlformats.org/officeDocument/2006/relationships/themeOverride" Target="../theme/themeOverride24.xml"/></Relationships>
</file>

<file path=ppt/slides/_rels/slide4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Layout" Target="../slideLayouts/slideLayout2.xml"/><Relationship Id="rId1" Type="http://schemas.openxmlformats.org/officeDocument/2006/relationships/themeOverride" Target="../theme/themeOverride25.xml"/></Relationships>
</file>

<file path=ppt/slides/_rels/slide4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Layout" Target="../slideLayouts/slideLayout2.xml"/><Relationship Id="rId1" Type="http://schemas.openxmlformats.org/officeDocument/2006/relationships/themeOverride" Target="../theme/themeOverride26.xml"/></Relationships>
</file>

<file path=ppt/slides/_rels/slide45.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vmlDrawing" Target="../drawings/vmlDrawing3.vml"/><Relationship Id="rId1" Type="http://schemas.openxmlformats.org/officeDocument/2006/relationships/themeOverride" Target="../theme/themeOverride27.xml"/><Relationship Id="rId6" Type="http://schemas.openxmlformats.org/officeDocument/2006/relationships/oleObject" Target="../embeddings/oleObject3.bin"/><Relationship Id="rId5" Type="http://schemas.openxmlformats.org/officeDocument/2006/relationships/image" Target="../media/image2.jpeg"/><Relationship Id="rId4" Type="http://schemas.openxmlformats.org/officeDocument/2006/relationships/notesSlide" Target="../notesSlides/notesSlide24.xml"/></Relationships>
</file>

<file path=ppt/slides/_rels/slide4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Layout" Target="../slideLayouts/slideLayout2.xml"/><Relationship Id="rId1" Type="http://schemas.openxmlformats.org/officeDocument/2006/relationships/themeOverride" Target="../theme/themeOverride28.xml"/><Relationship Id="rId4" Type="http://schemas.openxmlformats.org/officeDocument/2006/relationships/image" Target="../media/image9.jpeg"/></Relationships>
</file>

<file path=ppt/slides/_rels/slide4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Layout" Target="../slideLayouts/slideLayout2.xml"/><Relationship Id="rId1" Type="http://schemas.openxmlformats.org/officeDocument/2006/relationships/themeOverride" Target="../theme/themeOverride29.xml"/><Relationship Id="rId4" Type="http://schemas.openxmlformats.org/officeDocument/2006/relationships/image" Target="../media/image10.png"/></Relationships>
</file>

<file path=ppt/slides/_rels/slide48.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slideLayout" Target="../slideLayouts/slideLayout1.xml"/><Relationship Id="rId1" Type="http://schemas.openxmlformats.org/officeDocument/2006/relationships/vmlDrawing" Target="../drawings/vmlDrawing1.vml"/><Relationship Id="rId6" Type="http://schemas.openxmlformats.org/officeDocument/2006/relationships/oleObject" Target="../embeddings/oleObject1.bin"/><Relationship Id="rId5" Type="http://schemas.openxmlformats.org/officeDocument/2006/relationships/slide" Target="slide14.xml"/><Relationship Id="rId4" Type="http://schemas.openxmlformats.org/officeDocument/2006/relationships/slide" Target="slide13.xml"/></Relationships>
</file>

<file path=ppt/slides/_rels/slide8.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2.xml"/><Relationship Id="rId1" Type="http://schemas.openxmlformats.org/officeDocument/2006/relationships/vmlDrawing" Target="../drawings/vmlDrawing2.v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3074" name="Titre 3"/>
          <p:cNvSpPr>
            <a:spLocks noGrp="1"/>
          </p:cNvSpPr>
          <p:nvPr>
            <p:ph type="ctrTitle"/>
          </p:nvPr>
        </p:nvSpPr>
        <p:spPr>
          <a:xfrm>
            <a:off x="914400" y="1295400"/>
            <a:ext cx="7315200" cy="869950"/>
          </a:xfrm>
        </p:spPr>
        <p:txBody>
          <a:bodyPr/>
          <a:lstStyle/>
          <a:p>
            <a:pPr eaLnBrk="1" hangingPunct="1"/>
            <a:r>
              <a:rPr lang="fr-CA" altLang="es-MX" sz="5400" dirty="0" err="1" smtClean="0">
                <a:solidFill>
                  <a:schemeClr val="bg1"/>
                </a:solidFill>
              </a:rPr>
              <a:t>Introducción</a:t>
            </a:r>
            <a:r>
              <a:rPr lang="fr-CA" altLang="es-MX" sz="5400" dirty="0" smtClean="0">
                <a:solidFill>
                  <a:schemeClr val="bg1"/>
                </a:solidFill>
              </a:rPr>
              <a:t> a la </a:t>
            </a:r>
            <a:r>
              <a:rPr lang="fr-CA" altLang="es-MX" sz="5400" dirty="0" err="1" smtClean="0">
                <a:solidFill>
                  <a:schemeClr val="bg1"/>
                </a:solidFill>
              </a:rPr>
              <a:t>Informática</a:t>
            </a:r>
            <a:endParaRPr lang="fr-CA" altLang="es-MX" sz="5400" dirty="0" smtClean="0">
              <a:solidFill>
                <a:schemeClr val="bg1"/>
              </a:solidFill>
            </a:endParaRPr>
          </a:p>
        </p:txBody>
      </p:sp>
      <p:sp>
        <p:nvSpPr>
          <p:cNvPr id="3075" name="Sous-titre 4"/>
          <p:cNvSpPr>
            <a:spLocks noGrp="1"/>
          </p:cNvSpPr>
          <p:nvPr>
            <p:ph type="subTitle" idx="1"/>
          </p:nvPr>
        </p:nvSpPr>
        <p:spPr>
          <a:xfrm>
            <a:off x="685800" y="3962401"/>
            <a:ext cx="7848600" cy="914400"/>
          </a:xfrm>
        </p:spPr>
        <p:txBody>
          <a:bodyPr/>
          <a:lstStyle/>
          <a:p>
            <a:pPr eaLnBrk="1" hangingPunct="1"/>
            <a:r>
              <a:rPr lang="fr-CA" altLang="es-MX" sz="4000" b="1" i="1" dirty="0" smtClean="0">
                <a:solidFill>
                  <a:schemeClr val="bg1"/>
                </a:solidFill>
              </a:rPr>
              <a:t>Tema 2: </a:t>
            </a:r>
            <a:r>
              <a:rPr lang="fr-CA" altLang="es-MX" sz="4000" b="1" i="1" dirty="0" err="1" smtClean="0">
                <a:solidFill>
                  <a:schemeClr val="bg1"/>
                </a:solidFill>
              </a:rPr>
              <a:t>Ingeniería</a:t>
            </a:r>
            <a:r>
              <a:rPr lang="fr-CA" altLang="es-MX" sz="4000" b="1" i="1" dirty="0" smtClean="0">
                <a:solidFill>
                  <a:schemeClr val="bg1"/>
                </a:solidFill>
              </a:rPr>
              <a:t> de Software</a:t>
            </a:r>
          </a:p>
        </p:txBody>
      </p:sp>
      <p:sp>
        <p:nvSpPr>
          <p:cNvPr id="5" name="4 Rectángulo"/>
          <p:cNvSpPr/>
          <p:nvPr/>
        </p:nvSpPr>
        <p:spPr>
          <a:xfrm>
            <a:off x="2209800" y="4876800"/>
            <a:ext cx="5105400" cy="1815882"/>
          </a:xfrm>
          <a:prstGeom prst="rect">
            <a:avLst/>
          </a:prstGeom>
        </p:spPr>
        <p:txBody>
          <a:bodyPr wrap="square">
            <a:spAutoFit/>
          </a:bodyPr>
          <a:lstStyle/>
          <a:p>
            <a:pPr algn="ctr" eaLnBrk="1" hangingPunct="1">
              <a:spcBef>
                <a:spcPct val="50000"/>
              </a:spcBef>
              <a:buFont typeface="Wingdings"/>
              <a:buNone/>
              <a:defRPr/>
            </a:pPr>
            <a:r>
              <a:rPr lang="es-ES_tradnl" altLang="es-ES" sz="2800" b="1" dirty="0" smtClean="0">
                <a:solidFill>
                  <a:schemeClr val="bg1"/>
                </a:solidFill>
                <a:cs typeface="Times New Roman" pitchFamily="18" charset="0"/>
              </a:rPr>
              <a:t>Conferencia 1</a:t>
            </a:r>
          </a:p>
          <a:p>
            <a:pPr algn="ctr" eaLnBrk="1" hangingPunct="1">
              <a:spcBef>
                <a:spcPct val="50000"/>
              </a:spcBef>
              <a:buFont typeface="Wingdings"/>
              <a:buNone/>
              <a:defRPr/>
            </a:pPr>
            <a:r>
              <a:rPr lang="es-ES_tradnl" altLang="es-ES" sz="2800" b="1" dirty="0" err="1" smtClean="0">
                <a:solidFill>
                  <a:schemeClr val="bg1"/>
                </a:solidFill>
                <a:cs typeface="Times New Roman" pitchFamily="18" charset="0"/>
              </a:rPr>
              <a:t>M.Sc</a:t>
            </a:r>
            <a:r>
              <a:rPr lang="es-ES_tradnl" altLang="es-ES" sz="2800" b="1" dirty="0" err="1">
                <a:solidFill>
                  <a:schemeClr val="bg1"/>
                </a:solidFill>
                <a:cs typeface="Times New Roman" pitchFamily="18" charset="0"/>
              </a:rPr>
              <a:t>.</a:t>
            </a:r>
            <a:r>
              <a:rPr lang="es-ES_tradnl" altLang="es-ES" sz="2800" b="1" dirty="0">
                <a:solidFill>
                  <a:schemeClr val="bg1"/>
                </a:solidFill>
                <a:cs typeface="Times New Roman" pitchFamily="18" charset="0"/>
              </a:rPr>
              <a:t> </a:t>
            </a:r>
            <a:r>
              <a:rPr lang="es-ES_tradnl" altLang="es-ES" sz="2800" b="1" dirty="0" err="1">
                <a:solidFill>
                  <a:schemeClr val="bg1"/>
                </a:solidFill>
                <a:cs typeface="Times New Roman" pitchFamily="18" charset="0"/>
              </a:rPr>
              <a:t>Sissi</a:t>
            </a:r>
            <a:r>
              <a:rPr lang="es-ES_tradnl" altLang="es-ES" sz="2800" b="1" dirty="0">
                <a:solidFill>
                  <a:schemeClr val="bg1"/>
                </a:solidFill>
                <a:cs typeface="Times New Roman" pitchFamily="18" charset="0"/>
              </a:rPr>
              <a:t> Pérez Del Pino</a:t>
            </a:r>
            <a:endParaRPr lang="es-ES" altLang="es-ES" sz="2800" b="1" dirty="0" smtClean="0">
              <a:solidFill>
                <a:schemeClr val="bg1"/>
              </a:solidFill>
              <a:cs typeface="Times New Roman" pitchFamily="18" charset="0"/>
            </a:endParaRPr>
          </a:p>
          <a:p>
            <a:pPr algn="ctr" eaLnBrk="1" hangingPunct="1">
              <a:spcBef>
                <a:spcPct val="50000"/>
              </a:spcBef>
            </a:pPr>
            <a:r>
              <a:rPr lang="es-ES" altLang="es-ES" sz="2800" b="1" dirty="0" smtClean="0">
                <a:solidFill>
                  <a:schemeClr val="bg1"/>
                </a:solidFill>
                <a:cs typeface="Times New Roman" pitchFamily="18" charset="0"/>
              </a:rPr>
              <a:t>Curso: 2021.  </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5" name="4 Rectángulo">
            <a:extLst>
              <a:ext uri="{FF2B5EF4-FFF2-40B4-BE49-F238E27FC236}">
                <a16:creationId xmlns:a16="http://schemas.microsoft.com/office/drawing/2014/main" xmlns="" id="{F3839587-585F-4CDA-A068-A4178B6DB98C}"/>
              </a:ext>
            </a:extLst>
          </p:cNvPr>
          <p:cNvSpPr/>
          <p:nvPr/>
        </p:nvSpPr>
        <p:spPr>
          <a:xfrm>
            <a:off x="152400" y="457200"/>
            <a:ext cx="9008748" cy="769441"/>
          </a:xfrm>
          <a:prstGeom prst="rect">
            <a:avLst/>
          </a:prstGeom>
        </p:spPr>
        <p:txBody>
          <a:bodyPr wrap="none">
            <a:spAutoFit/>
          </a:bodyPr>
          <a:lstStyle/>
          <a:p>
            <a:pPr eaLnBrk="1" hangingPunct="1">
              <a:defRPr/>
            </a:pPr>
            <a:r>
              <a:rPr lang="es-ES_tradnl" sz="4400" b="1" dirty="0" smtClean="0">
                <a:solidFill>
                  <a:schemeClr val="bg1"/>
                </a:solidFill>
                <a:latin typeface="+mj-lt"/>
                <a:ea typeface="+mj-ea"/>
                <a:cs typeface="+mj-cs"/>
              </a:rPr>
              <a:t>Software</a:t>
            </a:r>
            <a:r>
              <a:rPr lang="es-ES_tradnl" sz="4400" b="1" dirty="0">
                <a:solidFill>
                  <a:schemeClr val="bg1"/>
                </a:solidFill>
                <a:latin typeface="+mj-lt"/>
                <a:ea typeface="+mj-ea"/>
                <a:cs typeface="+mj-cs"/>
              </a:rPr>
              <a:t>. </a:t>
            </a:r>
            <a:r>
              <a:rPr lang="es-ES_tradnl" sz="4400" b="1" dirty="0" smtClean="0">
                <a:solidFill>
                  <a:schemeClr val="bg1"/>
                </a:solidFill>
                <a:latin typeface="+mj-lt"/>
                <a:ea typeface="+mj-ea"/>
                <a:cs typeface="+mj-cs"/>
              </a:rPr>
              <a:t>Definición según </a:t>
            </a:r>
            <a:r>
              <a:rPr lang="es-ES_tradnl" sz="4400" b="1" dirty="0" err="1" smtClean="0">
                <a:solidFill>
                  <a:schemeClr val="bg1"/>
                </a:solidFill>
                <a:latin typeface="+mj-lt"/>
                <a:ea typeface="+mj-ea"/>
                <a:cs typeface="+mj-cs"/>
              </a:rPr>
              <a:t>Pressman</a:t>
            </a:r>
            <a:r>
              <a:rPr lang="es-ES_tradnl" sz="4400" b="1" dirty="0" smtClean="0">
                <a:solidFill>
                  <a:schemeClr val="bg1"/>
                </a:solidFill>
                <a:latin typeface="+mj-lt"/>
                <a:ea typeface="+mj-ea"/>
                <a:cs typeface="+mj-cs"/>
              </a:rPr>
              <a:t>:</a:t>
            </a:r>
            <a:endParaRPr lang="es-ES_tradnl" sz="4400" b="1" dirty="0">
              <a:solidFill>
                <a:schemeClr val="bg1"/>
              </a:solidFill>
              <a:latin typeface="+mj-lt"/>
              <a:ea typeface="+mj-ea"/>
              <a:cs typeface="+mj-cs"/>
            </a:endParaRPr>
          </a:p>
        </p:txBody>
      </p:sp>
      <p:sp>
        <p:nvSpPr>
          <p:cNvPr id="7" name="Rectangle 2">
            <a:extLst>
              <a:ext uri="{FF2B5EF4-FFF2-40B4-BE49-F238E27FC236}">
                <a16:creationId xmlns:a16="http://schemas.microsoft.com/office/drawing/2014/main" xmlns="" id="{3957996C-4D7F-4BDE-A134-FCFF587224F3}"/>
              </a:ext>
            </a:extLst>
          </p:cNvPr>
          <p:cNvSpPr>
            <a:spLocks noChangeArrowheads="1"/>
          </p:cNvSpPr>
          <p:nvPr/>
        </p:nvSpPr>
        <p:spPr bwMode="auto">
          <a:xfrm>
            <a:off x="152400" y="2606212"/>
            <a:ext cx="8763000" cy="2956388"/>
          </a:xfrm>
          <a:prstGeom prst="rect">
            <a:avLst/>
          </a:prstGeom>
          <a:noFill/>
          <a:ln w="9525">
            <a:noFill/>
            <a:miter lim="800000"/>
            <a:headEnd/>
            <a:tailEnd/>
          </a:ln>
          <a:effectLst/>
        </p:spPr>
        <p:txBody>
          <a:bodyPr wrap="square" lIns="92075" tIns="46038" rIns="92075" bIns="46038">
            <a:spAutoFit/>
          </a:bodyPr>
          <a:lstStyle/>
          <a:p>
            <a:pPr algn="just">
              <a:lnSpc>
                <a:spcPct val="150000"/>
              </a:lnSpc>
            </a:pPr>
            <a:r>
              <a:rPr lang="es-ES" altLang="es-ES" sz="3200" dirty="0" smtClean="0">
                <a:solidFill>
                  <a:schemeClr val="accent1">
                    <a:lumMod val="50000"/>
                  </a:schemeClr>
                </a:solidFill>
                <a:latin typeface="Arial" charset="0"/>
                <a:cs typeface="+mn-cs"/>
              </a:rPr>
              <a:t>El software de computadora es el producto que construyen los programadores profesionales y al que después le dan mantenimiento durante un largo tiempo.</a:t>
            </a:r>
            <a:r>
              <a:rPr lang="es-ES_tradnl" sz="3200" dirty="0" smtClean="0">
                <a:solidFill>
                  <a:schemeClr val="accent1">
                    <a:lumMod val="50000"/>
                  </a:schemeClr>
                </a:solidFill>
                <a:latin typeface="Arial" charset="0"/>
                <a:cs typeface="+mn-cs"/>
              </a:rPr>
              <a:t> </a:t>
            </a:r>
            <a:endParaRPr lang="es-ES_tradnl" sz="3200" dirty="0">
              <a:solidFill>
                <a:schemeClr val="accent1">
                  <a:lumMod val="50000"/>
                </a:schemeClr>
              </a:solidFill>
              <a:latin typeface="Arial" charset="0"/>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ox(in)">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5" name="4 Rectángulo">
            <a:extLst>
              <a:ext uri="{FF2B5EF4-FFF2-40B4-BE49-F238E27FC236}">
                <a16:creationId xmlns:a16="http://schemas.microsoft.com/office/drawing/2014/main" xmlns="" id="{F3839587-585F-4CDA-A068-A4178B6DB98C}"/>
              </a:ext>
            </a:extLst>
          </p:cNvPr>
          <p:cNvSpPr/>
          <p:nvPr/>
        </p:nvSpPr>
        <p:spPr>
          <a:xfrm>
            <a:off x="152400" y="457200"/>
            <a:ext cx="5331331" cy="769441"/>
          </a:xfrm>
          <a:prstGeom prst="rect">
            <a:avLst/>
          </a:prstGeom>
        </p:spPr>
        <p:txBody>
          <a:bodyPr wrap="none">
            <a:spAutoFit/>
          </a:bodyPr>
          <a:lstStyle/>
          <a:p>
            <a:pPr eaLnBrk="1" hangingPunct="1">
              <a:defRPr/>
            </a:pPr>
            <a:r>
              <a:rPr lang="es-ES_tradnl" sz="4400" b="1" dirty="0" smtClean="0">
                <a:solidFill>
                  <a:schemeClr val="bg1"/>
                </a:solidFill>
                <a:latin typeface="+mj-lt"/>
                <a:ea typeface="+mj-ea"/>
                <a:cs typeface="+mj-cs"/>
              </a:rPr>
              <a:t>Ingeniería. Definición:</a:t>
            </a:r>
            <a:endParaRPr lang="es-ES_tradnl" sz="4400" b="1" dirty="0">
              <a:solidFill>
                <a:schemeClr val="bg1"/>
              </a:solidFill>
              <a:latin typeface="+mj-lt"/>
              <a:ea typeface="+mj-ea"/>
              <a:cs typeface="+mj-cs"/>
            </a:endParaRPr>
          </a:p>
        </p:txBody>
      </p:sp>
      <p:sp>
        <p:nvSpPr>
          <p:cNvPr id="7" name="Rectangle 2">
            <a:extLst>
              <a:ext uri="{FF2B5EF4-FFF2-40B4-BE49-F238E27FC236}">
                <a16:creationId xmlns:a16="http://schemas.microsoft.com/office/drawing/2014/main" xmlns="" id="{3957996C-4D7F-4BDE-A134-FCFF587224F3}"/>
              </a:ext>
            </a:extLst>
          </p:cNvPr>
          <p:cNvSpPr>
            <a:spLocks noChangeArrowheads="1"/>
          </p:cNvSpPr>
          <p:nvPr/>
        </p:nvSpPr>
        <p:spPr bwMode="auto">
          <a:xfrm>
            <a:off x="228600" y="2057770"/>
            <a:ext cx="8534400" cy="4433715"/>
          </a:xfrm>
          <a:prstGeom prst="rect">
            <a:avLst/>
          </a:prstGeom>
          <a:noFill/>
          <a:ln w="9525">
            <a:noFill/>
            <a:miter lim="800000"/>
            <a:headEnd/>
            <a:tailEnd/>
          </a:ln>
          <a:effectLst/>
        </p:spPr>
        <p:txBody>
          <a:bodyPr lIns="92075" tIns="46038" rIns="92075" bIns="46038">
            <a:spAutoFit/>
          </a:bodyPr>
          <a:lstStyle/>
          <a:p>
            <a:pPr algn="just">
              <a:lnSpc>
                <a:spcPct val="150000"/>
              </a:lnSpc>
            </a:pPr>
            <a:r>
              <a:rPr lang="es-ES" altLang="es-ES" sz="3200" dirty="0">
                <a:solidFill>
                  <a:schemeClr val="accent1">
                    <a:lumMod val="50000"/>
                  </a:schemeClr>
                </a:solidFill>
                <a:latin typeface="Arial" charset="0"/>
                <a:cs typeface="+mn-cs"/>
              </a:rPr>
              <a:t>Actividad enfocada a la búsqueda de soluciones a problemas reales, a determinar, dentro de un conjunto de posibles soluciones la que garantice una mejor relación entre calidad, eficiencia y eficacia; y que finalmente implementa, ejecuta, la solución determinada.</a:t>
            </a:r>
            <a:r>
              <a:rPr lang="es-ES_tradnl" altLang="es-ES" sz="3200" dirty="0">
                <a:solidFill>
                  <a:schemeClr val="accent1">
                    <a:lumMod val="50000"/>
                  </a:schemeClr>
                </a:solidFill>
                <a:latin typeface="Arial" charset="0"/>
                <a:cs typeface="+mn-cs"/>
              </a:rPr>
              <a:t> </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ox(in)">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5" name="4 Rectángulo">
            <a:extLst>
              <a:ext uri="{FF2B5EF4-FFF2-40B4-BE49-F238E27FC236}">
                <a16:creationId xmlns:a16="http://schemas.microsoft.com/office/drawing/2014/main" xmlns="" id="{F3839587-585F-4CDA-A068-A4178B6DB98C}"/>
              </a:ext>
            </a:extLst>
          </p:cNvPr>
          <p:cNvSpPr/>
          <p:nvPr/>
        </p:nvSpPr>
        <p:spPr>
          <a:xfrm>
            <a:off x="304800" y="457200"/>
            <a:ext cx="8640314" cy="769441"/>
          </a:xfrm>
          <a:prstGeom prst="rect">
            <a:avLst/>
          </a:prstGeom>
        </p:spPr>
        <p:txBody>
          <a:bodyPr wrap="none">
            <a:spAutoFit/>
          </a:bodyPr>
          <a:lstStyle/>
          <a:p>
            <a:pPr eaLnBrk="1" hangingPunct="1">
              <a:defRPr/>
            </a:pPr>
            <a:r>
              <a:rPr lang="es-ES_tradnl" sz="4400" b="1" dirty="0">
                <a:solidFill>
                  <a:schemeClr val="bg1"/>
                </a:solidFill>
                <a:latin typeface="+mj-lt"/>
                <a:ea typeface="+mj-ea"/>
                <a:cs typeface="+mj-cs"/>
              </a:rPr>
              <a:t>Ingeniería de Software. </a:t>
            </a:r>
            <a:r>
              <a:rPr lang="es-ES_tradnl" sz="4400" b="1" dirty="0" smtClean="0">
                <a:solidFill>
                  <a:schemeClr val="bg1"/>
                </a:solidFill>
                <a:latin typeface="+mj-lt"/>
                <a:ea typeface="+mj-ea"/>
                <a:cs typeface="+mj-cs"/>
              </a:rPr>
              <a:t>Definiciones</a:t>
            </a:r>
            <a:endParaRPr lang="es-ES_tradnl" sz="4400" b="1" dirty="0">
              <a:solidFill>
                <a:schemeClr val="bg1"/>
              </a:solidFill>
              <a:latin typeface="+mj-lt"/>
              <a:ea typeface="+mj-ea"/>
              <a:cs typeface="+mj-cs"/>
            </a:endParaRPr>
          </a:p>
        </p:txBody>
      </p:sp>
      <p:sp>
        <p:nvSpPr>
          <p:cNvPr id="7" name="Rectangle 2">
            <a:extLst>
              <a:ext uri="{FF2B5EF4-FFF2-40B4-BE49-F238E27FC236}">
                <a16:creationId xmlns:a16="http://schemas.microsoft.com/office/drawing/2014/main" xmlns="" id="{3957996C-4D7F-4BDE-A134-FCFF587224F3}"/>
              </a:ext>
            </a:extLst>
          </p:cNvPr>
          <p:cNvSpPr>
            <a:spLocks noChangeArrowheads="1"/>
          </p:cNvSpPr>
          <p:nvPr/>
        </p:nvSpPr>
        <p:spPr bwMode="auto">
          <a:xfrm>
            <a:off x="152400" y="1828800"/>
            <a:ext cx="4267200" cy="4186403"/>
          </a:xfrm>
          <a:prstGeom prst="rect">
            <a:avLst/>
          </a:prstGeom>
          <a:noFill/>
          <a:ln w="9525">
            <a:noFill/>
            <a:miter lim="800000"/>
            <a:headEnd/>
            <a:tailEnd/>
          </a:ln>
          <a:effectLst/>
        </p:spPr>
        <p:txBody>
          <a:bodyPr wrap="square" lIns="92075" tIns="46038" rIns="92075" bIns="46038">
            <a:spAutoFit/>
          </a:bodyPr>
          <a:lstStyle/>
          <a:p>
            <a:pPr algn="ctr">
              <a:lnSpc>
                <a:spcPct val="150000"/>
              </a:lnSpc>
              <a:defRPr/>
            </a:pPr>
            <a:r>
              <a:rPr lang="es-ES_tradnl" sz="2800" dirty="0" smtClean="0">
                <a:solidFill>
                  <a:schemeClr val="accent1">
                    <a:lumMod val="50000"/>
                  </a:schemeClr>
                </a:solidFill>
                <a:latin typeface="Arial" charset="0"/>
                <a:cs typeface="+mn-cs"/>
              </a:rPr>
              <a:t>IEEE </a:t>
            </a:r>
            <a:r>
              <a:rPr lang="es-ES_tradnl" sz="2800" dirty="0">
                <a:solidFill>
                  <a:schemeClr val="accent1">
                    <a:lumMod val="50000"/>
                  </a:schemeClr>
                </a:solidFill>
                <a:latin typeface="Arial" charset="0"/>
                <a:cs typeface="+mn-cs"/>
              </a:rPr>
              <a:t>(</a:t>
            </a:r>
            <a:r>
              <a:rPr lang="es-ES_tradnl" sz="2800" dirty="0" smtClean="0">
                <a:solidFill>
                  <a:schemeClr val="accent1">
                    <a:lumMod val="50000"/>
                  </a:schemeClr>
                </a:solidFill>
                <a:latin typeface="Arial" charset="0"/>
                <a:cs typeface="+mn-cs"/>
              </a:rPr>
              <a:t>1990):</a:t>
            </a:r>
            <a:endParaRPr lang="es-ES_tradnl" sz="2800" dirty="0">
              <a:solidFill>
                <a:schemeClr val="accent1">
                  <a:lumMod val="50000"/>
                </a:schemeClr>
              </a:solidFill>
              <a:latin typeface="Arial" charset="0"/>
              <a:cs typeface="+mn-cs"/>
            </a:endParaRPr>
          </a:p>
          <a:p>
            <a:pPr algn="ctr">
              <a:defRPr/>
            </a:pPr>
            <a:r>
              <a:rPr lang="es-ES_tradnl" sz="2800" dirty="0" smtClean="0">
                <a:solidFill>
                  <a:schemeClr val="accent1">
                    <a:lumMod val="50000"/>
                  </a:schemeClr>
                </a:solidFill>
                <a:latin typeface="Arial" charset="0"/>
              </a:rPr>
              <a:t>“ </a:t>
            </a:r>
            <a:r>
              <a:rPr lang="es-ES" sz="2800" dirty="0" smtClean="0">
                <a:solidFill>
                  <a:schemeClr val="accent1">
                    <a:lumMod val="50000"/>
                  </a:schemeClr>
                </a:solidFill>
                <a:latin typeface="Arial" charset="0"/>
                <a:cs typeface="+mn-cs"/>
              </a:rPr>
              <a:t>La ingeniería de software es la aplicación de un enfoque sistemático, disciplinado y cuantificable al desarrollo, operación, y mantenimiento del software</a:t>
            </a:r>
            <a:r>
              <a:rPr lang="es-ES_tradnl" sz="2800" dirty="0" smtClean="0">
                <a:solidFill>
                  <a:schemeClr val="accent1">
                    <a:lumMod val="50000"/>
                  </a:schemeClr>
                </a:solidFill>
                <a:latin typeface="Arial" charset="0"/>
              </a:rPr>
              <a:t> .” </a:t>
            </a:r>
            <a:endParaRPr lang="es-ES" sz="2800" dirty="0" smtClean="0">
              <a:solidFill>
                <a:schemeClr val="accent1">
                  <a:lumMod val="50000"/>
                </a:schemeClr>
              </a:solidFill>
              <a:latin typeface="Arial" charset="0"/>
              <a:cs typeface="+mn-cs"/>
            </a:endParaRPr>
          </a:p>
        </p:txBody>
      </p:sp>
      <p:sp>
        <p:nvSpPr>
          <p:cNvPr id="4" name="3 Rectángulo"/>
          <p:cNvSpPr/>
          <p:nvPr/>
        </p:nvSpPr>
        <p:spPr>
          <a:xfrm>
            <a:off x="4572000" y="1752600"/>
            <a:ext cx="4572000" cy="4185761"/>
          </a:xfrm>
          <a:prstGeom prst="rect">
            <a:avLst/>
          </a:prstGeom>
        </p:spPr>
        <p:txBody>
          <a:bodyPr>
            <a:spAutoFit/>
          </a:bodyPr>
          <a:lstStyle/>
          <a:p>
            <a:pPr algn="ctr">
              <a:lnSpc>
                <a:spcPct val="150000"/>
              </a:lnSpc>
              <a:defRPr/>
            </a:pPr>
            <a:r>
              <a:rPr lang="es-ES_tradnl" sz="2800" dirty="0" smtClean="0">
                <a:solidFill>
                  <a:schemeClr val="accent1">
                    <a:lumMod val="50000"/>
                  </a:schemeClr>
                </a:solidFill>
                <a:latin typeface="Arial" charset="0"/>
              </a:rPr>
              <a:t>Fritz Bauer (1993):</a:t>
            </a:r>
          </a:p>
          <a:p>
            <a:pPr algn="ctr">
              <a:defRPr/>
            </a:pPr>
            <a:r>
              <a:rPr lang="es-ES_tradnl" sz="2800" dirty="0" smtClean="0">
                <a:solidFill>
                  <a:schemeClr val="accent1">
                    <a:lumMod val="50000"/>
                  </a:schemeClr>
                </a:solidFill>
                <a:latin typeface="Arial" charset="0"/>
              </a:rPr>
              <a:t>“El establecimiento y uso de principios de ingeniería robustos, orientados a obtener software económico que sea fiable y funcione de manera eficiente sobre máquinas reales.” </a:t>
            </a:r>
            <a:endParaRPr lang="es-ES" sz="2800" dirty="0"/>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ox(in)">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ox(in)">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4" grpId="0"/>
    </p:bld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65538" name="Titre 1"/>
          <p:cNvSpPr>
            <a:spLocks noGrp="1"/>
          </p:cNvSpPr>
          <p:nvPr>
            <p:ph type="title"/>
          </p:nvPr>
        </p:nvSpPr>
        <p:spPr>
          <a:xfrm>
            <a:off x="533400" y="533400"/>
            <a:ext cx="8229600" cy="1143000"/>
          </a:xfrm>
        </p:spPr>
        <p:txBody>
          <a:bodyPr/>
          <a:lstStyle/>
          <a:p>
            <a:pPr eaLnBrk="1" hangingPunct="1"/>
            <a:r>
              <a:rPr lang="es-ES" altLang="es-MX" sz="4000" b="1" dirty="0" smtClean="0">
                <a:solidFill>
                  <a:schemeClr val="bg1"/>
                </a:solidFill>
              </a:rPr>
              <a:t>Ingeniería de software. Objetivos.</a:t>
            </a:r>
            <a:r>
              <a:rPr lang="es-ES" altLang="es-MX" sz="4000" b="1" dirty="0" smtClean="0"/>
              <a:t/>
            </a:r>
            <a:br>
              <a:rPr lang="es-ES" altLang="es-MX" sz="4000" b="1" dirty="0" smtClean="0"/>
            </a:br>
            <a:endParaRPr lang="es-ES" altLang="es-MX" sz="4000" dirty="0" smtClean="0">
              <a:solidFill>
                <a:schemeClr val="bg1"/>
              </a:solidFill>
            </a:endParaRPr>
          </a:p>
        </p:txBody>
      </p:sp>
      <p:sp>
        <p:nvSpPr>
          <p:cNvPr id="3" name="Text Box 18">
            <a:extLst>
              <a:ext uri="{FF2B5EF4-FFF2-40B4-BE49-F238E27FC236}">
                <a16:creationId xmlns:a16="http://schemas.microsoft.com/office/drawing/2014/main" xmlns="" id="{66E7C770-0543-4E22-B90F-C083BFF58B1A}"/>
              </a:ext>
            </a:extLst>
          </p:cNvPr>
          <p:cNvSpPr txBox="1">
            <a:spLocks noChangeArrowheads="1"/>
          </p:cNvSpPr>
          <p:nvPr/>
        </p:nvSpPr>
        <p:spPr bwMode="auto">
          <a:xfrm>
            <a:off x="152400" y="2008287"/>
            <a:ext cx="8839200" cy="3970318"/>
          </a:xfrm>
          <a:prstGeom prst="rect">
            <a:avLst/>
          </a:prstGeom>
          <a:noFill/>
          <a:ln w="9525">
            <a:noFill/>
            <a:miter lim="800000"/>
            <a:headEnd/>
            <a:tailEnd/>
          </a:ln>
        </p:spPr>
        <p:txBody>
          <a:bodyPr>
            <a:spAutoFit/>
          </a:bodyPr>
          <a:lstStyle/>
          <a:p>
            <a:pPr marL="457200" indent="-457200" algn="just">
              <a:lnSpc>
                <a:spcPct val="150000"/>
              </a:lnSpc>
              <a:buFont typeface="+mj-lt"/>
              <a:buAutoNum type="arabicPeriod"/>
              <a:defRPr/>
            </a:pPr>
            <a:r>
              <a:rPr lang="es-ES" sz="2400" b="1" dirty="0" smtClean="0">
                <a:solidFill>
                  <a:schemeClr val="accent1">
                    <a:lumMod val="50000"/>
                  </a:schemeClr>
                </a:solidFill>
                <a:latin typeface="Arial" charset="0"/>
                <a:cs typeface="+mn-cs"/>
              </a:rPr>
              <a:t>Mejorar el diseño de aplicaciones para que se adapten mejor a las necesidades de las organizaciones o finalidades para las cuales fueron creadas.</a:t>
            </a:r>
          </a:p>
          <a:p>
            <a:pPr marL="457200" indent="-457200" algn="just">
              <a:lnSpc>
                <a:spcPct val="150000"/>
              </a:lnSpc>
              <a:buFont typeface="+mj-lt"/>
              <a:buAutoNum type="arabicPeriod"/>
              <a:defRPr/>
            </a:pPr>
            <a:r>
              <a:rPr lang="es-ES" sz="2400" b="1" dirty="0" smtClean="0">
                <a:solidFill>
                  <a:schemeClr val="accent1">
                    <a:lumMod val="50000"/>
                  </a:schemeClr>
                </a:solidFill>
                <a:latin typeface="Arial" charset="0"/>
                <a:cs typeface="+mn-cs"/>
              </a:rPr>
              <a:t>Promover mayor calidad al desarrollar aplicaciones complejas.</a:t>
            </a:r>
          </a:p>
          <a:p>
            <a:pPr marL="457200" indent="-457200" algn="just">
              <a:lnSpc>
                <a:spcPct val="150000"/>
              </a:lnSpc>
              <a:buFont typeface="+mj-lt"/>
              <a:buAutoNum type="arabicPeriod"/>
              <a:defRPr/>
            </a:pPr>
            <a:r>
              <a:rPr lang="es-ES" sz="2400" b="1" dirty="0" smtClean="0">
                <a:solidFill>
                  <a:schemeClr val="accent1">
                    <a:lumMod val="50000"/>
                  </a:schemeClr>
                </a:solidFill>
                <a:latin typeface="Arial" charset="0"/>
                <a:cs typeface="+mn-cs"/>
              </a:rPr>
              <a:t>Brindar mayor exactitud en los costos de proyectos y tiempo de desarrollo de los mismos.</a:t>
            </a: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65538" name="Titre 1"/>
          <p:cNvSpPr>
            <a:spLocks noGrp="1"/>
          </p:cNvSpPr>
          <p:nvPr>
            <p:ph type="title"/>
          </p:nvPr>
        </p:nvSpPr>
        <p:spPr>
          <a:xfrm>
            <a:off x="533400" y="533400"/>
            <a:ext cx="8229600" cy="1143000"/>
          </a:xfrm>
        </p:spPr>
        <p:txBody>
          <a:bodyPr/>
          <a:lstStyle/>
          <a:p>
            <a:pPr eaLnBrk="1" hangingPunct="1"/>
            <a:r>
              <a:rPr lang="es-ES" altLang="es-MX" sz="4000" b="1" dirty="0" smtClean="0">
                <a:solidFill>
                  <a:schemeClr val="bg1"/>
                </a:solidFill>
              </a:rPr>
              <a:t>Ingeniería de software. Objetivos.</a:t>
            </a:r>
            <a:r>
              <a:rPr lang="es-ES" altLang="es-MX" sz="4000" b="1" dirty="0" smtClean="0"/>
              <a:t/>
            </a:r>
            <a:br>
              <a:rPr lang="es-ES" altLang="es-MX" sz="4000" b="1" dirty="0" smtClean="0"/>
            </a:br>
            <a:endParaRPr lang="es-ES" altLang="es-MX" sz="4000" dirty="0" smtClean="0">
              <a:solidFill>
                <a:schemeClr val="bg1"/>
              </a:solidFill>
            </a:endParaRPr>
          </a:p>
        </p:txBody>
      </p:sp>
      <p:sp>
        <p:nvSpPr>
          <p:cNvPr id="3" name="Text Box 18">
            <a:extLst>
              <a:ext uri="{FF2B5EF4-FFF2-40B4-BE49-F238E27FC236}">
                <a16:creationId xmlns:a16="http://schemas.microsoft.com/office/drawing/2014/main" xmlns="" id="{66E7C770-0543-4E22-B90F-C083BFF58B1A}"/>
              </a:ext>
            </a:extLst>
          </p:cNvPr>
          <p:cNvSpPr txBox="1">
            <a:spLocks noChangeArrowheads="1"/>
          </p:cNvSpPr>
          <p:nvPr/>
        </p:nvSpPr>
        <p:spPr bwMode="auto">
          <a:xfrm>
            <a:off x="152400" y="2201882"/>
            <a:ext cx="8839200" cy="3970318"/>
          </a:xfrm>
          <a:prstGeom prst="rect">
            <a:avLst/>
          </a:prstGeom>
          <a:noFill/>
          <a:ln w="9525">
            <a:noFill/>
            <a:miter lim="800000"/>
            <a:headEnd/>
            <a:tailEnd/>
          </a:ln>
        </p:spPr>
        <p:txBody>
          <a:bodyPr>
            <a:spAutoFit/>
          </a:bodyPr>
          <a:lstStyle/>
          <a:p>
            <a:pPr marL="457200" indent="-457200" algn="just">
              <a:lnSpc>
                <a:spcPct val="150000"/>
              </a:lnSpc>
              <a:buFont typeface="+mj-lt"/>
              <a:buAutoNum type="arabicPeriod" startAt="4"/>
              <a:defRPr/>
            </a:pPr>
            <a:r>
              <a:rPr lang="es-ES" sz="2400" b="1" dirty="0" smtClean="0">
                <a:solidFill>
                  <a:schemeClr val="accent1">
                    <a:lumMod val="50000"/>
                  </a:schemeClr>
                </a:solidFill>
                <a:latin typeface="Arial" charset="0"/>
              </a:rPr>
              <a:t>Aumentar la eficiencia de los sistemas al introducir procesos que permitan medir, la calidad del software desarrollado.</a:t>
            </a:r>
          </a:p>
          <a:p>
            <a:pPr marL="457200" indent="-457200" algn="just">
              <a:lnSpc>
                <a:spcPct val="150000"/>
              </a:lnSpc>
              <a:buFont typeface="+mj-lt"/>
              <a:buAutoNum type="arabicPeriod" startAt="4"/>
              <a:defRPr/>
            </a:pPr>
            <a:r>
              <a:rPr lang="es-ES" sz="2400" b="1" dirty="0" smtClean="0">
                <a:solidFill>
                  <a:schemeClr val="accent1">
                    <a:lumMod val="50000"/>
                  </a:schemeClr>
                </a:solidFill>
                <a:latin typeface="Arial" charset="0"/>
              </a:rPr>
              <a:t>Una mejor organización de equipos de trabajo, en el área de desarrollo y mantenimiento de software.</a:t>
            </a:r>
          </a:p>
          <a:p>
            <a:pPr marL="457200" indent="-457200" algn="just">
              <a:lnSpc>
                <a:spcPct val="150000"/>
              </a:lnSpc>
              <a:buFont typeface="+mj-lt"/>
              <a:buAutoNum type="arabicPeriod" startAt="4"/>
              <a:defRPr/>
            </a:pPr>
            <a:r>
              <a:rPr lang="es-ES" sz="2400" b="1" dirty="0" smtClean="0">
                <a:solidFill>
                  <a:schemeClr val="accent1">
                    <a:lumMod val="50000"/>
                  </a:schemeClr>
                </a:solidFill>
                <a:latin typeface="Arial" charset="0"/>
              </a:rPr>
              <a:t>Detectar a través de pruebas, posibles mejoras para un mejor funcionamiento del software desarrollado.</a:t>
            </a:r>
            <a:endParaRPr lang="es-ES" sz="2400" b="1" dirty="0" smtClean="0">
              <a:solidFill>
                <a:schemeClr val="accent1">
                  <a:lumMod val="50000"/>
                </a:schemeClr>
              </a:solidFill>
              <a:latin typeface="Arial" charset="0"/>
              <a:cs typeface="+mn-cs"/>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65538" name="Titre 1"/>
          <p:cNvSpPr>
            <a:spLocks noGrp="1"/>
          </p:cNvSpPr>
          <p:nvPr>
            <p:ph type="title"/>
          </p:nvPr>
        </p:nvSpPr>
        <p:spPr>
          <a:xfrm>
            <a:off x="533400" y="533400"/>
            <a:ext cx="8229600" cy="1143000"/>
          </a:xfrm>
        </p:spPr>
        <p:txBody>
          <a:bodyPr/>
          <a:lstStyle/>
          <a:p>
            <a:pPr eaLnBrk="1" hangingPunct="1"/>
            <a:r>
              <a:rPr lang="es-ES" altLang="es-MX" sz="4000" b="1" dirty="0" smtClean="0">
                <a:solidFill>
                  <a:schemeClr val="bg1"/>
                </a:solidFill>
              </a:rPr>
              <a:t>Ingeniería de software. La esencia de la práctica</a:t>
            </a:r>
            <a:r>
              <a:rPr lang="es-ES" altLang="es-MX" sz="4000" b="1" dirty="0" smtClean="0"/>
              <a:t/>
            </a:r>
            <a:br>
              <a:rPr lang="es-ES" altLang="es-MX" sz="4000" b="1" dirty="0" smtClean="0"/>
            </a:br>
            <a:endParaRPr lang="es-ES" altLang="es-MX" sz="4000" dirty="0" smtClean="0">
              <a:solidFill>
                <a:schemeClr val="bg1"/>
              </a:solidFill>
            </a:endParaRPr>
          </a:p>
        </p:txBody>
      </p:sp>
      <p:sp>
        <p:nvSpPr>
          <p:cNvPr id="3" name="Text Box 18">
            <a:extLst>
              <a:ext uri="{FF2B5EF4-FFF2-40B4-BE49-F238E27FC236}">
                <a16:creationId xmlns:a16="http://schemas.microsoft.com/office/drawing/2014/main" xmlns="" id="{66E7C770-0543-4E22-B90F-C083BFF58B1A}"/>
              </a:ext>
            </a:extLst>
          </p:cNvPr>
          <p:cNvSpPr txBox="1">
            <a:spLocks noChangeArrowheads="1"/>
          </p:cNvSpPr>
          <p:nvPr/>
        </p:nvSpPr>
        <p:spPr bwMode="auto">
          <a:xfrm>
            <a:off x="152400" y="2090738"/>
            <a:ext cx="8839200" cy="4462462"/>
          </a:xfrm>
          <a:prstGeom prst="rect">
            <a:avLst/>
          </a:prstGeom>
          <a:noFill/>
          <a:ln w="9525">
            <a:noFill/>
            <a:miter lim="800000"/>
            <a:headEnd/>
            <a:tailEnd/>
          </a:ln>
        </p:spPr>
        <p:txBody>
          <a:bodyPr>
            <a:spAutoFit/>
          </a:bodyPr>
          <a:lstStyle/>
          <a:p>
            <a:pPr marL="457200" indent="-457200">
              <a:lnSpc>
                <a:spcPct val="150000"/>
              </a:lnSpc>
              <a:buFont typeface="+mj-lt"/>
              <a:buAutoNum type="arabicPeriod"/>
              <a:defRPr/>
            </a:pPr>
            <a:r>
              <a:rPr lang="es-ES" sz="2800" b="1" dirty="0">
                <a:solidFill>
                  <a:schemeClr val="accent1">
                    <a:lumMod val="50000"/>
                  </a:schemeClr>
                </a:solidFill>
                <a:latin typeface="Arial" charset="0"/>
                <a:cs typeface="+mn-cs"/>
              </a:rPr>
              <a:t>Entender el problema (comunicación y análisis).</a:t>
            </a:r>
          </a:p>
          <a:p>
            <a:pPr marL="457200" indent="-457200">
              <a:lnSpc>
                <a:spcPct val="150000"/>
              </a:lnSpc>
              <a:buFont typeface="+mj-lt"/>
              <a:buAutoNum type="arabicPeriod"/>
              <a:defRPr/>
            </a:pPr>
            <a:endParaRPr lang="es-ES" sz="800" b="1" dirty="0">
              <a:solidFill>
                <a:schemeClr val="accent1">
                  <a:lumMod val="50000"/>
                </a:schemeClr>
              </a:solidFill>
              <a:latin typeface="Arial" charset="0"/>
              <a:cs typeface="+mn-cs"/>
            </a:endParaRPr>
          </a:p>
          <a:p>
            <a:pPr marL="457200" indent="-457200">
              <a:lnSpc>
                <a:spcPct val="150000"/>
              </a:lnSpc>
              <a:buFont typeface="+mj-lt"/>
              <a:buAutoNum type="arabicPeriod"/>
              <a:defRPr/>
            </a:pPr>
            <a:r>
              <a:rPr lang="es-ES" sz="2800" b="1" dirty="0">
                <a:solidFill>
                  <a:schemeClr val="accent1">
                    <a:lumMod val="50000"/>
                  </a:schemeClr>
                </a:solidFill>
                <a:latin typeface="Arial" charset="0"/>
                <a:cs typeface="+mn-cs"/>
              </a:rPr>
              <a:t>Planear la solución (modelado y diseño del software).</a:t>
            </a:r>
          </a:p>
          <a:p>
            <a:pPr marL="457200" indent="-457200">
              <a:buFont typeface="+mj-lt"/>
              <a:buAutoNum type="arabicPeriod"/>
              <a:defRPr/>
            </a:pPr>
            <a:endParaRPr lang="es-ES" sz="800" b="1" dirty="0">
              <a:solidFill>
                <a:schemeClr val="accent1">
                  <a:lumMod val="50000"/>
                </a:schemeClr>
              </a:solidFill>
              <a:latin typeface="Arial" charset="0"/>
              <a:cs typeface="+mn-cs"/>
            </a:endParaRPr>
          </a:p>
          <a:p>
            <a:pPr marL="457200" indent="-457200">
              <a:lnSpc>
                <a:spcPct val="150000"/>
              </a:lnSpc>
              <a:buFont typeface="+mj-lt"/>
              <a:buAutoNum type="arabicPeriod"/>
              <a:defRPr/>
            </a:pPr>
            <a:r>
              <a:rPr lang="es-ES" sz="2800" b="1" dirty="0">
                <a:solidFill>
                  <a:schemeClr val="accent1">
                    <a:lumMod val="50000"/>
                  </a:schemeClr>
                </a:solidFill>
                <a:latin typeface="Arial" charset="0"/>
                <a:cs typeface="+mn-cs"/>
              </a:rPr>
              <a:t>Ejecutar el plan (generación del código).</a:t>
            </a:r>
          </a:p>
          <a:p>
            <a:pPr marL="457200" indent="-457200">
              <a:lnSpc>
                <a:spcPct val="150000"/>
              </a:lnSpc>
              <a:buFont typeface="+mj-lt"/>
              <a:buAutoNum type="arabicPeriod"/>
              <a:defRPr/>
            </a:pPr>
            <a:endParaRPr lang="es-ES" sz="800" b="1" dirty="0">
              <a:solidFill>
                <a:schemeClr val="accent1">
                  <a:lumMod val="50000"/>
                </a:schemeClr>
              </a:solidFill>
              <a:latin typeface="Arial" charset="0"/>
              <a:cs typeface="+mn-cs"/>
            </a:endParaRPr>
          </a:p>
          <a:p>
            <a:pPr marL="457200" indent="-457200">
              <a:lnSpc>
                <a:spcPct val="150000"/>
              </a:lnSpc>
              <a:buFont typeface="+mj-lt"/>
              <a:buAutoNum type="arabicPeriod"/>
              <a:defRPr/>
            </a:pPr>
            <a:r>
              <a:rPr lang="es-ES" sz="2800" b="1" dirty="0">
                <a:solidFill>
                  <a:schemeClr val="accent1">
                    <a:lumMod val="50000"/>
                  </a:schemeClr>
                </a:solidFill>
                <a:latin typeface="Arial" charset="0"/>
                <a:cs typeface="+mn-cs"/>
              </a:rPr>
              <a:t>Examinar la exactitud del resultado (probar y asegurar la calidad).  </a:t>
            </a:r>
            <a:endParaRPr lang="es-ES_tradnl" sz="2400" dirty="0">
              <a:solidFill>
                <a:schemeClr val="accent1">
                  <a:lumMod val="50000"/>
                </a:schemeClr>
              </a:solidFill>
              <a:latin typeface="Arial" charset="0"/>
              <a:cs typeface="+mn-cs"/>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0">
          <a:blip r:embed="rId4"/>
          <a:srcRect/>
          <a:stretch>
            <a:fillRect/>
          </a:stretch>
        </a:blipFill>
        <a:effectLst/>
      </p:bgPr>
    </p:bg>
    <p:spTree>
      <p:nvGrpSpPr>
        <p:cNvPr id="1" name=""/>
        <p:cNvGrpSpPr/>
        <p:nvPr/>
      </p:nvGrpSpPr>
      <p:grpSpPr>
        <a:xfrm>
          <a:off x="0" y="0"/>
          <a:ext cx="0" cy="0"/>
          <a:chOff x="0" y="0"/>
          <a:chExt cx="0" cy="0"/>
        </a:xfrm>
      </p:grpSpPr>
      <p:sp>
        <p:nvSpPr>
          <p:cNvPr id="50178" name="Titre 1"/>
          <p:cNvSpPr>
            <a:spLocks noGrp="1"/>
          </p:cNvSpPr>
          <p:nvPr>
            <p:ph type="title"/>
          </p:nvPr>
        </p:nvSpPr>
        <p:spPr>
          <a:xfrm>
            <a:off x="457200" y="228600"/>
            <a:ext cx="8229600" cy="1143000"/>
          </a:xfrm>
        </p:spPr>
        <p:txBody>
          <a:bodyPr/>
          <a:lstStyle/>
          <a:p>
            <a:pPr eaLnBrk="1" hangingPunct="1"/>
            <a:r>
              <a:rPr lang="es-ES_tradnl" altLang="es-MX" b="1" dirty="0" smtClean="0">
                <a:solidFill>
                  <a:schemeClr val="bg1"/>
                </a:solidFill>
              </a:rPr>
              <a:t>Capas de la Ingeniería de Software</a:t>
            </a:r>
          </a:p>
        </p:txBody>
      </p:sp>
      <p:graphicFrame>
        <p:nvGraphicFramePr>
          <p:cNvPr id="2" name="Diagrama 1">
            <a:extLst>
              <a:ext uri="{FF2B5EF4-FFF2-40B4-BE49-F238E27FC236}">
                <a16:creationId xmlns:a16="http://schemas.microsoft.com/office/drawing/2014/main" xmlns="" id="{199C998C-2413-4B2D-B381-A353F1D7F2DE}"/>
              </a:ext>
            </a:extLst>
          </p:cNvPr>
          <p:cNvGraphicFramePr/>
          <p:nvPr/>
        </p:nvGraphicFramePr>
        <p:xfrm>
          <a:off x="685800" y="1524000"/>
          <a:ext cx="7315200" cy="4064000"/>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
        <p:nvSpPr>
          <p:cNvPr id="4" name="Rectangle 2">
            <a:extLst>
              <a:ext uri="{FF2B5EF4-FFF2-40B4-BE49-F238E27FC236}">
                <a16:creationId xmlns:a16="http://schemas.microsoft.com/office/drawing/2014/main" xmlns="" id="{7A9290AE-3878-400E-A173-635E2FF0D18A}"/>
              </a:ext>
            </a:extLst>
          </p:cNvPr>
          <p:cNvSpPr>
            <a:spLocks noChangeArrowheads="1"/>
          </p:cNvSpPr>
          <p:nvPr/>
        </p:nvSpPr>
        <p:spPr bwMode="auto">
          <a:xfrm>
            <a:off x="609600" y="5943600"/>
            <a:ext cx="7467600" cy="685800"/>
          </a:xfrm>
          <a:prstGeom prst="rect">
            <a:avLst/>
          </a:prstGeom>
          <a:ln>
            <a:headEnd/>
            <a:tailEnd/>
          </a:ln>
        </p:spPr>
        <p:style>
          <a:lnRef idx="0">
            <a:schemeClr val="accent1"/>
          </a:lnRef>
          <a:fillRef idx="3">
            <a:schemeClr val="accent1"/>
          </a:fillRef>
          <a:effectRef idx="3">
            <a:schemeClr val="accent1"/>
          </a:effectRef>
          <a:fontRef idx="minor">
            <a:schemeClr val="lt1"/>
          </a:fontRef>
        </p:style>
        <p:txBody>
          <a:bodyPr lIns="92075" tIns="46038" rIns="92075" bIns="46038" anchor="ctr"/>
          <a:lstStyle/>
          <a:p>
            <a:pPr algn="ctr" eaLnBrk="1" hangingPunct="1">
              <a:defRPr/>
            </a:pPr>
            <a:r>
              <a:rPr lang="es-DO" sz="2400" b="1" dirty="0">
                <a:solidFill>
                  <a:schemeClr val="bg1"/>
                </a:solidFill>
              </a:rPr>
              <a:t>La ingeniería de software es una tecnología multicapa. </a:t>
            </a:r>
            <a:endParaRPr lang="es-ES_tradnl" sz="2400" b="1" dirty="0">
              <a:solidFill>
                <a:schemeClr val="bg1"/>
              </a:solidFill>
            </a:endParaRPr>
          </a:p>
        </p:txBody>
      </p:sp>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0">
          <a:blip r:embed="rId4"/>
          <a:srcRect/>
          <a:stretch>
            <a:fillRect/>
          </a:stretch>
        </a:blipFill>
        <a:effectLst/>
      </p:bgPr>
    </p:bg>
    <p:spTree>
      <p:nvGrpSpPr>
        <p:cNvPr id="1" name=""/>
        <p:cNvGrpSpPr/>
        <p:nvPr/>
      </p:nvGrpSpPr>
      <p:grpSpPr>
        <a:xfrm>
          <a:off x="0" y="0"/>
          <a:ext cx="0" cy="0"/>
          <a:chOff x="0" y="0"/>
          <a:chExt cx="0" cy="0"/>
        </a:xfrm>
      </p:grpSpPr>
      <p:sp>
        <p:nvSpPr>
          <p:cNvPr id="61442" name="Titre 1"/>
          <p:cNvSpPr>
            <a:spLocks noGrp="1"/>
          </p:cNvSpPr>
          <p:nvPr>
            <p:ph type="title"/>
          </p:nvPr>
        </p:nvSpPr>
        <p:spPr>
          <a:xfrm>
            <a:off x="457200" y="304800"/>
            <a:ext cx="8229600" cy="914400"/>
          </a:xfrm>
        </p:spPr>
        <p:txBody>
          <a:bodyPr/>
          <a:lstStyle/>
          <a:p>
            <a:pPr eaLnBrk="1" hangingPunct="1"/>
            <a:r>
              <a:rPr lang="es-ES" altLang="es-MX" b="1" dirty="0" smtClean="0">
                <a:solidFill>
                  <a:schemeClr val="bg1"/>
                </a:solidFill>
              </a:rPr>
              <a:t>Principios </a:t>
            </a:r>
            <a:r>
              <a:rPr lang="es-ES" altLang="es-MX" b="1" dirty="0" smtClean="0">
                <a:solidFill>
                  <a:schemeClr val="bg1"/>
                </a:solidFill>
              </a:rPr>
              <a:t>de </a:t>
            </a:r>
            <a:r>
              <a:rPr lang="es-ES" altLang="es-MX" b="1" smtClean="0">
                <a:solidFill>
                  <a:schemeClr val="bg1"/>
                </a:solidFill>
              </a:rPr>
              <a:t>la Ingeniería de Software</a:t>
            </a:r>
            <a:endParaRPr lang="es-ES_tradnl" altLang="es-MX" b="1" dirty="0" smtClean="0">
              <a:solidFill>
                <a:schemeClr val="bg1"/>
              </a:solidFill>
            </a:endParaRPr>
          </a:p>
        </p:txBody>
      </p:sp>
      <p:sp>
        <p:nvSpPr>
          <p:cNvPr id="4" name="Rectángulo 3">
            <a:extLst>
              <a:ext uri="{FF2B5EF4-FFF2-40B4-BE49-F238E27FC236}">
                <a16:creationId xmlns:a16="http://schemas.microsoft.com/office/drawing/2014/main" xmlns="" id="{02C9E68C-BE1F-4801-B405-FE9C39073280}"/>
              </a:ext>
            </a:extLst>
          </p:cNvPr>
          <p:cNvSpPr/>
          <p:nvPr/>
        </p:nvSpPr>
        <p:spPr>
          <a:xfrm>
            <a:off x="114300" y="1905000"/>
            <a:ext cx="8915400" cy="4893647"/>
          </a:xfrm>
          <a:prstGeom prst="rect">
            <a:avLst/>
          </a:prstGeom>
        </p:spPr>
        <p:txBody>
          <a:bodyPr>
            <a:spAutoFit/>
          </a:bodyPr>
          <a:lstStyle/>
          <a:p>
            <a:pPr marL="457200" indent="-457200" eaLnBrk="1" hangingPunct="1">
              <a:buFont typeface="+mj-lt"/>
              <a:buAutoNum type="arabicPeriod"/>
              <a:defRPr/>
            </a:pPr>
            <a:r>
              <a:rPr lang="es-ES" sz="2400" dirty="0" smtClean="0">
                <a:solidFill>
                  <a:schemeClr val="accent1">
                    <a:lumMod val="50000"/>
                  </a:schemeClr>
                </a:solidFill>
                <a:latin typeface="Arial" charset="0"/>
                <a:cs typeface="+mn-cs"/>
              </a:rPr>
              <a:t>Un </a:t>
            </a:r>
            <a:r>
              <a:rPr lang="es-ES" sz="2400" dirty="0">
                <a:solidFill>
                  <a:schemeClr val="accent1">
                    <a:lumMod val="50000"/>
                  </a:schemeClr>
                </a:solidFill>
                <a:latin typeface="Arial" charset="0"/>
                <a:cs typeface="+mn-cs"/>
              </a:rPr>
              <a:t>sistema de software existe por una razón: dar valor a sus usuarios.</a:t>
            </a:r>
          </a:p>
          <a:p>
            <a:pPr marL="457200" indent="-457200" eaLnBrk="1" hangingPunct="1">
              <a:buFont typeface="+mj-lt"/>
              <a:buAutoNum type="arabicPeriod"/>
              <a:defRPr/>
            </a:pPr>
            <a:r>
              <a:rPr lang="es-ES" sz="2400" dirty="0" smtClean="0">
                <a:solidFill>
                  <a:schemeClr val="accent1">
                    <a:lumMod val="50000"/>
                  </a:schemeClr>
                </a:solidFill>
                <a:latin typeface="Arial" charset="0"/>
                <a:cs typeface="+mn-cs"/>
              </a:rPr>
              <a:t>Un </a:t>
            </a:r>
            <a:r>
              <a:rPr lang="es-ES" sz="2400" dirty="0">
                <a:solidFill>
                  <a:schemeClr val="accent1">
                    <a:lumMod val="50000"/>
                  </a:schemeClr>
                </a:solidFill>
                <a:latin typeface="Arial" charset="0"/>
                <a:cs typeface="+mn-cs"/>
              </a:rPr>
              <a:t>software más fácil de mantener y menos propenso al error.</a:t>
            </a:r>
          </a:p>
          <a:p>
            <a:pPr marL="457200" indent="-457200" eaLnBrk="1" hangingPunct="1">
              <a:buFont typeface="+mj-lt"/>
              <a:buAutoNum type="arabicPeriod"/>
              <a:defRPr/>
            </a:pPr>
            <a:r>
              <a:rPr lang="es-ES" sz="2400" dirty="0" smtClean="0">
                <a:solidFill>
                  <a:schemeClr val="accent1">
                    <a:lumMod val="50000"/>
                  </a:schemeClr>
                </a:solidFill>
                <a:latin typeface="Arial" charset="0"/>
                <a:cs typeface="+mn-cs"/>
              </a:rPr>
              <a:t>Una </a:t>
            </a:r>
            <a:r>
              <a:rPr lang="es-ES" sz="2400" dirty="0">
                <a:solidFill>
                  <a:schemeClr val="accent1">
                    <a:lumMod val="50000"/>
                  </a:schemeClr>
                </a:solidFill>
                <a:latin typeface="Arial" charset="0"/>
                <a:cs typeface="+mn-cs"/>
              </a:rPr>
              <a:t>visión clara es esencial para el éxito de un proyecto de software</a:t>
            </a:r>
            <a:r>
              <a:rPr lang="es-ES" sz="2400" dirty="0"/>
              <a:t>. </a:t>
            </a:r>
            <a:endParaRPr lang="es-ES" sz="2400" b="1" dirty="0">
              <a:solidFill>
                <a:schemeClr val="accent1">
                  <a:lumMod val="50000"/>
                </a:schemeClr>
              </a:solidFill>
              <a:latin typeface="Arial" charset="0"/>
            </a:endParaRPr>
          </a:p>
          <a:p>
            <a:pPr marL="457200" indent="-457200" eaLnBrk="1" hangingPunct="1">
              <a:buFont typeface="+mj-lt"/>
              <a:buAutoNum type="arabicPeriod"/>
              <a:defRPr/>
            </a:pPr>
            <a:r>
              <a:rPr lang="es-ES" sz="2400" dirty="0" smtClean="0">
                <a:solidFill>
                  <a:schemeClr val="accent1">
                    <a:lumMod val="50000"/>
                  </a:schemeClr>
                </a:solidFill>
                <a:latin typeface="Arial" charset="0"/>
                <a:cs typeface="+mn-cs"/>
              </a:rPr>
              <a:t>Codifique </a:t>
            </a:r>
            <a:r>
              <a:rPr lang="es-ES" sz="2400" dirty="0">
                <a:solidFill>
                  <a:schemeClr val="accent1">
                    <a:lumMod val="50000"/>
                  </a:schemeClr>
                </a:solidFill>
                <a:latin typeface="Arial" charset="0"/>
                <a:cs typeface="+mn-cs"/>
              </a:rPr>
              <a:t>pensando en aquellos que deben dar mantenimiento y ampliar el sistema.</a:t>
            </a:r>
          </a:p>
          <a:p>
            <a:pPr marL="457200" indent="-457200" eaLnBrk="1" hangingPunct="1">
              <a:buFont typeface="+mj-lt"/>
              <a:buAutoNum type="arabicPeriod"/>
              <a:defRPr/>
            </a:pPr>
            <a:r>
              <a:rPr lang="es-ES" sz="2400" dirty="0" smtClean="0">
                <a:solidFill>
                  <a:schemeClr val="accent1">
                    <a:lumMod val="50000"/>
                  </a:schemeClr>
                </a:solidFill>
                <a:latin typeface="Arial" charset="0"/>
                <a:cs typeface="+mn-cs"/>
              </a:rPr>
              <a:t>Nunca </a:t>
            </a:r>
            <a:r>
              <a:rPr lang="es-ES" sz="2400" dirty="0">
                <a:solidFill>
                  <a:schemeClr val="accent1">
                    <a:lumMod val="50000"/>
                  </a:schemeClr>
                </a:solidFill>
                <a:latin typeface="Arial" charset="0"/>
                <a:cs typeface="+mn-cs"/>
              </a:rPr>
              <a:t>diseñe sobre algo iniciado. Siempre pregunte: “¿qué pasa si…?”</a:t>
            </a:r>
            <a:endParaRPr lang="it-IT" sz="2400" dirty="0">
              <a:solidFill>
                <a:schemeClr val="accent1">
                  <a:lumMod val="50000"/>
                </a:schemeClr>
              </a:solidFill>
              <a:latin typeface="Arial" charset="0"/>
              <a:cs typeface="+mn-cs"/>
            </a:endParaRPr>
          </a:p>
          <a:p>
            <a:pPr marL="457200" indent="-457200" eaLnBrk="1" hangingPunct="1">
              <a:buFont typeface="+mj-lt"/>
              <a:buAutoNum type="arabicPeriod"/>
              <a:defRPr/>
            </a:pPr>
            <a:r>
              <a:rPr lang="es-ES" sz="2400" dirty="0" smtClean="0">
                <a:solidFill>
                  <a:schemeClr val="accent1">
                    <a:lumMod val="50000"/>
                  </a:schemeClr>
                </a:solidFill>
                <a:latin typeface="Arial" charset="0"/>
                <a:cs typeface="+mn-cs"/>
              </a:rPr>
              <a:t>La </a:t>
            </a:r>
            <a:r>
              <a:rPr lang="es-ES" sz="2400" dirty="0">
                <a:solidFill>
                  <a:schemeClr val="accent1">
                    <a:lumMod val="50000"/>
                  </a:schemeClr>
                </a:solidFill>
                <a:latin typeface="Arial" charset="0"/>
                <a:cs typeface="+mn-cs"/>
              </a:rPr>
              <a:t>reutilización ahorra tiempo y esfuerzo. </a:t>
            </a:r>
          </a:p>
          <a:p>
            <a:pPr marL="457200" indent="-457200" eaLnBrk="1" hangingPunct="1">
              <a:buFont typeface="+mj-lt"/>
              <a:buAutoNum type="arabicPeriod"/>
              <a:defRPr/>
            </a:pPr>
            <a:r>
              <a:rPr lang="es-ES" sz="2400" dirty="0" smtClean="0">
                <a:solidFill>
                  <a:schemeClr val="accent1">
                    <a:lumMod val="50000"/>
                  </a:schemeClr>
                </a:solidFill>
                <a:latin typeface="Arial" charset="0"/>
                <a:cs typeface="+mn-cs"/>
              </a:rPr>
              <a:t>Pensar </a:t>
            </a:r>
            <a:r>
              <a:rPr lang="es-ES" sz="2400" dirty="0">
                <a:solidFill>
                  <a:schemeClr val="accent1">
                    <a:lumMod val="50000"/>
                  </a:schemeClr>
                </a:solidFill>
                <a:latin typeface="Arial" charset="0"/>
                <a:cs typeface="+mn-cs"/>
              </a:rPr>
              <a:t>en todo con claridad antes de emprender la acción casi siempre produce mejores resultados. </a:t>
            </a:r>
          </a:p>
        </p:txBody>
      </p:sp>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0">
          <a:blip r:embed="rId4"/>
          <a:srcRect/>
          <a:stretch>
            <a:fillRect/>
          </a:stretch>
        </a:blipFill>
        <a:effectLst/>
      </p:bgPr>
    </p:bg>
    <p:spTree>
      <p:nvGrpSpPr>
        <p:cNvPr id="1" name=""/>
        <p:cNvGrpSpPr/>
        <p:nvPr/>
      </p:nvGrpSpPr>
      <p:grpSpPr>
        <a:xfrm>
          <a:off x="0" y="0"/>
          <a:ext cx="0" cy="0"/>
          <a:chOff x="0" y="0"/>
          <a:chExt cx="0" cy="0"/>
        </a:xfrm>
      </p:grpSpPr>
      <p:sp>
        <p:nvSpPr>
          <p:cNvPr id="14339" name="Text Box 7"/>
          <p:cNvSpPr txBox="1">
            <a:spLocks noChangeArrowheads="1"/>
          </p:cNvSpPr>
          <p:nvPr/>
        </p:nvSpPr>
        <p:spPr bwMode="auto">
          <a:xfrm>
            <a:off x="611188" y="2362200"/>
            <a:ext cx="8064500" cy="3749675"/>
          </a:xfrm>
          <a:prstGeom prst="rect">
            <a:avLst/>
          </a:prstGeom>
          <a:noFill/>
          <a:ln w="9525">
            <a:noFill/>
            <a:miter lim="800000"/>
            <a:headEnd/>
            <a:tailEnd/>
          </a:ln>
        </p:spPr>
        <p:txBody>
          <a:bodyPr>
            <a:spAutoFit/>
          </a:bodyPr>
          <a:lstStyle/>
          <a:p>
            <a:pPr marL="457200" indent="-457200" algn="just" eaLnBrk="1" hangingPunct="1">
              <a:spcBef>
                <a:spcPct val="50000"/>
              </a:spcBef>
              <a:buFontTx/>
              <a:buAutoNum type="arabicPeriod"/>
            </a:pPr>
            <a:r>
              <a:rPr lang="es-PE" altLang="es-ES" sz="3200" dirty="0"/>
              <a:t>Tendencia al crecimiento del volumen y complejidad de los productos.</a:t>
            </a:r>
          </a:p>
          <a:p>
            <a:pPr marL="457200" indent="-457200" algn="just" eaLnBrk="1" hangingPunct="1">
              <a:spcBef>
                <a:spcPct val="50000"/>
              </a:spcBef>
              <a:buFontTx/>
              <a:buAutoNum type="arabicPeriod"/>
            </a:pPr>
            <a:r>
              <a:rPr lang="es-PE" altLang="es-ES" sz="3200" dirty="0"/>
              <a:t>Proyectos excesivamente tardes.</a:t>
            </a:r>
          </a:p>
          <a:p>
            <a:pPr marL="457200" indent="-457200" algn="just" eaLnBrk="1" hangingPunct="1">
              <a:spcBef>
                <a:spcPct val="50000"/>
              </a:spcBef>
              <a:buFontTx/>
              <a:buAutoNum type="arabicPeriod"/>
            </a:pPr>
            <a:r>
              <a:rPr lang="es-PE" altLang="es-ES" sz="3200" dirty="0"/>
              <a:t>Se exige mayor calidad y productividad en menos tiempo.</a:t>
            </a:r>
          </a:p>
          <a:p>
            <a:pPr marL="457200" indent="-457200" algn="just" eaLnBrk="1" hangingPunct="1">
              <a:spcBef>
                <a:spcPct val="50000"/>
              </a:spcBef>
              <a:buFontTx/>
              <a:buAutoNum type="arabicPeriod"/>
            </a:pPr>
            <a:r>
              <a:rPr lang="es-PE" altLang="es-ES" sz="3200" dirty="0"/>
              <a:t>Insuficiente personal calificado.</a:t>
            </a:r>
          </a:p>
        </p:txBody>
      </p:sp>
      <p:sp>
        <p:nvSpPr>
          <p:cNvPr id="14340" name="Rectangle 8"/>
          <p:cNvSpPr>
            <a:spLocks noChangeArrowheads="1"/>
          </p:cNvSpPr>
          <p:nvPr/>
        </p:nvSpPr>
        <p:spPr bwMode="auto">
          <a:xfrm>
            <a:off x="0" y="333375"/>
            <a:ext cx="9144000" cy="762000"/>
          </a:xfrm>
          <a:prstGeom prst="rect">
            <a:avLst/>
          </a:prstGeom>
          <a:noFill/>
          <a:ln w="9525">
            <a:noFill/>
            <a:miter lim="800000"/>
            <a:headEnd/>
            <a:tailEnd/>
          </a:ln>
        </p:spPr>
        <p:txBody>
          <a:bodyPr anchor="ctr"/>
          <a:lstStyle/>
          <a:p>
            <a:pPr algn="ctr" eaLnBrk="1" hangingPunct="1"/>
            <a:r>
              <a:rPr lang="es-ES" altLang="es-ES" sz="4400" b="1" dirty="0" smtClean="0">
                <a:solidFill>
                  <a:schemeClr val="bg1"/>
                </a:solidFill>
                <a:latin typeface="+mj-lt"/>
              </a:rPr>
              <a:t>Problemas de la Industria del Software</a:t>
            </a:r>
          </a:p>
        </p:txBody>
      </p:sp>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15363" name="Text Box 6"/>
          <p:cNvSpPr txBox="1">
            <a:spLocks noChangeArrowheads="1"/>
          </p:cNvSpPr>
          <p:nvPr/>
        </p:nvSpPr>
        <p:spPr bwMode="auto">
          <a:xfrm>
            <a:off x="611188" y="2286000"/>
            <a:ext cx="8064500" cy="3994150"/>
          </a:xfrm>
          <a:prstGeom prst="rect">
            <a:avLst/>
          </a:prstGeom>
          <a:noFill/>
          <a:ln w="9525">
            <a:noFill/>
            <a:miter lim="800000"/>
            <a:headEnd/>
            <a:tailEnd/>
          </a:ln>
        </p:spPr>
        <p:txBody>
          <a:bodyPr>
            <a:spAutoFit/>
          </a:bodyPr>
          <a:lstStyle/>
          <a:p>
            <a:pPr marL="457200" indent="-457200" algn="just" eaLnBrk="1" hangingPunct="1">
              <a:spcBef>
                <a:spcPct val="50000"/>
              </a:spcBef>
              <a:buFontTx/>
              <a:buAutoNum type="arabicPeriod"/>
            </a:pPr>
            <a:r>
              <a:rPr lang="es-PE" altLang="es-ES" sz="3200" dirty="0"/>
              <a:t>Disciplina en el desarrollo del software.</a:t>
            </a:r>
          </a:p>
          <a:p>
            <a:pPr marL="457200" indent="-457200" algn="just" eaLnBrk="1" hangingPunct="1">
              <a:spcBef>
                <a:spcPct val="50000"/>
              </a:spcBef>
              <a:buFontTx/>
              <a:buAutoNum type="arabicPeriod"/>
            </a:pPr>
            <a:r>
              <a:rPr lang="es-PE" altLang="es-ES" sz="3200" dirty="0"/>
              <a:t>Control del trabajo de los ingenieros.</a:t>
            </a:r>
          </a:p>
          <a:p>
            <a:pPr marL="457200" indent="-457200" algn="just" eaLnBrk="1" hangingPunct="1">
              <a:spcBef>
                <a:spcPct val="50000"/>
              </a:spcBef>
              <a:buFontTx/>
              <a:buAutoNum type="arabicPeriod"/>
            </a:pPr>
            <a:r>
              <a:rPr lang="es-PE" altLang="es-ES" sz="3200" dirty="0"/>
              <a:t>Proceso de </a:t>
            </a:r>
            <a:r>
              <a:rPr lang="es-PE" altLang="es-ES" sz="3200" dirty="0" smtClean="0"/>
              <a:t>desarrollo</a:t>
            </a:r>
            <a:r>
              <a:rPr lang="es-PE" altLang="es-ES" sz="3200" dirty="0"/>
              <a:t>.</a:t>
            </a:r>
          </a:p>
          <a:p>
            <a:pPr marL="457200" indent="-457200" algn="just" eaLnBrk="1" hangingPunct="1">
              <a:spcBef>
                <a:spcPct val="50000"/>
              </a:spcBef>
              <a:buFontTx/>
              <a:buAutoNum type="arabicPeriod"/>
            </a:pPr>
            <a:r>
              <a:rPr lang="es-PE" altLang="es-ES" sz="3200" dirty="0" smtClean="0"/>
              <a:t>Uso de metodologías.</a:t>
            </a:r>
            <a:endParaRPr lang="es-PE" altLang="es-ES" sz="3200" dirty="0"/>
          </a:p>
          <a:p>
            <a:pPr marL="457200" indent="-457200" algn="just" eaLnBrk="1" hangingPunct="1">
              <a:spcBef>
                <a:spcPct val="50000"/>
              </a:spcBef>
              <a:buFontTx/>
              <a:buAutoNum type="arabicPeriod"/>
            </a:pPr>
            <a:r>
              <a:rPr lang="es-PE" altLang="es-ES" sz="3200" dirty="0"/>
              <a:t>Empleo de la Ingeniería y la Gestión de Software.</a:t>
            </a:r>
          </a:p>
        </p:txBody>
      </p:sp>
      <p:sp>
        <p:nvSpPr>
          <p:cNvPr id="15364" name="Rectangle 7"/>
          <p:cNvSpPr>
            <a:spLocks noChangeArrowheads="1"/>
          </p:cNvSpPr>
          <p:nvPr/>
        </p:nvSpPr>
        <p:spPr bwMode="auto">
          <a:xfrm>
            <a:off x="0" y="685800"/>
            <a:ext cx="9144000" cy="762000"/>
          </a:xfrm>
          <a:prstGeom prst="rect">
            <a:avLst/>
          </a:prstGeom>
          <a:noFill/>
          <a:ln w="9525">
            <a:noFill/>
            <a:miter lim="800000"/>
            <a:headEnd/>
            <a:tailEnd/>
          </a:ln>
        </p:spPr>
        <p:txBody>
          <a:bodyPr anchor="ctr"/>
          <a:lstStyle/>
          <a:p>
            <a:pPr algn="ctr" eaLnBrk="1" hangingPunct="1"/>
            <a:r>
              <a:rPr lang="es-ES" altLang="es-ES" sz="4400" b="1" dirty="0" smtClean="0">
                <a:solidFill>
                  <a:schemeClr val="bg1"/>
                </a:solidFill>
                <a:latin typeface="+mj-lt"/>
              </a:rPr>
              <a:t>Soluciones de la Industria del Software</a:t>
            </a:r>
          </a:p>
          <a:p>
            <a:pPr algn="ctr" eaLnBrk="1" hangingPunct="1"/>
            <a:endParaRPr lang="es-ES" altLang="es-ES" sz="4400" b="1" dirty="0">
              <a:solidFill>
                <a:schemeClr val="bg1"/>
              </a:solidFill>
              <a:latin typeface="+mj-lt"/>
            </a:endParaRPr>
          </a:p>
        </p:txBody>
      </p:sp>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9218" name="Titre 1"/>
          <p:cNvSpPr>
            <a:spLocks noGrp="1"/>
          </p:cNvSpPr>
          <p:nvPr>
            <p:ph type="title"/>
          </p:nvPr>
        </p:nvSpPr>
        <p:spPr/>
        <p:txBody>
          <a:bodyPr/>
          <a:lstStyle/>
          <a:p>
            <a:pPr eaLnBrk="1" hangingPunct="1"/>
            <a:r>
              <a:rPr lang="es-ES" altLang="es-MX" b="1" smtClean="0">
                <a:solidFill>
                  <a:schemeClr val="bg1"/>
                </a:solidFill>
              </a:rPr>
              <a:t>Reflexiones</a:t>
            </a:r>
            <a:r>
              <a:rPr lang="es-ES_tradnl" altLang="es-MX" b="1" smtClean="0">
                <a:solidFill>
                  <a:schemeClr val="bg1"/>
                </a:solidFill>
              </a:rPr>
              <a:t>!!!!</a:t>
            </a:r>
          </a:p>
        </p:txBody>
      </p:sp>
      <p:sp>
        <p:nvSpPr>
          <p:cNvPr id="5" name="4 Rectángulo">
            <a:extLst>
              <a:ext uri="{FF2B5EF4-FFF2-40B4-BE49-F238E27FC236}">
                <a16:creationId xmlns:a16="http://schemas.microsoft.com/office/drawing/2014/main" xmlns="" id="{7DA2E179-20EC-48CC-8619-04485D696047}"/>
              </a:ext>
            </a:extLst>
          </p:cNvPr>
          <p:cNvSpPr/>
          <p:nvPr/>
        </p:nvSpPr>
        <p:spPr>
          <a:xfrm>
            <a:off x="457200" y="1905000"/>
            <a:ext cx="8305800" cy="3786188"/>
          </a:xfrm>
          <a:prstGeom prst="rect">
            <a:avLst/>
          </a:prstGeom>
        </p:spPr>
        <p:txBody>
          <a:bodyPr>
            <a:spAutoFit/>
          </a:bodyPr>
          <a:lstStyle/>
          <a:p>
            <a:pPr marL="514350" indent="-514350" algn="just" eaLnBrk="1" hangingPunct="1">
              <a:buFont typeface="+mj-lt"/>
              <a:buAutoNum type="arabicPeriod"/>
              <a:defRPr/>
            </a:pPr>
            <a:r>
              <a:rPr lang="es-DO" sz="2400" dirty="0">
                <a:solidFill>
                  <a:schemeClr val="accent1">
                    <a:lumMod val="50000"/>
                  </a:schemeClr>
                </a:solidFill>
                <a:latin typeface="Arial" charset="0"/>
                <a:cs typeface="+mn-cs"/>
              </a:rPr>
              <a:t>¿Por qué lleva tanto </a:t>
            </a:r>
            <a:r>
              <a:rPr lang="es-DO" sz="2400" b="1" dirty="0">
                <a:solidFill>
                  <a:srgbClr val="FF0000"/>
                </a:solidFill>
                <a:latin typeface="Arial" charset="0"/>
                <a:cs typeface="+mn-cs"/>
              </a:rPr>
              <a:t>tiempo</a:t>
            </a:r>
            <a:r>
              <a:rPr lang="es-DO" sz="2400" dirty="0">
                <a:solidFill>
                  <a:schemeClr val="accent1">
                    <a:lumMod val="50000"/>
                  </a:schemeClr>
                </a:solidFill>
                <a:latin typeface="Arial" charset="0"/>
                <a:cs typeface="+mn-cs"/>
              </a:rPr>
              <a:t> terminar </a:t>
            </a:r>
            <a:r>
              <a:rPr lang="es-DO" sz="2400" dirty="0" smtClean="0">
                <a:solidFill>
                  <a:schemeClr val="accent1">
                    <a:lumMod val="50000"/>
                  </a:schemeClr>
                </a:solidFill>
                <a:latin typeface="Arial" charset="0"/>
                <a:cs typeface="+mn-cs"/>
              </a:rPr>
              <a:t>el software?</a:t>
            </a:r>
            <a:endParaRPr lang="es-DO" sz="2400" dirty="0">
              <a:solidFill>
                <a:schemeClr val="accent1">
                  <a:lumMod val="50000"/>
                </a:schemeClr>
              </a:solidFill>
              <a:latin typeface="Arial" charset="0"/>
              <a:cs typeface="+mn-cs"/>
            </a:endParaRPr>
          </a:p>
          <a:p>
            <a:pPr marL="514350" indent="-514350" algn="just" eaLnBrk="1" hangingPunct="1">
              <a:buFont typeface="+mj-lt"/>
              <a:buAutoNum type="arabicPeriod"/>
              <a:defRPr/>
            </a:pPr>
            <a:endParaRPr lang="es-ES" sz="2400" dirty="0">
              <a:solidFill>
                <a:schemeClr val="accent1">
                  <a:lumMod val="50000"/>
                </a:schemeClr>
              </a:solidFill>
              <a:latin typeface="Arial" charset="0"/>
              <a:cs typeface="+mn-cs"/>
            </a:endParaRPr>
          </a:p>
          <a:p>
            <a:pPr marL="514350" indent="-514350" algn="just" eaLnBrk="1" hangingPunct="1">
              <a:buFont typeface="+mj-lt"/>
              <a:buAutoNum type="arabicPeriod"/>
              <a:defRPr/>
            </a:pPr>
            <a:r>
              <a:rPr lang="es-DO" sz="2400" dirty="0">
                <a:solidFill>
                  <a:schemeClr val="accent1">
                    <a:lumMod val="50000"/>
                  </a:schemeClr>
                </a:solidFill>
                <a:latin typeface="Arial" charset="0"/>
                <a:cs typeface="+mn-cs"/>
              </a:rPr>
              <a:t>¿Por qué son tan elevados los </a:t>
            </a:r>
            <a:r>
              <a:rPr lang="es-DO" sz="2400" b="1" dirty="0">
                <a:solidFill>
                  <a:srgbClr val="FF0000"/>
                </a:solidFill>
                <a:latin typeface="Arial" charset="0"/>
                <a:cs typeface="+mn-cs"/>
              </a:rPr>
              <a:t>costos</a:t>
            </a:r>
            <a:r>
              <a:rPr lang="es-DO" sz="2400" dirty="0">
                <a:solidFill>
                  <a:schemeClr val="accent1">
                    <a:lumMod val="50000"/>
                  </a:schemeClr>
                </a:solidFill>
                <a:latin typeface="Arial" charset="0"/>
                <a:cs typeface="+mn-cs"/>
              </a:rPr>
              <a:t> de desarrollo?</a:t>
            </a:r>
          </a:p>
          <a:p>
            <a:pPr marL="514350" indent="-514350" algn="just" eaLnBrk="1" hangingPunct="1">
              <a:buFont typeface="+mj-lt"/>
              <a:buAutoNum type="arabicPeriod"/>
              <a:defRPr/>
            </a:pPr>
            <a:endParaRPr lang="es-ES" sz="2400" dirty="0">
              <a:solidFill>
                <a:schemeClr val="accent1">
                  <a:lumMod val="50000"/>
                </a:schemeClr>
              </a:solidFill>
              <a:latin typeface="Arial" charset="0"/>
              <a:cs typeface="+mn-cs"/>
            </a:endParaRPr>
          </a:p>
          <a:p>
            <a:pPr marL="514350" indent="-514350" algn="just" eaLnBrk="1" hangingPunct="1">
              <a:buFont typeface="+mj-lt"/>
              <a:buAutoNum type="arabicPeriod"/>
              <a:defRPr/>
            </a:pPr>
            <a:r>
              <a:rPr lang="es-DO" sz="2400" dirty="0">
                <a:solidFill>
                  <a:schemeClr val="accent1">
                    <a:lumMod val="50000"/>
                  </a:schemeClr>
                </a:solidFill>
                <a:latin typeface="Arial" charset="0"/>
                <a:cs typeface="+mn-cs"/>
              </a:rPr>
              <a:t>¿Por qué no podemos </a:t>
            </a:r>
            <a:r>
              <a:rPr lang="es-DO" sz="2400" dirty="0" smtClean="0">
                <a:solidFill>
                  <a:schemeClr val="accent1">
                    <a:lumMod val="50000"/>
                  </a:schemeClr>
                </a:solidFill>
                <a:latin typeface="Arial" charset="0"/>
                <a:cs typeface="+mn-cs"/>
              </a:rPr>
              <a:t>detectar todos </a:t>
            </a:r>
            <a:r>
              <a:rPr lang="es-DO" sz="2400" dirty="0">
                <a:solidFill>
                  <a:schemeClr val="accent1">
                    <a:lumMod val="50000"/>
                  </a:schemeClr>
                </a:solidFill>
                <a:latin typeface="Arial" charset="0"/>
                <a:cs typeface="+mn-cs"/>
              </a:rPr>
              <a:t>los </a:t>
            </a:r>
            <a:r>
              <a:rPr lang="es-DO" sz="2400" b="1" dirty="0">
                <a:solidFill>
                  <a:srgbClr val="FF0000"/>
                </a:solidFill>
                <a:latin typeface="Arial" charset="0"/>
                <a:cs typeface="+mn-cs"/>
              </a:rPr>
              <a:t>errores</a:t>
            </a:r>
            <a:r>
              <a:rPr lang="es-DO" sz="2400" dirty="0">
                <a:solidFill>
                  <a:schemeClr val="accent1">
                    <a:lumMod val="50000"/>
                  </a:schemeClr>
                </a:solidFill>
                <a:latin typeface="Arial" charset="0"/>
                <a:cs typeface="+mn-cs"/>
              </a:rPr>
              <a:t> antes de entregar </a:t>
            </a:r>
            <a:r>
              <a:rPr lang="es-DO" sz="2400" dirty="0" smtClean="0">
                <a:solidFill>
                  <a:schemeClr val="accent1">
                    <a:lumMod val="50000"/>
                  </a:schemeClr>
                </a:solidFill>
                <a:latin typeface="Arial" charset="0"/>
                <a:cs typeface="+mn-cs"/>
              </a:rPr>
              <a:t>el </a:t>
            </a:r>
            <a:r>
              <a:rPr lang="es-DO" sz="2400" dirty="0">
                <a:solidFill>
                  <a:schemeClr val="accent1">
                    <a:lumMod val="50000"/>
                  </a:schemeClr>
                </a:solidFill>
                <a:latin typeface="Arial" charset="0"/>
                <a:cs typeface="+mn-cs"/>
              </a:rPr>
              <a:t>software a nuestros clientes?</a:t>
            </a:r>
          </a:p>
          <a:p>
            <a:pPr marL="514350" indent="-514350" algn="just" eaLnBrk="1" hangingPunct="1">
              <a:buFont typeface="+mj-lt"/>
              <a:buAutoNum type="arabicPeriod"/>
              <a:defRPr/>
            </a:pPr>
            <a:endParaRPr lang="es-ES" sz="2400" dirty="0">
              <a:solidFill>
                <a:schemeClr val="accent1">
                  <a:lumMod val="50000"/>
                </a:schemeClr>
              </a:solidFill>
              <a:latin typeface="Arial" charset="0"/>
              <a:cs typeface="+mn-cs"/>
            </a:endParaRPr>
          </a:p>
          <a:p>
            <a:pPr marL="514350" indent="-514350" algn="just" eaLnBrk="1" hangingPunct="1">
              <a:buFont typeface="+mj-lt"/>
              <a:buAutoNum type="arabicPeriod"/>
              <a:defRPr/>
            </a:pPr>
            <a:r>
              <a:rPr lang="es-DO" sz="2400" dirty="0">
                <a:solidFill>
                  <a:schemeClr val="accent1">
                    <a:lumMod val="50000"/>
                  </a:schemeClr>
                </a:solidFill>
                <a:latin typeface="Arial" charset="0"/>
                <a:cs typeface="+mn-cs"/>
              </a:rPr>
              <a:t>¿Por qué nos resulta difícil </a:t>
            </a:r>
            <a:r>
              <a:rPr lang="es-DO" sz="2400" dirty="0" smtClean="0">
                <a:solidFill>
                  <a:schemeClr val="accent1">
                    <a:lumMod val="50000"/>
                  </a:schemeClr>
                </a:solidFill>
                <a:latin typeface="Arial" charset="0"/>
                <a:cs typeface="+mn-cs"/>
              </a:rPr>
              <a:t>medir el </a:t>
            </a:r>
            <a:r>
              <a:rPr lang="es-DO" sz="2400" b="1" dirty="0">
                <a:solidFill>
                  <a:srgbClr val="FF0000"/>
                </a:solidFill>
                <a:latin typeface="Arial" charset="0"/>
                <a:cs typeface="+mn-cs"/>
              </a:rPr>
              <a:t>progreso</a:t>
            </a:r>
            <a:r>
              <a:rPr lang="es-DO" sz="2400" dirty="0">
                <a:solidFill>
                  <a:schemeClr val="accent1">
                    <a:lumMod val="50000"/>
                  </a:schemeClr>
                </a:solidFill>
                <a:latin typeface="Arial" charset="0"/>
                <a:cs typeface="+mn-cs"/>
              </a:rPr>
              <a:t> </a:t>
            </a:r>
            <a:r>
              <a:rPr lang="es-DO" sz="2400" dirty="0" smtClean="0">
                <a:solidFill>
                  <a:schemeClr val="accent1">
                    <a:lumMod val="50000"/>
                  </a:schemeClr>
                </a:solidFill>
                <a:latin typeface="Arial" charset="0"/>
                <a:cs typeface="+mn-cs"/>
              </a:rPr>
              <a:t>mientras se </a:t>
            </a:r>
            <a:r>
              <a:rPr lang="es-DO" sz="2400" dirty="0">
                <a:solidFill>
                  <a:schemeClr val="accent1">
                    <a:lumMod val="50000"/>
                  </a:schemeClr>
                </a:solidFill>
                <a:latin typeface="Arial" charset="0"/>
                <a:cs typeface="+mn-cs"/>
              </a:rPr>
              <a:t>desarrolla </a:t>
            </a:r>
            <a:r>
              <a:rPr lang="es-DO" sz="2400" dirty="0" smtClean="0">
                <a:solidFill>
                  <a:schemeClr val="accent1">
                    <a:lumMod val="50000"/>
                  </a:schemeClr>
                </a:solidFill>
                <a:latin typeface="Arial" charset="0"/>
                <a:cs typeface="+mn-cs"/>
              </a:rPr>
              <a:t>y mantiene el </a:t>
            </a:r>
            <a:r>
              <a:rPr lang="es-DO" sz="2400" dirty="0">
                <a:solidFill>
                  <a:schemeClr val="accent1">
                    <a:lumMod val="50000"/>
                  </a:schemeClr>
                </a:solidFill>
                <a:latin typeface="Arial" charset="0"/>
                <a:cs typeface="+mn-cs"/>
              </a:rPr>
              <a:t>software?</a:t>
            </a:r>
            <a:endParaRPr lang="es-ES" sz="2400" dirty="0">
              <a:solidFill>
                <a:schemeClr val="accent1">
                  <a:lumMod val="50000"/>
                </a:schemeClr>
              </a:solidFill>
              <a:latin typeface="Arial" charset="0"/>
              <a:cs typeface="+mn-cs"/>
            </a:endParaRPr>
          </a:p>
          <a:p>
            <a:pPr marL="514350" indent="-514350" algn="just" eaLnBrk="1" hangingPunct="1">
              <a:buFont typeface="+mj-lt"/>
              <a:buAutoNum type="arabicPeriod"/>
              <a:defRPr/>
            </a:pPr>
            <a:endParaRPr lang="es-ES" sz="2400" dirty="0">
              <a:latin typeface="Arial" charset="0"/>
              <a:cs typeface="+mn-cs"/>
            </a:endParaRPr>
          </a:p>
        </p:txBody>
      </p:sp>
      <p:graphicFrame>
        <p:nvGraphicFramePr>
          <p:cNvPr id="6" name="5 Diagrama">
            <a:extLst>
              <a:ext uri="{FF2B5EF4-FFF2-40B4-BE49-F238E27FC236}">
                <a16:creationId xmlns:a16="http://schemas.microsoft.com/office/drawing/2014/main" xmlns="" id="{75824490-8248-423E-B8C2-60E56E926046}"/>
              </a:ext>
            </a:extLst>
          </p:cNvPr>
          <p:cNvGraphicFramePr/>
          <p:nvPr/>
        </p:nvGraphicFramePr>
        <p:xfrm>
          <a:off x="762000" y="5715000"/>
          <a:ext cx="8001000" cy="68580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0">
          <a:blip r:embed="rId4"/>
          <a:srcRect/>
          <a:stretch>
            <a:fillRect/>
          </a:stretch>
        </a:blipFill>
        <a:effectLst/>
      </p:bgPr>
    </p:bg>
    <p:spTree>
      <p:nvGrpSpPr>
        <p:cNvPr id="1" name=""/>
        <p:cNvGrpSpPr/>
        <p:nvPr/>
      </p:nvGrpSpPr>
      <p:grpSpPr>
        <a:xfrm>
          <a:off x="0" y="0"/>
          <a:ext cx="0" cy="0"/>
          <a:chOff x="0" y="0"/>
          <a:chExt cx="0" cy="0"/>
        </a:xfrm>
      </p:grpSpPr>
      <p:sp>
        <p:nvSpPr>
          <p:cNvPr id="16388" name="Text Box 4"/>
          <p:cNvSpPr txBox="1">
            <a:spLocks noChangeArrowheads="1"/>
          </p:cNvSpPr>
          <p:nvPr/>
        </p:nvSpPr>
        <p:spPr bwMode="auto">
          <a:xfrm>
            <a:off x="250825" y="1052513"/>
            <a:ext cx="8015288" cy="914400"/>
          </a:xfrm>
          <a:prstGeom prst="rect">
            <a:avLst/>
          </a:prstGeom>
          <a:noFill/>
          <a:ln w="9525">
            <a:noFill/>
            <a:round/>
            <a:headEnd/>
            <a:tailEnd/>
          </a:ln>
        </p:spPr>
        <p:txBody>
          <a:bodyPr anchor="ctr"/>
          <a:lstStyle/>
          <a:p>
            <a:pPr algn="ctr" defTabSz="449263" eaLnBrk="1" hangingPunct="1">
              <a:buClr>
                <a:srgbClr val="000000"/>
              </a:buClr>
              <a:buFont typeface="Times New Roman" pitchFamily="18"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lang="es-ES" altLang="es-ES" sz="3200" b="1" dirty="0">
              <a:solidFill>
                <a:schemeClr val="accent2"/>
              </a:solidFill>
              <a:ea typeface="Lucida Sans Unicode" charset="0"/>
              <a:cs typeface="Lucida Sans Unicode" charset="0"/>
            </a:endParaRPr>
          </a:p>
        </p:txBody>
      </p:sp>
      <p:sp>
        <p:nvSpPr>
          <p:cNvPr id="16389" name="Text Box 5"/>
          <p:cNvSpPr txBox="1">
            <a:spLocks noChangeArrowheads="1"/>
          </p:cNvSpPr>
          <p:nvPr/>
        </p:nvSpPr>
        <p:spPr bwMode="auto">
          <a:xfrm>
            <a:off x="304800" y="1981200"/>
            <a:ext cx="8305800" cy="4427538"/>
          </a:xfrm>
          <a:prstGeom prst="rect">
            <a:avLst/>
          </a:prstGeom>
          <a:noFill/>
          <a:ln w="9525">
            <a:noFill/>
            <a:round/>
            <a:headEnd/>
            <a:tailEnd/>
          </a:ln>
        </p:spPr>
        <p:txBody>
          <a:bodyPr/>
          <a:lstStyle/>
          <a:p>
            <a:pPr marL="341313" indent="-341313" algn="just" defTabSz="449263" eaLnBrk="1" hangingPunct="1">
              <a:lnSpc>
                <a:spcPct val="150000"/>
              </a:lnSpc>
              <a:spcBef>
                <a:spcPts val="700"/>
              </a:spcBef>
              <a:buClr>
                <a:srgbClr val="996666"/>
              </a:buClr>
              <a:buSzPct val="80000"/>
              <a:buFont typeface="Wingdings" charset="2"/>
              <a:buChar char=""/>
              <a:tabLst>
                <a:tab pos="911225" algn="l"/>
                <a:tab pos="1825625" algn="l"/>
                <a:tab pos="2740025" algn="l"/>
                <a:tab pos="3654425" algn="l"/>
                <a:tab pos="4568825" algn="l"/>
                <a:tab pos="5483225" algn="l"/>
                <a:tab pos="6397625" algn="l"/>
                <a:tab pos="7312025" algn="l"/>
                <a:tab pos="8226425" algn="l"/>
                <a:tab pos="9140825" algn="l"/>
                <a:tab pos="10055225" algn="l"/>
              </a:tabLst>
            </a:pPr>
            <a:r>
              <a:rPr lang="es-ES" altLang="es-ES" sz="3200" b="1" dirty="0" smtClean="0">
                <a:solidFill>
                  <a:schemeClr val="accent1">
                    <a:lumMod val="50000"/>
                  </a:schemeClr>
                </a:solidFill>
                <a:latin typeface="Arial" charset="0"/>
                <a:cs typeface="+mn-cs"/>
              </a:rPr>
              <a:t>El desarrollo de software no es una tarea fácil. Como respuesta a este problema ha surgido una alternativa desde hace varios años: </a:t>
            </a:r>
            <a:r>
              <a:rPr lang="es-ES" altLang="es-ES" sz="3200" b="1" u="sng" dirty="0" smtClean="0">
                <a:solidFill>
                  <a:schemeClr val="accent1">
                    <a:lumMod val="50000"/>
                  </a:schemeClr>
                </a:solidFill>
                <a:effectLst>
                  <a:outerShdw blurRad="38100" dist="38100" dir="2700000" algn="tl">
                    <a:srgbClr val="000000">
                      <a:alpha val="43137"/>
                    </a:srgbClr>
                  </a:outerShdw>
                </a:effectLst>
                <a:latin typeface="Arial" charset="0"/>
                <a:cs typeface="+mn-cs"/>
              </a:rPr>
              <a:t>la metodología.</a:t>
            </a:r>
            <a:r>
              <a:rPr lang="es-ES" altLang="es-ES" sz="3200" b="1" dirty="0" smtClean="0">
                <a:solidFill>
                  <a:schemeClr val="accent1">
                    <a:lumMod val="50000"/>
                  </a:schemeClr>
                </a:solidFill>
                <a:latin typeface="Arial" charset="0"/>
                <a:cs typeface="+mn-cs"/>
              </a:rPr>
              <a:t> </a:t>
            </a:r>
          </a:p>
        </p:txBody>
      </p:sp>
      <p:sp>
        <p:nvSpPr>
          <p:cNvPr id="16390" name="Rectangle 7"/>
          <p:cNvSpPr>
            <a:spLocks noChangeArrowheads="1"/>
          </p:cNvSpPr>
          <p:nvPr/>
        </p:nvSpPr>
        <p:spPr bwMode="auto">
          <a:xfrm>
            <a:off x="0" y="404813"/>
            <a:ext cx="9144000" cy="762000"/>
          </a:xfrm>
          <a:prstGeom prst="rect">
            <a:avLst/>
          </a:prstGeom>
          <a:noFill/>
          <a:ln w="9525">
            <a:noFill/>
            <a:miter lim="800000"/>
            <a:headEnd/>
            <a:tailEnd/>
          </a:ln>
        </p:spPr>
        <p:txBody>
          <a:bodyPr anchor="ctr"/>
          <a:lstStyle/>
          <a:p>
            <a:pPr algn="ctr" eaLnBrk="1" hangingPunct="1"/>
            <a:r>
              <a:rPr lang="es-ES" altLang="es-ES" sz="4400" b="1" dirty="0" smtClean="0">
                <a:solidFill>
                  <a:schemeClr val="bg1"/>
                </a:solidFill>
                <a:latin typeface="+mj-lt"/>
              </a:rPr>
              <a:t>Antecedentes</a:t>
            </a:r>
            <a:endParaRPr lang="es-ES" altLang="es-ES" sz="4400" b="1" dirty="0">
              <a:solidFill>
                <a:schemeClr val="bg1"/>
              </a:solidFill>
              <a:latin typeface="+mj-lt"/>
            </a:endParaRPr>
          </a:p>
        </p:txBody>
      </p:sp>
    </p:spTree>
  </p:cSld>
  <p:clrMapOvr>
    <a:overrideClrMapping bg1="lt1" tx1="dk1" bg2="lt2" tx2="dk2" accent1="accent1" accent2="accent2" accent3="accent3" accent4="accent4" accent5="accent5" accent6="accent6" hlink="hlink" folHlink="folHlink"/>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0">
          <a:blip r:embed="rId4"/>
          <a:srcRect/>
          <a:stretch>
            <a:fillRect/>
          </a:stretch>
        </a:blipFill>
        <a:effectLst/>
      </p:bgPr>
    </p:bg>
    <p:spTree>
      <p:nvGrpSpPr>
        <p:cNvPr id="1" name=""/>
        <p:cNvGrpSpPr/>
        <p:nvPr/>
      </p:nvGrpSpPr>
      <p:grpSpPr>
        <a:xfrm>
          <a:off x="0" y="0"/>
          <a:ext cx="0" cy="0"/>
          <a:chOff x="0" y="0"/>
          <a:chExt cx="0" cy="0"/>
        </a:xfrm>
      </p:grpSpPr>
      <p:sp>
        <p:nvSpPr>
          <p:cNvPr id="16388" name="Text Box 4"/>
          <p:cNvSpPr txBox="1">
            <a:spLocks noChangeArrowheads="1"/>
          </p:cNvSpPr>
          <p:nvPr/>
        </p:nvSpPr>
        <p:spPr bwMode="auto">
          <a:xfrm>
            <a:off x="250825" y="1052513"/>
            <a:ext cx="8015288" cy="914400"/>
          </a:xfrm>
          <a:prstGeom prst="rect">
            <a:avLst/>
          </a:prstGeom>
          <a:noFill/>
          <a:ln w="9525">
            <a:noFill/>
            <a:round/>
            <a:headEnd/>
            <a:tailEnd/>
          </a:ln>
        </p:spPr>
        <p:txBody>
          <a:bodyPr anchor="ctr"/>
          <a:lstStyle/>
          <a:p>
            <a:pPr algn="ctr" defTabSz="449263" eaLnBrk="1" hangingPunct="1">
              <a:buClr>
                <a:srgbClr val="000000"/>
              </a:buClr>
              <a:buFont typeface="Times New Roman" pitchFamily="18"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lang="es-ES" altLang="es-ES" sz="3200" b="1" dirty="0">
              <a:solidFill>
                <a:schemeClr val="accent2"/>
              </a:solidFill>
              <a:ea typeface="Lucida Sans Unicode" charset="0"/>
              <a:cs typeface="Lucida Sans Unicode" charset="0"/>
            </a:endParaRPr>
          </a:p>
        </p:txBody>
      </p:sp>
      <p:sp>
        <p:nvSpPr>
          <p:cNvPr id="16389" name="Text Box 5"/>
          <p:cNvSpPr txBox="1">
            <a:spLocks noChangeArrowheads="1"/>
          </p:cNvSpPr>
          <p:nvPr/>
        </p:nvSpPr>
        <p:spPr bwMode="auto">
          <a:xfrm>
            <a:off x="304800" y="1973262"/>
            <a:ext cx="8305800" cy="4427538"/>
          </a:xfrm>
          <a:prstGeom prst="rect">
            <a:avLst/>
          </a:prstGeom>
          <a:noFill/>
          <a:ln w="9525">
            <a:noFill/>
            <a:round/>
            <a:headEnd/>
            <a:tailEnd/>
          </a:ln>
        </p:spPr>
        <p:txBody>
          <a:bodyPr/>
          <a:lstStyle/>
          <a:p>
            <a:pPr marL="341313" indent="-341313" algn="just" defTabSz="449263" eaLnBrk="1" hangingPunct="1">
              <a:lnSpc>
                <a:spcPct val="150000"/>
              </a:lnSpc>
              <a:spcBef>
                <a:spcPts val="700"/>
              </a:spcBef>
              <a:buClr>
                <a:srgbClr val="996666"/>
              </a:buClr>
              <a:buSzPct val="80000"/>
              <a:buFont typeface="Wingdings" charset="2"/>
              <a:buChar char=""/>
              <a:tabLst>
                <a:tab pos="911225" algn="l"/>
                <a:tab pos="1825625" algn="l"/>
                <a:tab pos="2740025" algn="l"/>
                <a:tab pos="3654425" algn="l"/>
                <a:tab pos="4568825" algn="l"/>
                <a:tab pos="5483225" algn="l"/>
                <a:tab pos="6397625" algn="l"/>
                <a:tab pos="7312025" algn="l"/>
                <a:tab pos="8226425" algn="l"/>
                <a:tab pos="9140825" algn="l"/>
                <a:tab pos="10055225" algn="l"/>
              </a:tabLst>
            </a:pPr>
            <a:r>
              <a:rPr lang="es-ES" altLang="es-ES" sz="2800" b="1" dirty="0" smtClean="0">
                <a:solidFill>
                  <a:schemeClr val="accent1">
                    <a:lumMod val="50000"/>
                  </a:schemeClr>
                </a:solidFill>
                <a:latin typeface="Arial" charset="0"/>
              </a:rPr>
              <a:t>Las </a:t>
            </a:r>
            <a:r>
              <a:rPr lang="es-ES" altLang="es-ES" sz="2800" b="1" u="sng" dirty="0" smtClean="0">
                <a:solidFill>
                  <a:schemeClr val="accent1">
                    <a:lumMod val="50000"/>
                  </a:schemeClr>
                </a:solidFill>
                <a:effectLst>
                  <a:outerShdw blurRad="38100" dist="38100" dir="2700000" algn="tl">
                    <a:srgbClr val="000000">
                      <a:alpha val="43137"/>
                    </a:srgbClr>
                  </a:outerShdw>
                </a:effectLst>
                <a:latin typeface="Arial" charset="0"/>
              </a:rPr>
              <a:t>metodologías</a:t>
            </a:r>
            <a:r>
              <a:rPr lang="es-ES" altLang="es-ES" sz="2800" b="1" dirty="0" smtClean="0">
                <a:solidFill>
                  <a:schemeClr val="accent1">
                    <a:lumMod val="50000"/>
                  </a:schemeClr>
                </a:solidFill>
                <a:effectLst>
                  <a:outerShdw blurRad="38100" dist="38100" dir="2700000" algn="tl">
                    <a:srgbClr val="000000">
                      <a:alpha val="43137"/>
                    </a:srgbClr>
                  </a:outerShdw>
                </a:effectLst>
                <a:latin typeface="Arial" charset="0"/>
              </a:rPr>
              <a:t> </a:t>
            </a:r>
            <a:r>
              <a:rPr lang="es-ES" altLang="es-ES" sz="2800" b="1" dirty="0" smtClean="0">
                <a:solidFill>
                  <a:schemeClr val="accent1">
                    <a:lumMod val="50000"/>
                  </a:schemeClr>
                </a:solidFill>
                <a:latin typeface="Arial" charset="0"/>
              </a:rPr>
              <a:t>imponen un proceso disciplinado sobre el desarrollo de software con el fin de hacerlo más predecible y eficiente. </a:t>
            </a:r>
          </a:p>
          <a:p>
            <a:pPr marL="341313" indent="-341313" algn="just" defTabSz="449263" eaLnBrk="1" hangingPunct="1">
              <a:lnSpc>
                <a:spcPct val="150000"/>
              </a:lnSpc>
              <a:spcBef>
                <a:spcPts val="700"/>
              </a:spcBef>
              <a:buClr>
                <a:srgbClr val="996666"/>
              </a:buClr>
              <a:buSzPct val="80000"/>
              <a:buFont typeface="Wingdings" charset="2"/>
              <a:buChar char=""/>
              <a:tabLst>
                <a:tab pos="911225" algn="l"/>
                <a:tab pos="1825625" algn="l"/>
                <a:tab pos="2740025" algn="l"/>
                <a:tab pos="3654425" algn="l"/>
                <a:tab pos="4568825" algn="l"/>
                <a:tab pos="5483225" algn="l"/>
                <a:tab pos="6397625" algn="l"/>
                <a:tab pos="7312025" algn="l"/>
                <a:tab pos="8226425" algn="l"/>
                <a:tab pos="9140825" algn="l"/>
                <a:tab pos="10055225" algn="l"/>
              </a:tabLst>
            </a:pPr>
            <a:r>
              <a:rPr lang="es-ES" altLang="es-ES" sz="2800" b="1" dirty="0" smtClean="0">
                <a:solidFill>
                  <a:schemeClr val="accent1">
                    <a:lumMod val="50000"/>
                  </a:schemeClr>
                </a:solidFill>
                <a:latin typeface="Arial" charset="0"/>
              </a:rPr>
              <a:t>Lo hacen desarrollando un proceso detallado con un fuerte énfasis en planificar inspirado por otras disciplinas de la ingeniería.</a:t>
            </a:r>
            <a:endParaRPr lang="es-ES" altLang="es-ES" sz="2800" b="1" dirty="0" smtClean="0">
              <a:solidFill>
                <a:schemeClr val="accent1">
                  <a:lumMod val="50000"/>
                </a:schemeClr>
              </a:solidFill>
              <a:latin typeface="Arial" charset="0"/>
              <a:cs typeface="+mn-cs"/>
            </a:endParaRPr>
          </a:p>
        </p:txBody>
      </p:sp>
      <p:sp>
        <p:nvSpPr>
          <p:cNvPr id="16390" name="Rectangle 7"/>
          <p:cNvSpPr>
            <a:spLocks noChangeArrowheads="1"/>
          </p:cNvSpPr>
          <p:nvPr/>
        </p:nvSpPr>
        <p:spPr bwMode="auto">
          <a:xfrm>
            <a:off x="0" y="404813"/>
            <a:ext cx="9144000" cy="762000"/>
          </a:xfrm>
          <a:prstGeom prst="rect">
            <a:avLst/>
          </a:prstGeom>
          <a:noFill/>
          <a:ln w="9525">
            <a:noFill/>
            <a:miter lim="800000"/>
            <a:headEnd/>
            <a:tailEnd/>
          </a:ln>
        </p:spPr>
        <p:txBody>
          <a:bodyPr anchor="ctr"/>
          <a:lstStyle/>
          <a:p>
            <a:pPr algn="ctr" eaLnBrk="1" hangingPunct="1"/>
            <a:r>
              <a:rPr lang="es-ES" altLang="es-ES" sz="4400" b="1" dirty="0" smtClean="0">
                <a:solidFill>
                  <a:schemeClr val="bg1"/>
                </a:solidFill>
                <a:latin typeface="+mj-lt"/>
              </a:rPr>
              <a:t>Antecedentes</a:t>
            </a:r>
            <a:endParaRPr lang="es-ES" altLang="es-ES" sz="4400" b="1" dirty="0">
              <a:solidFill>
                <a:schemeClr val="bg1"/>
              </a:solidFill>
              <a:latin typeface="+mj-lt"/>
            </a:endParaRPr>
          </a:p>
        </p:txBody>
      </p:sp>
    </p:spTree>
  </p:cSld>
  <p:clrMapOvr>
    <a:overrideClrMapping bg1="lt1" tx1="dk1" bg2="lt2" tx2="dk2" accent1="accent1" accent2="accent2" accent3="accent3" accent4="accent4" accent5="accent5" accent6="accent6" hlink="hlink" folHlink="folHlink"/>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0">
          <a:blip r:embed="rId4"/>
          <a:srcRect/>
          <a:stretch>
            <a:fillRect/>
          </a:stretch>
        </a:blipFill>
        <a:effectLst/>
      </p:bgPr>
    </p:bg>
    <p:spTree>
      <p:nvGrpSpPr>
        <p:cNvPr id="1" name=""/>
        <p:cNvGrpSpPr/>
        <p:nvPr/>
      </p:nvGrpSpPr>
      <p:grpSpPr>
        <a:xfrm>
          <a:off x="0" y="0"/>
          <a:ext cx="0" cy="0"/>
          <a:chOff x="0" y="0"/>
          <a:chExt cx="0" cy="0"/>
        </a:xfrm>
      </p:grpSpPr>
      <p:sp>
        <p:nvSpPr>
          <p:cNvPr id="17413" name="Text Box 5"/>
          <p:cNvSpPr txBox="1">
            <a:spLocks noChangeArrowheads="1"/>
          </p:cNvSpPr>
          <p:nvPr/>
        </p:nvSpPr>
        <p:spPr bwMode="auto">
          <a:xfrm>
            <a:off x="457200" y="1524000"/>
            <a:ext cx="8229600" cy="4419600"/>
          </a:xfrm>
          <a:prstGeom prst="rect">
            <a:avLst/>
          </a:prstGeom>
          <a:noFill/>
          <a:ln w="9525">
            <a:noFill/>
            <a:round/>
            <a:headEnd/>
            <a:tailEnd/>
          </a:ln>
        </p:spPr>
        <p:txBody>
          <a:bodyPr/>
          <a:lstStyle/>
          <a:p>
            <a:pPr marL="341313" indent="-341313" algn="just" defTabSz="449263" eaLnBrk="1" hangingPunct="1">
              <a:lnSpc>
                <a:spcPct val="150000"/>
              </a:lnSpc>
              <a:spcBef>
                <a:spcPts val="700"/>
              </a:spcBef>
              <a:buClr>
                <a:srgbClr val="996666"/>
              </a:buClr>
              <a:buSzPct val="80000"/>
              <a:buFont typeface="Wingdings" charset="2"/>
              <a:buChar char=""/>
              <a:tabLst>
                <a:tab pos="911225" algn="l"/>
                <a:tab pos="1825625" algn="l"/>
                <a:tab pos="2740025" algn="l"/>
                <a:tab pos="3654425" algn="l"/>
                <a:tab pos="4568825" algn="l"/>
                <a:tab pos="5483225" algn="l"/>
                <a:tab pos="6397625" algn="l"/>
                <a:tab pos="7312025" algn="l"/>
                <a:tab pos="8226425" algn="l"/>
                <a:tab pos="9140825" algn="l"/>
                <a:tab pos="10055225" algn="l"/>
              </a:tabLst>
            </a:pPr>
            <a:r>
              <a:rPr lang="es-ES" altLang="es-ES" sz="2800" b="1" dirty="0" smtClean="0">
                <a:solidFill>
                  <a:schemeClr val="accent1">
                    <a:lumMod val="50000"/>
                  </a:schemeClr>
                </a:solidFill>
                <a:latin typeface="Arial" charset="0"/>
              </a:rPr>
              <a:t>La crítica más frecuente a estas metodologías es que son burocráticas. </a:t>
            </a:r>
          </a:p>
          <a:p>
            <a:pPr marL="341313" indent="-341313" algn="just" defTabSz="449263" eaLnBrk="1" hangingPunct="1">
              <a:lnSpc>
                <a:spcPct val="150000"/>
              </a:lnSpc>
              <a:spcBef>
                <a:spcPts val="700"/>
              </a:spcBef>
              <a:buClr>
                <a:srgbClr val="996666"/>
              </a:buClr>
              <a:buSzPct val="80000"/>
              <a:buFont typeface="Wingdings" charset="2"/>
              <a:buChar char=""/>
              <a:tabLst>
                <a:tab pos="911225" algn="l"/>
                <a:tab pos="1825625" algn="l"/>
                <a:tab pos="2740025" algn="l"/>
                <a:tab pos="3654425" algn="l"/>
                <a:tab pos="4568825" algn="l"/>
                <a:tab pos="5483225" algn="l"/>
                <a:tab pos="6397625" algn="l"/>
                <a:tab pos="7312025" algn="l"/>
                <a:tab pos="8226425" algn="l"/>
                <a:tab pos="9140825" algn="l"/>
                <a:tab pos="10055225" algn="l"/>
              </a:tabLst>
            </a:pPr>
            <a:r>
              <a:rPr lang="es-ES" altLang="es-ES" sz="2800" b="1" dirty="0" smtClean="0">
                <a:solidFill>
                  <a:schemeClr val="accent1">
                    <a:lumMod val="50000"/>
                  </a:schemeClr>
                </a:solidFill>
                <a:latin typeface="Arial" charset="0"/>
              </a:rPr>
              <a:t>Hay tanto que hacer para seguir la metodología que el ritmo entero del desarrollo se retarda. </a:t>
            </a:r>
          </a:p>
          <a:p>
            <a:pPr marL="341313" indent="-341313" algn="just" defTabSz="449263" eaLnBrk="1" hangingPunct="1">
              <a:lnSpc>
                <a:spcPct val="150000"/>
              </a:lnSpc>
              <a:spcBef>
                <a:spcPts val="700"/>
              </a:spcBef>
              <a:buClr>
                <a:srgbClr val="996666"/>
              </a:buClr>
              <a:buSzPct val="80000"/>
              <a:buFont typeface="Wingdings" charset="2"/>
              <a:buChar char=""/>
              <a:tabLst>
                <a:tab pos="911225" algn="l"/>
                <a:tab pos="1825625" algn="l"/>
                <a:tab pos="2740025" algn="l"/>
                <a:tab pos="3654425" algn="l"/>
                <a:tab pos="4568825" algn="l"/>
                <a:tab pos="5483225" algn="l"/>
                <a:tab pos="6397625" algn="l"/>
                <a:tab pos="7312025" algn="l"/>
                <a:tab pos="8226425" algn="l"/>
                <a:tab pos="9140825" algn="l"/>
                <a:tab pos="10055225" algn="l"/>
              </a:tabLst>
            </a:pPr>
            <a:r>
              <a:rPr lang="es-ES" altLang="es-ES" sz="2800" b="1" dirty="0" smtClean="0">
                <a:solidFill>
                  <a:schemeClr val="accent1">
                    <a:lumMod val="50000"/>
                  </a:schemeClr>
                </a:solidFill>
                <a:latin typeface="Arial" charset="0"/>
              </a:rPr>
              <a:t>Un ejemplo de ellas son las propuestas tradicionales centradas específicamente en el control del proceso.</a:t>
            </a:r>
          </a:p>
          <a:p>
            <a:pPr marL="341313" indent="-341313" algn="just" defTabSz="449263" eaLnBrk="1" hangingPunct="1">
              <a:lnSpc>
                <a:spcPct val="150000"/>
              </a:lnSpc>
              <a:spcBef>
                <a:spcPts val="700"/>
              </a:spcBef>
              <a:buClr>
                <a:srgbClr val="996666"/>
              </a:buClr>
              <a:buSzPct val="80000"/>
              <a:buFont typeface="Wingdings" charset="2"/>
              <a:buChar char=""/>
              <a:tabLst>
                <a:tab pos="911225" algn="l"/>
                <a:tab pos="1825625" algn="l"/>
                <a:tab pos="2740025" algn="l"/>
                <a:tab pos="3654425" algn="l"/>
                <a:tab pos="4568825" algn="l"/>
                <a:tab pos="5483225" algn="l"/>
                <a:tab pos="6397625" algn="l"/>
                <a:tab pos="7312025" algn="l"/>
                <a:tab pos="8226425" algn="l"/>
                <a:tab pos="9140825" algn="l"/>
                <a:tab pos="10055225" algn="l"/>
              </a:tabLst>
            </a:pPr>
            <a:endParaRPr lang="es-ES" altLang="es-ES" sz="2800" b="1" dirty="0" smtClean="0">
              <a:solidFill>
                <a:schemeClr val="accent1">
                  <a:lumMod val="50000"/>
                </a:schemeClr>
              </a:solidFill>
              <a:latin typeface="Arial" charset="0"/>
            </a:endParaRPr>
          </a:p>
        </p:txBody>
      </p:sp>
      <p:sp>
        <p:nvSpPr>
          <p:cNvPr id="7" name="Rectangle 7"/>
          <p:cNvSpPr>
            <a:spLocks noChangeArrowheads="1"/>
          </p:cNvSpPr>
          <p:nvPr/>
        </p:nvSpPr>
        <p:spPr bwMode="auto">
          <a:xfrm>
            <a:off x="0" y="404813"/>
            <a:ext cx="9144000" cy="762000"/>
          </a:xfrm>
          <a:prstGeom prst="rect">
            <a:avLst/>
          </a:prstGeom>
          <a:noFill/>
          <a:ln w="9525">
            <a:noFill/>
            <a:miter lim="800000"/>
            <a:headEnd/>
            <a:tailEnd/>
          </a:ln>
        </p:spPr>
        <p:txBody>
          <a:bodyPr anchor="ctr"/>
          <a:lstStyle/>
          <a:p>
            <a:pPr algn="ctr" eaLnBrk="1" hangingPunct="1"/>
            <a:r>
              <a:rPr lang="es-ES" altLang="es-ES" sz="4400" b="1" dirty="0" smtClean="0">
                <a:solidFill>
                  <a:schemeClr val="bg1"/>
                </a:solidFill>
                <a:latin typeface="+mj-lt"/>
              </a:rPr>
              <a:t>Antecedentes</a:t>
            </a:r>
            <a:endParaRPr lang="es-ES" altLang="es-ES" sz="4400" b="1" dirty="0">
              <a:solidFill>
                <a:schemeClr val="bg1"/>
              </a:solidFill>
              <a:latin typeface="+mj-lt"/>
            </a:endParaRPr>
          </a:p>
        </p:txBody>
      </p:sp>
    </p:spTree>
  </p:cSld>
  <p:clrMapOvr>
    <a:overrideClrMapping bg1="lt1" tx1="dk1" bg2="lt2" tx2="dk2" accent1="accent1" accent2="accent2" accent3="accent3" accent4="accent4" accent5="accent5" accent6="accent6" hlink="hlink" folHlink="folHlink"/>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0">
          <a:blip r:embed="rId4"/>
          <a:srcRect/>
          <a:stretch>
            <a:fillRect/>
          </a:stretch>
        </a:blipFill>
        <a:effectLst/>
      </p:bgPr>
    </p:bg>
    <p:spTree>
      <p:nvGrpSpPr>
        <p:cNvPr id="1" name=""/>
        <p:cNvGrpSpPr/>
        <p:nvPr/>
      </p:nvGrpSpPr>
      <p:grpSpPr>
        <a:xfrm>
          <a:off x="0" y="0"/>
          <a:ext cx="0" cy="0"/>
          <a:chOff x="0" y="0"/>
          <a:chExt cx="0" cy="0"/>
        </a:xfrm>
      </p:grpSpPr>
      <p:sp>
        <p:nvSpPr>
          <p:cNvPr id="18437" name="Text Box 5"/>
          <p:cNvSpPr txBox="1">
            <a:spLocks noChangeArrowheads="1"/>
          </p:cNvSpPr>
          <p:nvPr/>
        </p:nvSpPr>
        <p:spPr bwMode="auto">
          <a:xfrm>
            <a:off x="611188" y="1989138"/>
            <a:ext cx="7924800" cy="4419600"/>
          </a:xfrm>
          <a:prstGeom prst="rect">
            <a:avLst/>
          </a:prstGeom>
          <a:noFill/>
          <a:ln w="9525">
            <a:noFill/>
            <a:round/>
            <a:headEnd/>
            <a:tailEnd/>
          </a:ln>
        </p:spPr>
        <p:txBody>
          <a:bodyPr/>
          <a:lstStyle/>
          <a:p>
            <a:pPr marL="341313" indent="-341313" algn="just" defTabSz="449263" eaLnBrk="1" hangingPunct="1">
              <a:lnSpc>
                <a:spcPct val="150000"/>
              </a:lnSpc>
              <a:spcBef>
                <a:spcPts val="700"/>
              </a:spcBef>
              <a:buClr>
                <a:srgbClr val="996666"/>
              </a:buClr>
              <a:buSzPct val="80000"/>
              <a:buFont typeface="Wingdings" charset="2"/>
              <a:buChar char=""/>
              <a:tabLst>
                <a:tab pos="911225" algn="l"/>
                <a:tab pos="1825625" algn="l"/>
                <a:tab pos="2740025" algn="l"/>
                <a:tab pos="3654425" algn="l"/>
                <a:tab pos="4568825" algn="l"/>
                <a:tab pos="5483225" algn="l"/>
                <a:tab pos="6397625" algn="l"/>
                <a:tab pos="7312025" algn="l"/>
                <a:tab pos="8226425" algn="l"/>
                <a:tab pos="9140825" algn="l"/>
                <a:tab pos="10055225" algn="l"/>
              </a:tabLst>
            </a:pPr>
            <a:r>
              <a:rPr lang="es-ES" altLang="es-ES" sz="2800" b="1" dirty="0" smtClean="0">
                <a:solidFill>
                  <a:schemeClr val="accent1">
                    <a:lumMod val="50000"/>
                  </a:schemeClr>
                </a:solidFill>
                <a:latin typeface="Arial" charset="0"/>
              </a:rPr>
              <a:t>Estas metodologías han demostrado ser efectivas y necesarias en un gran número de proyectos, sobre todo aquellos proyectos de gran tamaño (respecto a tiempo y recursos).</a:t>
            </a:r>
          </a:p>
        </p:txBody>
      </p:sp>
      <p:sp>
        <p:nvSpPr>
          <p:cNvPr id="7" name="Rectangle 7"/>
          <p:cNvSpPr>
            <a:spLocks noChangeArrowheads="1"/>
          </p:cNvSpPr>
          <p:nvPr/>
        </p:nvSpPr>
        <p:spPr bwMode="auto">
          <a:xfrm>
            <a:off x="152400" y="557213"/>
            <a:ext cx="9144000" cy="762000"/>
          </a:xfrm>
          <a:prstGeom prst="rect">
            <a:avLst/>
          </a:prstGeom>
          <a:noFill/>
          <a:ln w="9525">
            <a:noFill/>
            <a:miter lim="800000"/>
            <a:headEnd/>
            <a:tailEnd/>
          </a:ln>
        </p:spPr>
        <p:txBody>
          <a:bodyPr anchor="ctr"/>
          <a:lstStyle/>
          <a:p>
            <a:pPr algn="ctr" eaLnBrk="1" hangingPunct="1"/>
            <a:r>
              <a:rPr lang="es-ES" altLang="es-ES" sz="4400" b="1" dirty="0" smtClean="0">
                <a:solidFill>
                  <a:schemeClr val="bg1"/>
                </a:solidFill>
                <a:latin typeface="+mj-lt"/>
              </a:rPr>
              <a:t>Antecedentes</a:t>
            </a:r>
            <a:endParaRPr lang="es-ES" altLang="es-ES" sz="4400" b="1" dirty="0">
              <a:solidFill>
                <a:schemeClr val="bg1"/>
              </a:solidFill>
              <a:latin typeface="+mj-lt"/>
            </a:endParaRPr>
          </a:p>
        </p:txBody>
      </p:sp>
    </p:spTree>
  </p:cSld>
  <p:clrMapOvr>
    <a:overrideClrMapping bg1="lt1" tx1="dk1" bg2="lt2" tx2="dk2" accent1="accent1" accent2="accent2" accent3="accent3" accent4="accent4" accent5="accent5" accent6="accent6" hlink="hlink" folHlink="folHlink"/>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6" name="5 Rectángulo"/>
          <p:cNvSpPr/>
          <p:nvPr/>
        </p:nvSpPr>
        <p:spPr>
          <a:xfrm>
            <a:off x="533400" y="228600"/>
            <a:ext cx="8229600" cy="769441"/>
          </a:xfrm>
          <a:prstGeom prst="rect">
            <a:avLst/>
          </a:prstGeom>
        </p:spPr>
        <p:txBody>
          <a:bodyPr wrap="square">
            <a:spAutoFit/>
          </a:bodyPr>
          <a:lstStyle/>
          <a:p>
            <a:pPr algn="just" eaLnBrk="0" hangingPunct="0">
              <a:defRPr/>
            </a:pPr>
            <a:r>
              <a:rPr lang="es-ES" sz="4400" b="1" dirty="0">
                <a:solidFill>
                  <a:schemeClr val="bg1"/>
                </a:solidFill>
                <a:latin typeface="+mj-lt"/>
                <a:ea typeface="+mj-ea"/>
                <a:cs typeface="+mj-cs"/>
              </a:rPr>
              <a:t>Enfoque prescriptivo convencional</a:t>
            </a:r>
          </a:p>
        </p:txBody>
      </p:sp>
      <p:sp>
        <p:nvSpPr>
          <p:cNvPr id="4" name="Rectangle 3"/>
          <p:cNvSpPr txBox="1">
            <a:spLocks noChangeArrowheads="1"/>
          </p:cNvSpPr>
          <p:nvPr/>
        </p:nvSpPr>
        <p:spPr bwMode="auto">
          <a:xfrm>
            <a:off x="228600" y="1600200"/>
            <a:ext cx="8839200" cy="4572000"/>
          </a:xfrm>
          <a:prstGeom prst="rect">
            <a:avLst/>
          </a:prstGeom>
          <a:noFill/>
          <a:ln w="9525">
            <a:noFill/>
            <a:miter lim="800000"/>
            <a:headEnd/>
            <a:tailEnd/>
          </a:ln>
        </p:spPr>
        <p:txBody>
          <a:bodyPr/>
          <a:lstStyle/>
          <a:p>
            <a:pPr marL="341313" indent="-341313" algn="just" defTabSz="449263" eaLnBrk="1" hangingPunct="1">
              <a:lnSpc>
                <a:spcPct val="150000"/>
              </a:lnSpc>
              <a:spcBef>
                <a:spcPts val="0"/>
              </a:spcBef>
              <a:buClr>
                <a:srgbClr val="996666"/>
              </a:buClr>
              <a:buSzPct val="80000"/>
              <a:buFont typeface="Wingdings" charset="2"/>
              <a:buChar char=""/>
              <a:tabLst>
                <a:tab pos="911225" algn="l"/>
                <a:tab pos="1825625" algn="l"/>
                <a:tab pos="2740025" algn="l"/>
                <a:tab pos="3654425" algn="l"/>
                <a:tab pos="4568825" algn="l"/>
                <a:tab pos="5483225" algn="l"/>
                <a:tab pos="6397625" algn="l"/>
                <a:tab pos="7312025" algn="l"/>
                <a:tab pos="8226425" algn="l"/>
                <a:tab pos="9140825" algn="l"/>
                <a:tab pos="10055225" algn="l"/>
              </a:tabLst>
              <a:defRPr/>
            </a:pPr>
            <a:r>
              <a:rPr lang="es-ES_tradnl" altLang="es-ES" sz="2800" dirty="0">
                <a:solidFill>
                  <a:schemeClr val="accent1">
                    <a:lumMod val="50000"/>
                  </a:schemeClr>
                </a:solidFill>
                <a:latin typeface="Arial" charset="0"/>
              </a:rPr>
              <a:t>Buscan estructura, orden, y consistencia del proyecto.</a:t>
            </a:r>
            <a:endParaRPr lang="es-ES" altLang="es-ES" sz="2800" dirty="0">
              <a:solidFill>
                <a:schemeClr val="accent1">
                  <a:lumMod val="50000"/>
                </a:schemeClr>
              </a:solidFill>
              <a:latin typeface="Arial" charset="0"/>
            </a:endParaRPr>
          </a:p>
          <a:p>
            <a:pPr marL="341313" indent="-341313" algn="just" defTabSz="449263" eaLnBrk="1" hangingPunct="1">
              <a:lnSpc>
                <a:spcPct val="150000"/>
              </a:lnSpc>
              <a:spcBef>
                <a:spcPts val="0"/>
              </a:spcBef>
              <a:buClr>
                <a:srgbClr val="996666"/>
              </a:buClr>
              <a:buSzPct val="80000"/>
              <a:buFont typeface="Wingdings" charset="2"/>
              <a:buChar char=""/>
              <a:tabLst>
                <a:tab pos="911225" algn="l"/>
                <a:tab pos="1825625" algn="l"/>
                <a:tab pos="2740025" algn="l"/>
                <a:tab pos="3654425" algn="l"/>
                <a:tab pos="4568825" algn="l"/>
                <a:tab pos="5483225" algn="l"/>
                <a:tab pos="6397625" algn="l"/>
                <a:tab pos="7312025" algn="l"/>
                <a:tab pos="8226425" algn="l"/>
                <a:tab pos="9140825" algn="l"/>
                <a:tab pos="10055225" algn="l"/>
              </a:tabLst>
              <a:defRPr/>
            </a:pPr>
            <a:r>
              <a:rPr lang="es-ES" altLang="es-ES" sz="2800" dirty="0">
                <a:solidFill>
                  <a:schemeClr val="accent1">
                    <a:lumMod val="50000"/>
                  </a:schemeClr>
                </a:solidFill>
                <a:latin typeface="Arial" charset="0"/>
              </a:rPr>
              <a:t>Planificación y documentación </a:t>
            </a:r>
            <a:r>
              <a:rPr lang="es-ES" altLang="es-ES" sz="2800" dirty="0" smtClean="0">
                <a:solidFill>
                  <a:schemeClr val="accent1">
                    <a:lumMod val="50000"/>
                  </a:schemeClr>
                </a:solidFill>
                <a:latin typeface="Arial" charset="0"/>
              </a:rPr>
              <a:t>exhaustiva.</a:t>
            </a:r>
            <a:endParaRPr lang="es-ES" altLang="es-ES" sz="2800" dirty="0">
              <a:solidFill>
                <a:schemeClr val="accent1">
                  <a:lumMod val="50000"/>
                </a:schemeClr>
              </a:solidFill>
              <a:latin typeface="Arial" charset="0"/>
            </a:endParaRPr>
          </a:p>
          <a:p>
            <a:pPr marL="341313" indent="-341313" algn="just" defTabSz="449263" eaLnBrk="1" hangingPunct="1">
              <a:lnSpc>
                <a:spcPct val="150000"/>
              </a:lnSpc>
              <a:spcBef>
                <a:spcPts val="0"/>
              </a:spcBef>
              <a:buClr>
                <a:srgbClr val="996666"/>
              </a:buClr>
              <a:buSzPct val="80000"/>
              <a:buFont typeface="Wingdings" charset="2"/>
              <a:buChar char=""/>
              <a:tabLst>
                <a:tab pos="911225" algn="l"/>
                <a:tab pos="1825625" algn="l"/>
                <a:tab pos="2740025" algn="l"/>
                <a:tab pos="3654425" algn="l"/>
                <a:tab pos="4568825" algn="l"/>
                <a:tab pos="5483225" algn="l"/>
                <a:tab pos="6397625" algn="l"/>
                <a:tab pos="7312025" algn="l"/>
                <a:tab pos="8226425" algn="l"/>
                <a:tab pos="9140825" algn="l"/>
                <a:tab pos="10055225" algn="l"/>
              </a:tabLst>
              <a:defRPr/>
            </a:pPr>
            <a:r>
              <a:rPr lang="es-ES" altLang="es-ES" sz="2800" dirty="0">
                <a:solidFill>
                  <a:schemeClr val="accent1">
                    <a:lumMod val="50000"/>
                  </a:schemeClr>
                </a:solidFill>
                <a:latin typeface="Arial" charset="0"/>
              </a:rPr>
              <a:t>Plan de proyecto definido en fases tempranas.</a:t>
            </a:r>
          </a:p>
          <a:p>
            <a:pPr marL="341313" indent="-341313" algn="just" defTabSz="449263" eaLnBrk="1" hangingPunct="1">
              <a:lnSpc>
                <a:spcPct val="150000"/>
              </a:lnSpc>
              <a:spcBef>
                <a:spcPts val="0"/>
              </a:spcBef>
              <a:buClr>
                <a:srgbClr val="996666"/>
              </a:buClr>
              <a:buSzPct val="80000"/>
              <a:buFont typeface="Wingdings" charset="2"/>
              <a:buChar char=""/>
              <a:tabLst>
                <a:tab pos="911225" algn="l"/>
                <a:tab pos="1825625" algn="l"/>
                <a:tab pos="2740025" algn="l"/>
                <a:tab pos="3654425" algn="l"/>
                <a:tab pos="4568825" algn="l"/>
                <a:tab pos="5483225" algn="l"/>
                <a:tab pos="6397625" algn="l"/>
                <a:tab pos="7312025" algn="l"/>
                <a:tab pos="8226425" algn="l"/>
                <a:tab pos="9140825" algn="l"/>
                <a:tab pos="10055225" algn="l"/>
              </a:tabLst>
              <a:defRPr/>
            </a:pPr>
            <a:r>
              <a:rPr lang="es-ES" altLang="es-ES" sz="2800" dirty="0">
                <a:solidFill>
                  <a:schemeClr val="accent1">
                    <a:lumMod val="50000"/>
                  </a:schemeClr>
                </a:solidFill>
                <a:latin typeface="Arial" charset="0"/>
              </a:rPr>
              <a:t>Alto costo de implementar un cambio.</a:t>
            </a:r>
          </a:p>
          <a:p>
            <a:pPr marL="341313" indent="-341313" algn="just" defTabSz="449263" eaLnBrk="1" hangingPunct="1">
              <a:lnSpc>
                <a:spcPct val="150000"/>
              </a:lnSpc>
              <a:spcBef>
                <a:spcPts val="0"/>
              </a:spcBef>
              <a:buClr>
                <a:srgbClr val="996666"/>
              </a:buClr>
              <a:buSzPct val="80000"/>
              <a:buFont typeface="Wingdings" charset="2"/>
              <a:buChar char=""/>
              <a:tabLst>
                <a:tab pos="911225" algn="l"/>
                <a:tab pos="1825625" algn="l"/>
                <a:tab pos="2740025" algn="l"/>
                <a:tab pos="3654425" algn="l"/>
                <a:tab pos="4568825" algn="l"/>
                <a:tab pos="5483225" algn="l"/>
                <a:tab pos="6397625" algn="l"/>
                <a:tab pos="7312025" algn="l"/>
                <a:tab pos="8226425" algn="l"/>
                <a:tab pos="9140825" algn="l"/>
                <a:tab pos="10055225" algn="l"/>
              </a:tabLst>
              <a:defRPr/>
            </a:pPr>
            <a:r>
              <a:rPr lang="es-ES" altLang="es-ES" sz="2800" dirty="0">
                <a:solidFill>
                  <a:schemeClr val="accent1">
                    <a:lumMod val="50000"/>
                  </a:schemeClr>
                </a:solidFill>
                <a:latin typeface="Arial" charset="0"/>
              </a:rPr>
              <a:t>Basado en el proceso definiendo </a:t>
            </a:r>
            <a:r>
              <a:rPr lang="es-ES" altLang="es-ES" sz="2800" dirty="0" smtClean="0">
                <a:solidFill>
                  <a:schemeClr val="accent1">
                    <a:lumMod val="50000"/>
                  </a:schemeClr>
                </a:solidFill>
                <a:latin typeface="Arial" charset="0"/>
              </a:rPr>
              <a:t>claramente: Actividades, Roles, Plantillas, Técnicas </a:t>
            </a:r>
            <a:r>
              <a:rPr lang="es-ES" altLang="es-ES" sz="2800" dirty="0">
                <a:solidFill>
                  <a:schemeClr val="accent1">
                    <a:lumMod val="50000"/>
                  </a:schemeClr>
                </a:solidFill>
                <a:latin typeface="Arial" charset="0"/>
              </a:rPr>
              <a:t>de </a:t>
            </a:r>
            <a:r>
              <a:rPr lang="es-ES" altLang="es-ES" sz="2800" dirty="0" smtClean="0">
                <a:solidFill>
                  <a:schemeClr val="accent1">
                    <a:lumMod val="50000"/>
                  </a:schemeClr>
                </a:solidFill>
                <a:latin typeface="Arial" charset="0"/>
              </a:rPr>
              <a:t>administración. Revisiones y Calidad.</a:t>
            </a:r>
            <a:endParaRPr lang="es-ES" altLang="es-ES" sz="2800" dirty="0">
              <a:solidFill>
                <a:schemeClr val="accent1">
                  <a:lumMod val="50000"/>
                </a:schemeClr>
              </a:solidFill>
              <a:latin typeface="Arial" charset="0"/>
            </a:endParaRPr>
          </a:p>
        </p:txBody>
      </p:sp>
    </p:spTree>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5.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6" name="5 Rectángulo"/>
          <p:cNvSpPr/>
          <p:nvPr/>
        </p:nvSpPr>
        <p:spPr>
          <a:xfrm>
            <a:off x="533400" y="228600"/>
            <a:ext cx="7239000" cy="769441"/>
          </a:xfrm>
          <a:prstGeom prst="rect">
            <a:avLst/>
          </a:prstGeom>
        </p:spPr>
        <p:txBody>
          <a:bodyPr>
            <a:spAutoFit/>
          </a:bodyPr>
          <a:lstStyle/>
          <a:p>
            <a:pPr algn="ctr" eaLnBrk="0" hangingPunct="0">
              <a:defRPr/>
            </a:pPr>
            <a:r>
              <a:rPr lang="es-ES" sz="4400" b="1" dirty="0">
                <a:solidFill>
                  <a:schemeClr val="bg1"/>
                </a:solidFill>
                <a:latin typeface="+mj-lt"/>
                <a:ea typeface="+mj-ea"/>
                <a:cs typeface="+mj-cs"/>
              </a:rPr>
              <a:t>Enfoque ágil</a:t>
            </a:r>
          </a:p>
        </p:txBody>
      </p:sp>
      <p:sp>
        <p:nvSpPr>
          <p:cNvPr id="4" name="Rectangle 3"/>
          <p:cNvSpPr txBox="1">
            <a:spLocks noChangeArrowheads="1"/>
          </p:cNvSpPr>
          <p:nvPr/>
        </p:nvSpPr>
        <p:spPr bwMode="auto">
          <a:xfrm>
            <a:off x="304800" y="1905000"/>
            <a:ext cx="8534400" cy="3810000"/>
          </a:xfrm>
          <a:prstGeom prst="rect">
            <a:avLst/>
          </a:prstGeom>
          <a:noFill/>
          <a:ln w="9525">
            <a:noFill/>
            <a:miter lim="800000"/>
            <a:headEnd/>
            <a:tailEnd/>
          </a:ln>
        </p:spPr>
        <p:txBody>
          <a:bodyPr/>
          <a:lstStyle/>
          <a:p>
            <a:pPr marL="341313" indent="-341313" algn="just" defTabSz="449263" eaLnBrk="1" hangingPunct="1">
              <a:lnSpc>
                <a:spcPct val="150000"/>
              </a:lnSpc>
              <a:spcBef>
                <a:spcPts val="0"/>
              </a:spcBef>
              <a:buClr>
                <a:srgbClr val="996666"/>
              </a:buClr>
              <a:buSzPct val="80000"/>
              <a:buFont typeface="Wingdings" charset="2"/>
              <a:buChar char=""/>
              <a:tabLst>
                <a:tab pos="911225" algn="l"/>
                <a:tab pos="1825625" algn="l"/>
                <a:tab pos="2740025" algn="l"/>
                <a:tab pos="3654425" algn="l"/>
                <a:tab pos="4568825" algn="l"/>
                <a:tab pos="5483225" algn="l"/>
                <a:tab pos="6397625" algn="l"/>
                <a:tab pos="7312025" algn="l"/>
                <a:tab pos="8226425" algn="l"/>
                <a:tab pos="9140825" algn="l"/>
                <a:tab pos="10055225" algn="l"/>
              </a:tabLst>
              <a:defRPr/>
            </a:pPr>
            <a:r>
              <a:rPr lang="es-ES" altLang="es-ES" sz="2800" dirty="0">
                <a:solidFill>
                  <a:schemeClr val="accent1">
                    <a:lumMod val="50000"/>
                  </a:schemeClr>
                </a:solidFill>
                <a:latin typeface="Arial" charset="0"/>
              </a:rPr>
              <a:t>Búsqueda de la satisfacción del cliente y entrega temprana de software incremental.</a:t>
            </a:r>
          </a:p>
          <a:p>
            <a:pPr marL="341313" indent="-341313" algn="just" defTabSz="449263" eaLnBrk="1" hangingPunct="1">
              <a:lnSpc>
                <a:spcPct val="150000"/>
              </a:lnSpc>
              <a:spcBef>
                <a:spcPts val="0"/>
              </a:spcBef>
              <a:buClr>
                <a:srgbClr val="996666"/>
              </a:buClr>
              <a:buSzPct val="80000"/>
              <a:buFont typeface="Wingdings" charset="2"/>
              <a:buChar char=""/>
              <a:tabLst>
                <a:tab pos="911225" algn="l"/>
                <a:tab pos="1825625" algn="l"/>
                <a:tab pos="2740025" algn="l"/>
                <a:tab pos="3654425" algn="l"/>
                <a:tab pos="4568825" algn="l"/>
                <a:tab pos="5483225" algn="l"/>
                <a:tab pos="6397625" algn="l"/>
                <a:tab pos="7312025" algn="l"/>
                <a:tab pos="8226425" algn="l"/>
                <a:tab pos="9140825" algn="l"/>
                <a:tab pos="10055225" algn="l"/>
              </a:tabLst>
              <a:defRPr/>
            </a:pPr>
            <a:r>
              <a:rPr lang="es-ES" altLang="es-ES" sz="2800" dirty="0">
                <a:solidFill>
                  <a:schemeClr val="accent1">
                    <a:lumMod val="50000"/>
                  </a:schemeClr>
                </a:solidFill>
                <a:latin typeface="Arial" charset="0"/>
              </a:rPr>
              <a:t>Equipos de proyecto pequeños altamente motivados.</a:t>
            </a:r>
          </a:p>
          <a:p>
            <a:pPr marL="341313" indent="-341313" algn="just" defTabSz="449263" eaLnBrk="1" hangingPunct="1">
              <a:lnSpc>
                <a:spcPct val="150000"/>
              </a:lnSpc>
              <a:spcBef>
                <a:spcPts val="0"/>
              </a:spcBef>
              <a:buClr>
                <a:srgbClr val="996666"/>
              </a:buClr>
              <a:buSzPct val="80000"/>
              <a:buFont typeface="Wingdings" charset="2"/>
              <a:buChar char=""/>
              <a:tabLst>
                <a:tab pos="911225" algn="l"/>
                <a:tab pos="1825625" algn="l"/>
                <a:tab pos="2740025" algn="l"/>
                <a:tab pos="3654425" algn="l"/>
                <a:tab pos="4568825" algn="l"/>
                <a:tab pos="5483225" algn="l"/>
                <a:tab pos="6397625" algn="l"/>
                <a:tab pos="7312025" algn="l"/>
                <a:tab pos="8226425" algn="l"/>
                <a:tab pos="9140825" algn="l"/>
                <a:tab pos="10055225" algn="l"/>
              </a:tabLst>
              <a:defRPr/>
            </a:pPr>
            <a:r>
              <a:rPr lang="es-ES" altLang="es-ES" sz="2800" dirty="0">
                <a:solidFill>
                  <a:schemeClr val="accent1">
                    <a:lumMod val="50000"/>
                  </a:schemeClr>
                </a:solidFill>
                <a:latin typeface="Arial" charset="0"/>
              </a:rPr>
              <a:t>Métodos informales con un mínimo de productos de trabajo de ingeniería.</a:t>
            </a:r>
          </a:p>
          <a:p>
            <a:pPr marL="341313" indent="-341313" algn="just" defTabSz="449263" eaLnBrk="1" hangingPunct="1">
              <a:lnSpc>
                <a:spcPct val="150000"/>
              </a:lnSpc>
              <a:spcBef>
                <a:spcPts val="0"/>
              </a:spcBef>
              <a:buClr>
                <a:srgbClr val="996666"/>
              </a:buClr>
              <a:buSzPct val="80000"/>
              <a:buFont typeface="Wingdings" charset="2"/>
              <a:buChar char=""/>
              <a:tabLst>
                <a:tab pos="911225" algn="l"/>
                <a:tab pos="1825625" algn="l"/>
                <a:tab pos="2740025" algn="l"/>
                <a:tab pos="3654425" algn="l"/>
                <a:tab pos="4568825" algn="l"/>
                <a:tab pos="5483225" algn="l"/>
                <a:tab pos="6397625" algn="l"/>
                <a:tab pos="7312025" algn="l"/>
                <a:tab pos="8226425" algn="l"/>
                <a:tab pos="9140825" algn="l"/>
                <a:tab pos="10055225" algn="l"/>
              </a:tabLst>
              <a:defRPr/>
            </a:pPr>
            <a:r>
              <a:rPr lang="es-ES" altLang="es-ES" sz="2800" dirty="0">
                <a:solidFill>
                  <a:schemeClr val="accent1">
                    <a:lumMod val="50000"/>
                  </a:schemeClr>
                </a:solidFill>
                <a:latin typeface="Arial" charset="0"/>
              </a:rPr>
              <a:t>Simplicidad general de desarrollo</a:t>
            </a:r>
            <a:r>
              <a:rPr lang="es-ES" altLang="es-ES" sz="2800" dirty="0" smtClean="0">
                <a:solidFill>
                  <a:schemeClr val="accent1">
                    <a:lumMod val="50000"/>
                  </a:schemeClr>
                </a:solidFill>
                <a:latin typeface="Arial" charset="0"/>
              </a:rPr>
              <a:t>.</a:t>
            </a:r>
            <a:endParaRPr lang="es-ES" altLang="es-ES" sz="2800" dirty="0">
              <a:solidFill>
                <a:schemeClr val="accent1">
                  <a:lumMod val="50000"/>
                </a:schemeClr>
              </a:solidFill>
              <a:latin typeface="Arial" charset="0"/>
            </a:endParaRPr>
          </a:p>
        </p:txBody>
      </p:sp>
    </p:spTree>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6.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6" name="5 Rectángulo"/>
          <p:cNvSpPr/>
          <p:nvPr/>
        </p:nvSpPr>
        <p:spPr>
          <a:xfrm>
            <a:off x="533400" y="228600"/>
            <a:ext cx="7239000" cy="769441"/>
          </a:xfrm>
          <a:prstGeom prst="rect">
            <a:avLst/>
          </a:prstGeom>
        </p:spPr>
        <p:txBody>
          <a:bodyPr>
            <a:spAutoFit/>
          </a:bodyPr>
          <a:lstStyle/>
          <a:p>
            <a:pPr algn="ctr" eaLnBrk="0" hangingPunct="0">
              <a:defRPr/>
            </a:pPr>
            <a:r>
              <a:rPr lang="es-ES" sz="4400" b="1" dirty="0">
                <a:solidFill>
                  <a:schemeClr val="bg1"/>
                </a:solidFill>
                <a:latin typeface="+mj-lt"/>
                <a:ea typeface="+mj-ea"/>
                <a:cs typeface="+mj-cs"/>
              </a:rPr>
              <a:t>Enfoque ágil</a:t>
            </a:r>
          </a:p>
        </p:txBody>
      </p:sp>
      <p:sp>
        <p:nvSpPr>
          <p:cNvPr id="4" name="Rectangle 3"/>
          <p:cNvSpPr txBox="1">
            <a:spLocks noChangeArrowheads="1"/>
          </p:cNvSpPr>
          <p:nvPr/>
        </p:nvSpPr>
        <p:spPr bwMode="auto">
          <a:xfrm>
            <a:off x="304800" y="2057400"/>
            <a:ext cx="8534400" cy="3810000"/>
          </a:xfrm>
          <a:prstGeom prst="rect">
            <a:avLst/>
          </a:prstGeom>
          <a:noFill/>
          <a:ln w="9525">
            <a:noFill/>
            <a:miter lim="800000"/>
            <a:headEnd/>
            <a:tailEnd/>
          </a:ln>
        </p:spPr>
        <p:txBody>
          <a:bodyPr/>
          <a:lstStyle/>
          <a:p>
            <a:pPr marL="341313" indent="-341313" algn="just" defTabSz="449263" eaLnBrk="1" hangingPunct="1">
              <a:lnSpc>
                <a:spcPct val="150000"/>
              </a:lnSpc>
              <a:spcBef>
                <a:spcPts val="0"/>
              </a:spcBef>
              <a:buClr>
                <a:srgbClr val="996666"/>
              </a:buClr>
              <a:buSzPct val="80000"/>
              <a:buFont typeface="Wingdings" charset="2"/>
              <a:buChar char=""/>
              <a:tabLst>
                <a:tab pos="911225" algn="l"/>
                <a:tab pos="1825625" algn="l"/>
                <a:tab pos="2740025" algn="l"/>
                <a:tab pos="3654425" algn="l"/>
                <a:tab pos="4568825" algn="l"/>
                <a:tab pos="5483225" algn="l"/>
                <a:tab pos="6397625" algn="l"/>
                <a:tab pos="7312025" algn="l"/>
                <a:tab pos="8226425" algn="l"/>
                <a:tab pos="9140825" algn="l"/>
                <a:tab pos="10055225" algn="l"/>
              </a:tabLst>
              <a:defRPr/>
            </a:pPr>
            <a:r>
              <a:rPr lang="es-ES" altLang="es-ES" sz="2800" dirty="0" smtClean="0">
                <a:solidFill>
                  <a:schemeClr val="accent1">
                    <a:lumMod val="50000"/>
                  </a:schemeClr>
                </a:solidFill>
                <a:latin typeface="Arial" charset="0"/>
              </a:rPr>
              <a:t>Las directrices de desarrollo tienen mayor prioridad que el Análisis y Diseño.</a:t>
            </a:r>
          </a:p>
          <a:p>
            <a:pPr marL="341313" indent="-341313" algn="just" defTabSz="449263" eaLnBrk="1" hangingPunct="1">
              <a:lnSpc>
                <a:spcPct val="150000"/>
              </a:lnSpc>
              <a:spcBef>
                <a:spcPts val="0"/>
              </a:spcBef>
              <a:buClr>
                <a:srgbClr val="996666"/>
              </a:buClr>
              <a:buSzPct val="80000"/>
              <a:buFont typeface="Wingdings" charset="2"/>
              <a:buChar char=""/>
              <a:tabLst>
                <a:tab pos="911225" algn="l"/>
                <a:tab pos="1825625" algn="l"/>
                <a:tab pos="2740025" algn="l"/>
                <a:tab pos="3654425" algn="l"/>
                <a:tab pos="4568825" algn="l"/>
                <a:tab pos="5483225" algn="l"/>
                <a:tab pos="6397625" algn="l"/>
                <a:tab pos="7312025" algn="l"/>
                <a:tab pos="8226425" algn="l"/>
                <a:tab pos="9140825" algn="l"/>
                <a:tab pos="10055225" algn="l"/>
              </a:tabLst>
              <a:defRPr/>
            </a:pPr>
            <a:r>
              <a:rPr lang="es-ES" altLang="es-ES" sz="2800" dirty="0" smtClean="0">
                <a:solidFill>
                  <a:schemeClr val="accent1">
                    <a:lumMod val="50000"/>
                  </a:schemeClr>
                </a:solidFill>
                <a:latin typeface="Arial" charset="0"/>
              </a:rPr>
              <a:t>Comunicación activa y continua entre los desarrolladores.</a:t>
            </a:r>
          </a:p>
          <a:p>
            <a:pPr marL="341313" indent="-341313" algn="just" defTabSz="449263" eaLnBrk="1" hangingPunct="1">
              <a:lnSpc>
                <a:spcPct val="150000"/>
              </a:lnSpc>
              <a:spcBef>
                <a:spcPts val="0"/>
              </a:spcBef>
              <a:buClr>
                <a:srgbClr val="996666"/>
              </a:buClr>
              <a:buSzPct val="80000"/>
              <a:buFont typeface="Wingdings" charset="2"/>
              <a:buChar char=""/>
              <a:tabLst>
                <a:tab pos="911225" algn="l"/>
                <a:tab pos="1825625" algn="l"/>
                <a:tab pos="2740025" algn="l"/>
                <a:tab pos="3654425" algn="l"/>
                <a:tab pos="4568825" algn="l"/>
                <a:tab pos="5483225" algn="l"/>
                <a:tab pos="6397625" algn="l"/>
                <a:tab pos="7312025" algn="l"/>
                <a:tab pos="8226425" algn="l"/>
                <a:tab pos="9140825" algn="l"/>
                <a:tab pos="10055225" algn="l"/>
              </a:tabLst>
              <a:defRPr/>
            </a:pPr>
            <a:r>
              <a:rPr lang="es-ES" altLang="es-ES" sz="2800" dirty="0" smtClean="0">
                <a:solidFill>
                  <a:schemeClr val="accent1">
                    <a:lumMod val="50000"/>
                  </a:schemeClr>
                </a:solidFill>
                <a:latin typeface="Arial" charset="0"/>
              </a:rPr>
              <a:t>Opción razonable para software con cambios continuos y de forma acelerada.</a:t>
            </a:r>
            <a:endParaRPr lang="es-ES" altLang="es-ES" sz="2800" dirty="0">
              <a:solidFill>
                <a:schemeClr val="accent1">
                  <a:lumMod val="50000"/>
                </a:schemeClr>
              </a:solidFill>
              <a:latin typeface="Arial" charset="0"/>
            </a:endParaRPr>
          </a:p>
        </p:txBody>
      </p:sp>
    </p:spTree>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7.xml><?xml version="1.0" encoding="utf-8"?>
<p:sld xmlns:a="http://schemas.openxmlformats.org/drawingml/2006/main" xmlns:r="http://schemas.openxmlformats.org/officeDocument/2006/relationships" xmlns:p="http://schemas.openxmlformats.org/presentationml/2006/main">
  <p:cSld>
    <p:bg>
      <p:bgPr>
        <a:blipFill dpi="0" rotWithShape="0">
          <a:blip r:embed="rId4"/>
          <a:srcRect/>
          <a:stretch>
            <a:fillRect/>
          </a:stretch>
        </a:blipFill>
        <a:effectLst/>
      </p:bgPr>
    </p:bg>
    <p:spTree>
      <p:nvGrpSpPr>
        <p:cNvPr id="1" name=""/>
        <p:cNvGrpSpPr/>
        <p:nvPr/>
      </p:nvGrpSpPr>
      <p:grpSpPr>
        <a:xfrm>
          <a:off x="0" y="0"/>
          <a:ext cx="0" cy="0"/>
          <a:chOff x="0" y="0"/>
          <a:chExt cx="0" cy="0"/>
        </a:xfrm>
      </p:grpSpPr>
      <p:sp>
        <p:nvSpPr>
          <p:cNvPr id="23554" name="Rectangle 3"/>
          <p:cNvSpPr>
            <a:spLocks noChangeArrowheads="1"/>
          </p:cNvSpPr>
          <p:nvPr/>
        </p:nvSpPr>
        <p:spPr bwMode="auto">
          <a:xfrm>
            <a:off x="0" y="2476500"/>
            <a:ext cx="9144000" cy="0"/>
          </a:xfrm>
          <a:prstGeom prst="rect">
            <a:avLst/>
          </a:prstGeom>
          <a:noFill/>
          <a:ln w="9525" algn="ctr">
            <a:noFill/>
            <a:miter lim="800000"/>
            <a:headEnd/>
            <a:tailEnd/>
          </a:ln>
        </p:spPr>
        <p:txBody>
          <a:bodyPr wrap="none" lIns="90000" tIns="46800" rIns="90000" bIns="46800" anchor="ctr">
            <a:spAutoFit/>
          </a:bodyPr>
          <a:lstStyle/>
          <a:p>
            <a:endParaRPr lang="es-ES"/>
          </a:p>
        </p:txBody>
      </p:sp>
      <p:sp>
        <p:nvSpPr>
          <p:cNvPr id="7" name="Rectangle 4"/>
          <p:cNvSpPr>
            <a:spLocks noChangeArrowheads="1"/>
          </p:cNvSpPr>
          <p:nvPr/>
        </p:nvSpPr>
        <p:spPr bwMode="auto">
          <a:xfrm>
            <a:off x="228600" y="1905000"/>
            <a:ext cx="8763000" cy="990600"/>
          </a:xfrm>
          <a:prstGeom prst="rect">
            <a:avLst/>
          </a:prstGeom>
          <a:noFill/>
          <a:ln w="9525">
            <a:noFill/>
            <a:miter lim="800000"/>
            <a:headEnd/>
            <a:tailEnd/>
          </a:ln>
        </p:spPr>
        <p:txBody>
          <a:bodyPr/>
          <a:lstStyle/>
          <a:p>
            <a:pPr algn="ctr">
              <a:defRPr/>
            </a:pPr>
            <a:r>
              <a:rPr lang="es-ES" sz="2800" b="1" dirty="0">
                <a:solidFill>
                  <a:schemeClr val="accent1">
                    <a:lumMod val="50000"/>
                  </a:schemeClr>
                </a:solidFill>
              </a:rPr>
              <a:t>Buscan organización propia, comunicación, colaboración y adaptabilidad.</a:t>
            </a:r>
          </a:p>
        </p:txBody>
      </p:sp>
      <p:sp>
        <p:nvSpPr>
          <p:cNvPr id="9" name="Rectangle 5"/>
          <p:cNvSpPr>
            <a:spLocks noChangeArrowheads="1"/>
          </p:cNvSpPr>
          <p:nvPr/>
        </p:nvSpPr>
        <p:spPr bwMode="auto">
          <a:xfrm>
            <a:off x="76200" y="2895600"/>
            <a:ext cx="3810000" cy="360363"/>
          </a:xfrm>
          <a:prstGeom prst="rect">
            <a:avLst/>
          </a:prstGeom>
          <a:solidFill>
            <a:srgbClr val="99CCFF"/>
          </a:solidFill>
          <a:ln w="9525">
            <a:noFill/>
            <a:miter lim="800000"/>
            <a:headEnd/>
            <a:tailEnd/>
          </a:ln>
        </p:spPr>
        <p:txBody>
          <a:bodyPr/>
          <a:lstStyle/>
          <a:p>
            <a:pPr>
              <a:defRPr/>
            </a:pPr>
            <a:r>
              <a:rPr lang="es-ES" b="1" dirty="0">
                <a:latin typeface="+mj-lt"/>
                <a:cs typeface="+mn-cs"/>
              </a:rPr>
              <a:t>A los individuos y su interacción</a:t>
            </a:r>
          </a:p>
        </p:txBody>
      </p:sp>
      <p:sp>
        <p:nvSpPr>
          <p:cNvPr id="10" name="Rectangle 6"/>
          <p:cNvSpPr>
            <a:spLocks noChangeArrowheads="1"/>
          </p:cNvSpPr>
          <p:nvPr/>
        </p:nvSpPr>
        <p:spPr bwMode="auto">
          <a:xfrm>
            <a:off x="4953000" y="2895600"/>
            <a:ext cx="4114800" cy="360363"/>
          </a:xfrm>
          <a:prstGeom prst="rect">
            <a:avLst/>
          </a:prstGeom>
          <a:solidFill>
            <a:srgbClr val="FFFF99"/>
          </a:solidFill>
          <a:ln w="9525">
            <a:noFill/>
            <a:miter lim="800000"/>
            <a:headEnd/>
            <a:tailEnd/>
          </a:ln>
        </p:spPr>
        <p:txBody>
          <a:bodyPr/>
          <a:lstStyle/>
          <a:p>
            <a:pPr>
              <a:defRPr/>
            </a:pPr>
            <a:r>
              <a:rPr lang="es-ES" b="1" dirty="0">
                <a:latin typeface="+mj-lt"/>
                <a:cs typeface="+mn-cs"/>
              </a:rPr>
              <a:t>de los procesos y las herramientas</a:t>
            </a:r>
          </a:p>
        </p:txBody>
      </p:sp>
      <p:sp>
        <p:nvSpPr>
          <p:cNvPr id="23558" name="Rectangle 7"/>
          <p:cNvSpPr>
            <a:spLocks noChangeArrowheads="1"/>
          </p:cNvSpPr>
          <p:nvPr/>
        </p:nvSpPr>
        <p:spPr bwMode="auto">
          <a:xfrm>
            <a:off x="3657600" y="2935288"/>
            <a:ext cx="1441450" cy="360362"/>
          </a:xfrm>
          <a:prstGeom prst="rect">
            <a:avLst/>
          </a:prstGeom>
          <a:noFill/>
          <a:ln w="9525">
            <a:noFill/>
            <a:miter lim="800000"/>
            <a:headEnd/>
            <a:tailEnd/>
          </a:ln>
        </p:spPr>
        <p:txBody>
          <a:bodyPr/>
          <a:lstStyle/>
          <a:p>
            <a:pPr algn="ctr"/>
            <a:r>
              <a:rPr lang="es-ES" sz="1400">
                <a:latin typeface="Tahoma" pitchFamily="34" charset="0"/>
              </a:rPr>
              <a:t>por encima</a:t>
            </a:r>
          </a:p>
        </p:txBody>
      </p:sp>
      <p:sp>
        <p:nvSpPr>
          <p:cNvPr id="12" name="Rectangle 8"/>
          <p:cNvSpPr>
            <a:spLocks noChangeArrowheads="1"/>
          </p:cNvSpPr>
          <p:nvPr/>
        </p:nvSpPr>
        <p:spPr bwMode="auto">
          <a:xfrm>
            <a:off x="76200" y="3240088"/>
            <a:ext cx="3810000" cy="360362"/>
          </a:xfrm>
          <a:prstGeom prst="rect">
            <a:avLst/>
          </a:prstGeom>
          <a:solidFill>
            <a:srgbClr val="99CCFF"/>
          </a:solidFill>
          <a:ln w="9525">
            <a:noFill/>
            <a:miter lim="800000"/>
            <a:headEnd/>
            <a:tailEnd/>
          </a:ln>
        </p:spPr>
        <p:txBody>
          <a:bodyPr/>
          <a:lstStyle/>
          <a:p>
            <a:pPr>
              <a:defRPr/>
            </a:pPr>
            <a:r>
              <a:rPr lang="es-ES" b="1" dirty="0">
                <a:latin typeface="+mj-lt"/>
                <a:cs typeface="+mn-cs"/>
              </a:rPr>
              <a:t>El software que funciona</a:t>
            </a:r>
          </a:p>
        </p:txBody>
      </p:sp>
      <p:sp>
        <p:nvSpPr>
          <p:cNvPr id="13" name="Rectangle 9"/>
          <p:cNvSpPr>
            <a:spLocks noChangeArrowheads="1"/>
          </p:cNvSpPr>
          <p:nvPr/>
        </p:nvSpPr>
        <p:spPr bwMode="auto">
          <a:xfrm>
            <a:off x="4953000" y="3255963"/>
            <a:ext cx="4114800" cy="360362"/>
          </a:xfrm>
          <a:prstGeom prst="rect">
            <a:avLst/>
          </a:prstGeom>
          <a:solidFill>
            <a:srgbClr val="FFFF99"/>
          </a:solidFill>
          <a:ln w="9525">
            <a:noFill/>
            <a:miter lim="800000"/>
            <a:headEnd/>
            <a:tailEnd/>
          </a:ln>
        </p:spPr>
        <p:txBody>
          <a:bodyPr/>
          <a:lstStyle/>
          <a:p>
            <a:pPr>
              <a:defRPr/>
            </a:pPr>
            <a:r>
              <a:rPr lang="es-ES" b="1" dirty="0">
                <a:latin typeface="+mj-lt"/>
                <a:cs typeface="+mn-cs"/>
              </a:rPr>
              <a:t>de la documentación exhaustiva</a:t>
            </a:r>
          </a:p>
        </p:txBody>
      </p:sp>
      <p:sp>
        <p:nvSpPr>
          <p:cNvPr id="23561" name="Rectangle 10"/>
          <p:cNvSpPr>
            <a:spLocks noChangeArrowheads="1"/>
          </p:cNvSpPr>
          <p:nvPr/>
        </p:nvSpPr>
        <p:spPr bwMode="auto">
          <a:xfrm>
            <a:off x="3657600" y="3255963"/>
            <a:ext cx="1441450" cy="360362"/>
          </a:xfrm>
          <a:prstGeom prst="rect">
            <a:avLst/>
          </a:prstGeom>
          <a:noFill/>
          <a:ln w="9525">
            <a:noFill/>
            <a:miter lim="800000"/>
            <a:headEnd/>
            <a:tailEnd/>
          </a:ln>
        </p:spPr>
        <p:txBody>
          <a:bodyPr/>
          <a:lstStyle/>
          <a:p>
            <a:pPr algn="ctr"/>
            <a:r>
              <a:rPr lang="es-ES" sz="1400">
                <a:latin typeface="Tahoma" pitchFamily="34" charset="0"/>
              </a:rPr>
              <a:t>por encima</a:t>
            </a:r>
          </a:p>
        </p:txBody>
      </p:sp>
      <p:sp>
        <p:nvSpPr>
          <p:cNvPr id="15" name="Rectangle 11"/>
          <p:cNvSpPr>
            <a:spLocks noChangeArrowheads="1"/>
          </p:cNvSpPr>
          <p:nvPr/>
        </p:nvSpPr>
        <p:spPr bwMode="auto">
          <a:xfrm>
            <a:off x="76200" y="3565525"/>
            <a:ext cx="3810000" cy="360363"/>
          </a:xfrm>
          <a:prstGeom prst="rect">
            <a:avLst/>
          </a:prstGeom>
          <a:solidFill>
            <a:srgbClr val="99CCFF"/>
          </a:solidFill>
          <a:ln w="9525">
            <a:noFill/>
            <a:miter lim="800000"/>
            <a:headEnd/>
            <a:tailEnd/>
          </a:ln>
        </p:spPr>
        <p:txBody>
          <a:bodyPr/>
          <a:lstStyle/>
          <a:p>
            <a:pPr>
              <a:defRPr/>
            </a:pPr>
            <a:r>
              <a:rPr lang="es-ES" b="1" dirty="0">
                <a:latin typeface="+mj-lt"/>
                <a:cs typeface="+mn-cs"/>
              </a:rPr>
              <a:t>La colaboración con el cliente</a:t>
            </a:r>
          </a:p>
        </p:txBody>
      </p:sp>
      <p:sp>
        <p:nvSpPr>
          <p:cNvPr id="16" name="Rectangle 12"/>
          <p:cNvSpPr>
            <a:spLocks noChangeArrowheads="1"/>
          </p:cNvSpPr>
          <p:nvPr/>
        </p:nvSpPr>
        <p:spPr bwMode="auto">
          <a:xfrm>
            <a:off x="4953000" y="3614738"/>
            <a:ext cx="4114800" cy="360362"/>
          </a:xfrm>
          <a:prstGeom prst="rect">
            <a:avLst/>
          </a:prstGeom>
          <a:solidFill>
            <a:srgbClr val="FFFF99"/>
          </a:solidFill>
          <a:ln w="9525">
            <a:noFill/>
            <a:miter lim="800000"/>
            <a:headEnd/>
            <a:tailEnd/>
          </a:ln>
        </p:spPr>
        <p:txBody>
          <a:bodyPr/>
          <a:lstStyle/>
          <a:p>
            <a:pPr>
              <a:defRPr/>
            </a:pPr>
            <a:r>
              <a:rPr lang="es-ES" b="1" dirty="0">
                <a:latin typeface="+mj-lt"/>
                <a:cs typeface="+mn-cs"/>
              </a:rPr>
              <a:t>la negociación contractual</a:t>
            </a:r>
          </a:p>
        </p:txBody>
      </p:sp>
      <p:sp>
        <p:nvSpPr>
          <p:cNvPr id="23564" name="Rectangle 13"/>
          <p:cNvSpPr>
            <a:spLocks noChangeArrowheads="1"/>
          </p:cNvSpPr>
          <p:nvPr/>
        </p:nvSpPr>
        <p:spPr bwMode="auto">
          <a:xfrm>
            <a:off x="3657600" y="3614738"/>
            <a:ext cx="1441450" cy="360362"/>
          </a:xfrm>
          <a:prstGeom prst="rect">
            <a:avLst/>
          </a:prstGeom>
          <a:noFill/>
          <a:ln w="9525">
            <a:noFill/>
            <a:miter lim="800000"/>
            <a:headEnd/>
            <a:tailEnd/>
          </a:ln>
        </p:spPr>
        <p:txBody>
          <a:bodyPr/>
          <a:lstStyle/>
          <a:p>
            <a:pPr algn="ctr"/>
            <a:r>
              <a:rPr lang="es-ES" sz="1400">
                <a:latin typeface="Tahoma" pitchFamily="34" charset="0"/>
              </a:rPr>
              <a:t>por encima</a:t>
            </a:r>
          </a:p>
        </p:txBody>
      </p:sp>
      <p:sp>
        <p:nvSpPr>
          <p:cNvPr id="18" name="Rectangle 14"/>
          <p:cNvSpPr>
            <a:spLocks noChangeArrowheads="1"/>
          </p:cNvSpPr>
          <p:nvPr/>
        </p:nvSpPr>
        <p:spPr bwMode="auto">
          <a:xfrm>
            <a:off x="76200" y="3925888"/>
            <a:ext cx="3810000" cy="360362"/>
          </a:xfrm>
          <a:prstGeom prst="rect">
            <a:avLst/>
          </a:prstGeom>
          <a:solidFill>
            <a:srgbClr val="99CCFF"/>
          </a:solidFill>
          <a:ln w="9525">
            <a:noFill/>
            <a:miter lim="800000"/>
            <a:headEnd/>
            <a:tailEnd/>
          </a:ln>
        </p:spPr>
        <p:txBody>
          <a:bodyPr/>
          <a:lstStyle/>
          <a:p>
            <a:pPr>
              <a:defRPr/>
            </a:pPr>
            <a:r>
              <a:rPr lang="es-ES" b="1" dirty="0">
                <a:latin typeface="+mj-lt"/>
                <a:cs typeface="+mn-cs"/>
              </a:rPr>
              <a:t>La respuesta al cambio</a:t>
            </a:r>
          </a:p>
        </p:txBody>
      </p:sp>
      <p:sp>
        <p:nvSpPr>
          <p:cNvPr id="19" name="Rectangle 15"/>
          <p:cNvSpPr>
            <a:spLocks noChangeArrowheads="1"/>
          </p:cNvSpPr>
          <p:nvPr/>
        </p:nvSpPr>
        <p:spPr bwMode="auto">
          <a:xfrm>
            <a:off x="4953000" y="3975100"/>
            <a:ext cx="4114800" cy="360363"/>
          </a:xfrm>
          <a:prstGeom prst="rect">
            <a:avLst/>
          </a:prstGeom>
          <a:solidFill>
            <a:srgbClr val="FFFF99"/>
          </a:solidFill>
          <a:ln w="9525">
            <a:noFill/>
            <a:miter lim="800000"/>
            <a:headEnd/>
            <a:tailEnd/>
          </a:ln>
        </p:spPr>
        <p:txBody>
          <a:bodyPr/>
          <a:lstStyle/>
          <a:p>
            <a:pPr>
              <a:defRPr/>
            </a:pPr>
            <a:r>
              <a:rPr lang="es-ES" b="1" dirty="0">
                <a:latin typeface="+mj-lt"/>
                <a:cs typeface="+mn-cs"/>
              </a:rPr>
              <a:t>seguimiento de un plan</a:t>
            </a:r>
          </a:p>
        </p:txBody>
      </p:sp>
      <p:sp>
        <p:nvSpPr>
          <p:cNvPr id="23567" name="Rectangle 16"/>
          <p:cNvSpPr>
            <a:spLocks noChangeArrowheads="1"/>
          </p:cNvSpPr>
          <p:nvPr/>
        </p:nvSpPr>
        <p:spPr bwMode="auto">
          <a:xfrm>
            <a:off x="3657600" y="3975100"/>
            <a:ext cx="1441450" cy="360363"/>
          </a:xfrm>
          <a:prstGeom prst="rect">
            <a:avLst/>
          </a:prstGeom>
          <a:noFill/>
          <a:ln w="9525">
            <a:noFill/>
            <a:miter lim="800000"/>
            <a:headEnd/>
            <a:tailEnd/>
          </a:ln>
        </p:spPr>
        <p:txBody>
          <a:bodyPr/>
          <a:lstStyle/>
          <a:p>
            <a:pPr algn="ctr"/>
            <a:r>
              <a:rPr lang="es-ES" sz="1400">
                <a:latin typeface="Tahoma" pitchFamily="34" charset="0"/>
              </a:rPr>
              <a:t>por encima</a:t>
            </a:r>
          </a:p>
        </p:txBody>
      </p:sp>
      <p:sp>
        <p:nvSpPr>
          <p:cNvPr id="21" name="Rectangle 17"/>
          <p:cNvSpPr>
            <a:spLocks noChangeArrowheads="1"/>
          </p:cNvSpPr>
          <p:nvPr/>
        </p:nvSpPr>
        <p:spPr bwMode="auto">
          <a:xfrm>
            <a:off x="823913" y="4648200"/>
            <a:ext cx="7559675" cy="576263"/>
          </a:xfrm>
          <a:prstGeom prst="rect">
            <a:avLst/>
          </a:prstGeom>
          <a:noFill/>
          <a:ln w="9525">
            <a:noFill/>
            <a:miter lim="800000"/>
            <a:headEnd/>
            <a:tailEnd/>
          </a:ln>
        </p:spPr>
        <p:txBody>
          <a:bodyPr/>
          <a:lstStyle/>
          <a:p>
            <a:pPr algn="ctr">
              <a:defRPr/>
            </a:pPr>
            <a:r>
              <a:rPr lang="es-ES" sz="2400" b="1" dirty="0">
                <a:solidFill>
                  <a:schemeClr val="accent1">
                    <a:lumMod val="50000"/>
                  </a:schemeClr>
                </a:solidFill>
              </a:rPr>
              <a:t>“Aunque hay valor en los elementos de la derecha, valoramos más los de la izquierda”</a:t>
            </a:r>
          </a:p>
        </p:txBody>
      </p:sp>
      <p:sp>
        <p:nvSpPr>
          <p:cNvPr id="22" name="21 Rectángulo"/>
          <p:cNvSpPr/>
          <p:nvPr/>
        </p:nvSpPr>
        <p:spPr>
          <a:xfrm>
            <a:off x="533400" y="228600"/>
            <a:ext cx="7239000" cy="769441"/>
          </a:xfrm>
          <a:prstGeom prst="rect">
            <a:avLst/>
          </a:prstGeom>
        </p:spPr>
        <p:txBody>
          <a:bodyPr>
            <a:spAutoFit/>
          </a:bodyPr>
          <a:lstStyle/>
          <a:p>
            <a:pPr algn="ctr" eaLnBrk="0" hangingPunct="0">
              <a:defRPr/>
            </a:pPr>
            <a:r>
              <a:rPr lang="es-ES" sz="4400" b="1" dirty="0">
                <a:solidFill>
                  <a:schemeClr val="bg1"/>
                </a:solidFill>
                <a:latin typeface="+mj-lt"/>
                <a:ea typeface="+mj-ea"/>
                <a:cs typeface="+mj-cs"/>
              </a:rPr>
              <a:t>Manifiesto ágil</a:t>
            </a:r>
          </a:p>
        </p:txBody>
      </p:sp>
    </p:spTree>
  </p:cSld>
  <p:clrMapOvr>
    <a:overrideClrMapping bg1="lt1" tx1="dk1" bg2="lt2" tx2="dk2" accent1="accent1" accent2="accent2" accent3="accent3" accent4="accent4" accent5="accent5" accent6="accent6" hlink="hlink" folHlink="folHlink"/>
  </p:clrMapOvr>
</p:sld>
</file>

<file path=ppt/slides/slide28.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24578" name="8 Marcador de contenido"/>
          <p:cNvSpPr>
            <a:spLocks noGrp="1"/>
          </p:cNvSpPr>
          <p:nvPr>
            <p:ph idx="1"/>
          </p:nvPr>
        </p:nvSpPr>
        <p:spPr>
          <a:xfrm>
            <a:off x="381000" y="1981200"/>
            <a:ext cx="8382000" cy="4495800"/>
          </a:xfrm>
        </p:spPr>
        <p:txBody>
          <a:bodyPr/>
          <a:lstStyle/>
          <a:p>
            <a:pPr algn="just">
              <a:spcBef>
                <a:spcPts val="1200"/>
              </a:spcBef>
            </a:pPr>
            <a:r>
              <a:rPr lang="es-ES_tradnl" sz="2400" dirty="0" smtClean="0">
                <a:solidFill>
                  <a:schemeClr val="accent1">
                    <a:lumMod val="50000"/>
                  </a:schemeClr>
                </a:solidFill>
                <a:latin typeface="Arial" pitchFamily="34" charset="0"/>
                <a:cs typeface="Arial" pitchFamily="34" charset="0"/>
              </a:rPr>
              <a:t>Flujo global de actividades y tareas, y la interdependencia entre ellas.</a:t>
            </a:r>
          </a:p>
          <a:p>
            <a:pPr algn="just">
              <a:spcBef>
                <a:spcPts val="1200"/>
              </a:spcBef>
            </a:pPr>
            <a:r>
              <a:rPr lang="es-ES_tradnl" sz="2400" dirty="0" smtClean="0">
                <a:solidFill>
                  <a:schemeClr val="accent1">
                    <a:lumMod val="50000"/>
                  </a:schemeClr>
                </a:solidFill>
                <a:latin typeface="Arial" pitchFamily="34" charset="0"/>
                <a:cs typeface="Arial" pitchFamily="34" charset="0"/>
              </a:rPr>
              <a:t>El grado de definición de las tareas dentro de las actividades del marco de trabajo.</a:t>
            </a:r>
          </a:p>
          <a:p>
            <a:pPr algn="just">
              <a:spcBef>
                <a:spcPts val="1200"/>
              </a:spcBef>
            </a:pPr>
            <a:r>
              <a:rPr lang="es-ES_tradnl" sz="2400" dirty="0" smtClean="0">
                <a:solidFill>
                  <a:schemeClr val="accent1">
                    <a:lumMod val="50000"/>
                  </a:schemeClr>
                </a:solidFill>
                <a:latin typeface="Arial" pitchFamily="34" charset="0"/>
                <a:cs typeface="Arial" pitchFamily="34" charset="0"/>
              </a:rPr>
              <a:t>El grado de especificidad que identifican y solicitan productos de trabajo.</a:t>
            </a:r>
          </a:p>
          <a:p>
            <a:pPr algn="just">
              <a:spcBef>
                <a:spcPts val="1200"/>
              </a:spcBef>
            </a:pPr>
            <a:r>
              <a:rPr lang="es-ES_tradnl" sz="2400" dirty="0" smtClean="0">
                <a:solidFill>
                  <a:schemeClr val="accent1">
                    <a:lumMod val="50000"/>
                  </a:schemeClr>
                </a:solidFill>
                <a:latin typeface="Arial" pitchFamily="34" charset="0"/>
                <a:cs typeface="Arial" pitchFamily="34" charset="0"/>
              </a:rPr>
              <a:t>La forma en que se aplican las actividades de aseguramiento de la calidad.</a:t>
            </a:r>
          </a:p>
          <a:p>
            <a:pPr algn="just">
              <a:spcBef>
                <a:spcPts val="1200"/>
              </a:spcBef>
            </a:pPr>
            <a:r>
              <a:rPr lang="es-ES_tradnl" sz="2400" dirty="0" smtClean="0">
                <a:solidFill>
                  <a:schemeClr val="accent1">
                    <a:lumMod val="50000"/>
                  </a:schemeClr>
                </a:solidFill>
                <a:latin typeface="Arial" pitchFamily="34" charset="0"/>
                <a:cs typeface="Arial" pitchFamily="34" charset="0"/>
              </a:rPr>
              <a:t>La forma en que se aplican las actividades de gestión del proyecto.</a:t>
            </a:r>
          </a:p>
        </p:txBody>
      </p:sp>
      <p:sp>
        <p:nvSpPr>
          <p:cNvPr id="5" name="4 Rectángulo"/>
          <p:cNvSpPr/>
          <p:nvPr/>
        </p:nvSpPr>
        <p:spPr>
          <a:xfrm>
            <a:off x="533400" y="228600"/>
            <a:ext cx="7239000" cy="769441"/>
          </a:xfrm>
          <a:prstGeom prst="rect">
            <a:avLst/>
          </a:prstGeom>
        </p:spPr>
        <p:txBody>
          <a:bodyPr>
            <a:spAutoFit/>
          </a:bodyPr>
          <a:lstStyle/>
          <a:p>
            <a:pPr algn="ctr" eaLnBrk="0" hangingPunct="0">
              <a:defRPr/>
            </a:pPr>
            <a:r>
              <a:rPr lang="es-ES" sz="4400" b="1" dirty="0">
                <a:solidFill>
                  <a:schemeClr val="bg1"/>
                </a:solidFill>
                <a:latin typeface="+mj-lt"/>
                <a:ea typeface="+mj-ea"/>
                <a:cs typeface="+mj-cs"/>
              </a:rPr>
              <a:t>Diferencias fundamentales</a:t>
            </a:r>
          </a:p>
        </p:txBody>
      </p:sp>
    </p:spTree>
  </p:cSld>
  <p:clrMapOvr>
    <a:overrideClrMapping bg1="lt1" tx1="dk1" bg2="lt2" tx2="dk2" accent1="accent1" accent2="accent2" accent3="accent3" accent4="accent4" accent5="accent5" accent6="accent6" hlink="hlink" folHlink="folHlink"/>
  </p:clrMapOvr>
</p:sld>
</file>

<file path=ppt/slides/slide29.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25602" name="8 Marcador de contenido"/>
          <p:cNvSpPr>
            <a:spLocks noGrp="1"/>
          </p:cNvSpPr>
          <p:nvPr>
            <p:ph idx="1"/>
          </p:nvPr>
        </p:nvSpPr>
        <p:spPr>
          <a:xfrm>
            <a:off x="457200" y="1981200"/>
            <a:ext cx="8229600" cy="3276600"/>
          </a:xfrm>
        </p:spPr>
        <p:txBody>
          <a:bodyPr/>
          <a:lstStyle/>
          <a:p>
            <a:pPr algn="just">
              <a:lnSpc>
                <a:spcPct val="150000"/>
              </a:lnSpc>
              <a:spcBef>
                <a:spcPts val="0"/>
              </a:spcBef>
            </a:pPr>
            <a:r>
              <a:rPr lang="es-ES_tradnl" sz="2400" dirty="0" smtClean="0">
                <a:solidFill>
                  <a:schemeClr val="accent1">
                    <a:lumMod val="50000"/>
                  </a:schemeClr>
                </a:solidFill>
                <a:latin typeface="Arial" pitchFamily="34" charset="0"/>
                <a:cs typeface="Arial" pitchFamily="34" charset="0"/>
              </a:rPr>
              <a:t>El grado de detalle y rigor con el que se describe el proceso.</a:t>
            </a:r>
          </a:p>
          <a:p>
            <a:pPr algn="just">
              <a:lnSpc>
                <a:spcPct val="150000"/>
              </a:lnSpc>
              <a:spcBef>
                <a:spcPts val="0"/>
              </a:spcBef>
            </a:pPr>
            <a:r>
              <a:rPr lang="es-ES_tradnl" sz="2400" dirty="0" smtClean="0">
                <a:solidFill>
                  <a:schemeClr val="accent1">
                    <a:lumMod val="50000"/>
                  </a:schemeClr>
                </a:solidFill>
                <a:latin typeface="Arial" pitchFamily="34" charset="0"/>
                <a:cs typeface="Arial" pitchFamily="34" charset="0"/>
              </a:rPr>
              <a:t>El grado en que los clientes están comprometidos con el proyecto.</a:t>
            </a:r>
          </a:p>
          <a:p>
            <a:pPr algn="just">
              <a:lnSpc>
                <a:spcPct val="150000"/>
              </a:lnSpc>
              <a:spcBef>
                <a:spcPts val="0"/>
              </a:spcBef>
            </a:pPr>
            <a:r>
              <a:rPr lang="es-ES_tradnl" sz="2400" dirty="0" smtClean="0">
                <a:solidFill>
                  <a:schemeClr val="accent1">
                    <a:lumMod val="50000"/>
                  </a:schemeClr>
                </a:solidFill>
                <a:latin typeface="Arial" pitchFamily="34" charset="0"/>
                <a:cs typeface="Arial" pitchFamily="34" charset="0"/>
              </a:rPr>
              <a:t>El grado de autonomía otorgado al equipo de proyecto.</a:t>
            </a:r>
          </a:p>
          <a:p>
            <a:pPr algn="just">
              <a:lnSpc>
                <a:spcPct val="150000"/>
              </a:lnSpc>
              <a:spcBef>
                <a:spcPts val="0"/>
              </a:spcBef>
            </a:pPr>
            <a:r>
              <a:rPr lang="es-ES_tradnl" sz="2400" dirty="0" smtClean="0">
                <a:solidFill>
                  <a:schemeClr val="accent1">
                    <a:lumMod val="50000"/>
                  </a:schemeClr>
                </a:solidFill>
                <a:latin typeface="Arial" pitchFamily="34" charset="0"/>
                <a:cs typeface="Arial" pitchFamily="34" charset="0"/>
              </a:rPr>
              <a:t>El grado en que se definen la organización y las responsabilidades en el equipo.</a:t>
            </a:r>
          </a:p>
        </p:txBody>
      </p:sp>
      <p:sp>
        <p:nvSpPr>
          <p:cNvPr id="5" name="4 Rectángulo"/>
          <p:cNvSpPr/>
          <p:nvPr/>
        </p:nvSpPr>
        <p:spPr>
          <a:xfrm>
            <a:off x="533400" y="228600"/>
            <a:ext cx="7239000" cy="769441"/>
          </a:xfrm>
          <a:prstGeom prst="rect">
            <a:avLst/>
          </a:prstGeom>
        </p:spPr>
        <p:txBody>
          <a:bodyPr>
            <a:spAutoFit/>
          </a:bodyPr>
          <a:lstStyle/>
          <a:p>
            <a:pPr algn="ctr" eaLnBrk="0" hangingPunct="0">
              <a:defRPr/>
            </a:pPr>
            <a:r>
              <a:rPr lang="es-ES" sz="4400" b="1" dirty="0">
                <a:solidFill>
                  <a:schemeClr val="bg1"/>
                </a:solidFill>
                <a:latin typeface="+mj-lt"/>
                <a:ea typeface="+mj-ea"/>
                <a:cs typeface="+mj-cs"/>
              </a:rPr>
              <a:t>Diferencias fundamentales</a:t>
            </a:r>
          </a:p>
        </p:txBody>
      </p:sp>
    </p:spTree>
  </p:cSld>
  <p:clrMapOvr>
    <a:overrideClrMapping bg1="lt1" tx1="dk1" bg2="lt2" tx2="dk2" accent1="accent1" accent2="accent2" accent3="accent3" accent4="accent4" accent5="accent5" accent6="accent6" hlink="hlink" folHlink="folHlink"/>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2 Marcador de contenido"/>
          <p:cNvSpPr>
            <a:spLocks noGrp="1"/>
          </p:cNvSpPr>
          <p:nvPr>
            <p:ph sz="quarter" idx="1"/>
          </p:nvPr>
        </p:nvSpPr>
        <p:spPr/>
        <p:txBody>
          <a:bodyPr/>
          <a:lstStyle/>
          <a:p>
            <a:endParaRPr lang="es-ES"/>
          </a:p>
        </p:txBody>
      </p:sp>
      <p:pic>
        <p:nvPicPr>
          <p:cNvPr id="10243" name="Picture 2060" descr="elproyec"/>
          <p:cNvPicPr>
            <a:picLocks noChangeAspect="1" noChangeArrowheads="1"/>
          </p:cNvPicPr>
          <p:nvPr/>
        </p:nvPicPr>
        <p:blipFill>
          <a:blip r:embed="rId2"/>
          <a:srcRect/>
          <a:stretch>
            <a:fillRect/>
          </a:stretch>
        </p:blipFill>
        <p:spPr bwMode="auto">
          <a:xfrm>
            <a:off x="92075" y="1295400"/>
            <a:ext cx="8899525" cy="5257800"/>
          </a:xfrm>
          <a:prstGeom prst="rect">
            <a:avLst/>
          </a:prstGeom>
          <a:noFill/>
          <a:ln w="9525">
            <a:noFill/>
            <a:miter lim="800000"/>
            <a:headEnd/>
            <a:tailEnd/>
          </a:ln>
        </p:spPr>
      </p:pic>
      <p:sp>
        <p:nvSpPr>
          <p:cNvPr id="7" name="Rectangle 2"/>
          <p:cNvSpPr txBox="1">
            <a:spLocks noRot="1" noChangeArrowheads="1"/>
          </p:cNvSpPr>
          <p:nvPr/>
        </p:nvSpPr>
        <p:spPr bwMode="auto">
          <a:xfrm>
            <a:off x="228600" y="0"/>
            <a:ext cx="8305800" cy="1143000"/>
          </a:xfrm>
          <a:prstGeom prst="rect">
            <a:avLst/>
          </a:prstGeom>
          <a:noFill/>
          <a:ln w="9525">
            <a:noFill/>
            <a:miter lim="800000"/>
            <a:headEnd/>
            <a:tailEnd/>
          </a:ln>
        </p:spPr>
        <p:txBody>
          <a:bodyPr bIns="91440" anchor="b"/>
          <a:lstStyle/>
          <a:p>
            <a:pPr>
              <a:defRPr/>
            </a:pPr>
            <a:r>
              <a:rPr lang="es-ES" sz="4000" b="1" dirty="0">
                <a:latin typeface="Trebuchet MS" pitchFamily="34" charset="0"/>
                <a:ea typeface="+mj-ea"/>
                <a:cs typeface="+mj-cs"/>
              </a:rPr>
              <a:t>Proceso de desarrollo de software</a:t>
            </a:r>
          </a:p>
        </p:txBody>
      </p:sp>
    </p:spTree>
    <p:extLst>
      <p:ext uri="{BB962C8B-B14F-4D97-AF65-F5344CB8AC3E}">
        <p14:creationId xmlns="" xmlns:p14="http://schemas.microsoft.com/office/powerpoint/2010/main" val="2061287551"/>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bg>
      <p:bgPr>
        <a:blipFill dpi="0" rotWithShape="0">
          <a:blip r:embed="rId4"/>
          <a:srcRect/>
          <a:stretch>
            <a:fillRect/>
          </a:stretch>
        </a:blipFill>
        <a:effectLst/>
      </p:bgPr>
    </p:bg>
    <p:spTree>
      <p:nvGrpSpPr>
        <p:cNvPr id="1" name=""/>
        <p:cNvGrpSpPr/>
        <p:nvPr/>
      </p:nvGrpSpPr>
      <p:grpSpPr>
        <a:xfrm>
          <a:off x="0" y="0"/>
          <a:ext cx="0" cy="0"/>
          <a:chOff x="0" y="0"/>
          <a:chExt cx="0" cy="0"/>
        </a:xfrm>
      </p:grpSpPr>
      <p:sp>
        <p:nvSpPr>
          <p:cNvPr id="6" name="5 Rectángulo"/>
          <p:cNvSpPr/>
          <p:nvPr/>
        </p:nvSpPr>
        <p:spPr>
          <a:xfrm>
            <a:off x="533400" y="228600"/>
            <a:ext cx="8229600" cy="769441"/>
          </a:xfrm>
          <a:prstGeom prst="rect">
            <a:avLst/>
          </a:prstGeom>
        </p:spPr>
        <p:txBody>
          <a:bodyPr wrap="square">
            <a:spAutoFit/>
          </a:bodyPr>
          <a:lstStyle/>
          <a:p>
            <a:pPr algn="ctr" eaLnBrk="0" hangingPunct="0">
              <a:defRPr/>
            </a:pPr>
            <a:r>
              <a:rPr lang="es-ES" sz="4400" b="1" dirty="0">
                <a:solidFill>
                  <a:schemeClr val="bg1"/>
                </a:solidFill>
                <a:latin typeface="+mj-lt"/>
                <a:ea typeface="+mj-ea"/>
                <a:cs typeface="+mj-cs"/>
              </a:rPr>
              <a:t>Metodología de desarrollo de </a:t>
            </a:r>
            <a:r>
              <a:rPr lang="es-ES" sz="4400" b="1" dirty="0" err="1">
                <a:solidFill>
                  <a:schemeClr val="bg1"/>
                </a:solidFill>
                <a:latin typeface="+mj-lt"/>
                <a:ea typeface="+mj-ea"/>
                <a:cs typeface="+mj-cs"/>
              </a:rPr>
              <a:t>sw</a:t>
            </a:r>
            <a:endParaRPr lang="es-ES" sz="4400" b="1" dirty="0">
              <a:solidFill>
                <a:schemeClr val="bg1"/>
              </a:solidFill>
              <a:latin typeface="+mj-lt"/>
              <a:ea typeface="+mj-ea"/>
              <a:cs typeface="+mj-cs"/>
            </a:endParaRPr>
          </a:p>
        </p:txBody>
      </p:sp>
      <p:sp>
        <p:nvSpPr>
          <p:cNvPr id="4" name="Rectangle 3"/>
          <p:cNvSpPr txBox="1">
            <a:spLocks noChangeArrowheads="1"/>
          </p:cNvSpPr>
          <p:nvPr/>
        </p:nvSpPr>
        <p:spPr bwMode="auto">
          <a:xfrm>
            <a:off x="381000" y="1752600"/>
            <a:ext cx="8382000" cy="4419600"/>
          </a:xfrm>
          <a:prstGeom prst="rect">
            <a:avLst/>
          </a:prstGeom>
          <a:noFill/>
          <a:ln w="9525">
            <a:noFill/>
            <a:miter lim="800000"/>
            <a:headEnd/>
            <a:tailEnd/>
          </a:ln>
        </p:spPr>
        <p:txBody>
          <a:bodyPr/>
          <a:lstStyle/>
          <a:p>
            <a:pPr marL="342900" indent="-342900" algn="just">
              <a:lnSpc>
                <a:spcPct val="150000"/>
              </a:lnSpc>
              <a:spcBef>
                <a:spcPts val="0"/>
              </a:spcBef>
              <a:buClr>
                <a:schemeClr val="hlink"/>
              </a:buClr>
              <a:buFont typeface="Arial" pitchFamily="34" charset="0"/>
              <a:buChar char="•"/>
              <a:defRPr/>
            </a:pPr>
            <a:r>
              <a:rPr lang="es-ES" sz="2400" dirty="0" smtClean="0">
                <a:solidFill>
                  <a:schemeClr val="accent1">
                    <a:lumMod val="50000"/>
                  </a:schemeClr>
                </a:solidFill>
              </a:rPr>
              <a:t>Definen un conjunto de procedimientos, técnicas, herramientas y un soporte documental que ayuda a los desarrolladores a realizar un software.</a:t>
            </a:r>
          </a:p>
          <a:p>
            <a:pPr marL="342900" indent="-342900" algn="just">
              <a:lnSpc>
                <a:spcPct val="150000"/>
              </a:lnSpc>
              <a:spcBef>
                <a:spcPts val="0"/>
              </a:spcBef>
              <a:buClr>
                <a:schemeClr val="hlink"/>
              </a:buClr>
              <a:buFont typeface="Arial" pitchFamily="34" charset="0"/>
              <a:buChar char="•"/>
              <a:defRPr/>
            </a:pPr>
            <a:r>
              <a:rPr lang="es-MX" sz="2400" dirty="0" smtClean="0">
                <a:solidFill>
                  <a:schemeClr val="accent1">
                    <a:lumMod val="50000"/>
                  </a:schemeClr>
                </a:solidFill>
              </a:rPr>
              <a:t>Está formada por fases (sub-fases) que guiarán a los desarrolladores de sistemas a elegir las técnicas más apropiadas en cada momento del proyecto.</a:t>
            </a:r>
          </a:p>
          <a:p>
            <a:pPr marL="342900" indent="-342900" algn="just">
              <a:lnSpc>
                <a:spcPct val="150000"/>
              </a:lnSpc>
              <a:spcBef>
                <a:spcPts val="0"/>
              </a:spcBef>
              <a:buClr>
                <a:schemeClr val="hlink"/>
              </a:buClr>
              <a:buFont typeface="Arial" pitchFamily="34" charset="0"/>
              <a:buChar char="•"/>
              <a:defRPr/>
            </a:pPr>
            <a:r>
              <a:rPr lang="es-ES" sz="2400" dirty="0" smtClean="0">
                <a:solidFill>
                  <a:schemeClr val="accent1">
                    <a:lumMod val="50000"/>
                  </a:schemeClr>
                </a:solidFill>
              </a:rPr>
              <a:t>Modo sistemático de planificar, realizar, controlar y evaluar un proyecto con altas probabilidades de éxito.</a:t>
            </a:r>
          </a:p>
          <a:p>
            <a:pPr marL="342900" indent="-342900" algn="just">
              <a:lnSpc>
                <a:spcPct val="150000"/>
              </a:lnSpc>
              <a:spcBef>
                <a:spcPts val="0"/>
              </a:spcBef>
              <a:buClr>
                <a:schemeClr val="hlink"/>
              </a:buClr>
              <a:buFont typeface="Arial" pitchFamily="34" charset="0"/>
              <a:buChar char="•"/>
              <a:defRPr/>
            </a:pPr>
            <a:r>
              <a:rPr lang="es-ES" sz="2400" dirty="0" smtClean="0">
                <a:solidFill>
                  <a:schemeClr val="accent1">
                    <a:lumMod val="50000"/>
                  </a:schemeClr>
                </a:solidFill>
              </a:rPr>
              <a:t>Combinación </a:t>
            </a:r>
            <a:r>
              <a:rPr lang="es-ES" sz="2400" dirty="0">
                <a:solidFill>
                  <a:schemeClr val="accent1">
                    <a:lumMod val="50000"/>
                  </a:schemeClr>
                </a:solidFill>
              </a:rPr>
              <a:t>de modelos de procesos genéricos</a:t>
            </a:r>
            <a:r>
              <a:rPr lang="es-ES" sz="2400" dirty="0" smtClean="0">
                <a:solidFill>
                  <a:schemeClr val="accent1">
                    <a:lumMod val="50000"/>
                  </a:schemeClr>
                </a:solidFill>
              </a:rPr>
              <a:t>.</a:t>
            </a:r>
            <a:endParaRPr lang="es-MX" sz="2400" dirty="0">
              <a:solidFill>
                <a:schemeClr val="accent1">
                  <a:lumMod val="50000"/>
                </a:schemeClr>
              </a:solidFill>
            </a:endParaRPr>
          </a:p>
        </p:txBody>
      </p:sp>
    </p:spTree>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1.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48130" name="1 Título"/>
          <p:cNvSpPr>
            <a:spLocks noGrp="1"/>
          </p:cNvSpPr>
          <p:nvPr>
            <p:ph type="title"/>
          </p:nvPr>
        </p:nvSpPr>
        <p:spPr/>
        <p:txBody>
          <a:bodyPr/>
          <a:lstStyle/>
          <a:p>
            <a:r>
              <a:rPr lang="es-ES_tradnl" b="1" dirty="0" smtClean="0">
                <a:solidFill>
                  <a:schemeClr val="bg1"/>
                </a:solidFill>
              </a:rPr>
              <a:t>Clasificación</a:t>
            </a:r>
            <a:endParaRPr lang="es-ES" b="1" dirty="0" smtClean="0">
              <a:solidFill>
                <a:schemeClr val="bg1"/>
              </a:solidFill>
            </a:endParaRPr>
          </a:p>
        </p:txBody>
      </p:sp>
      <p:sp>
        <p:nvSpPr>
          <p:cNvPr id="48131" name="3 CuadroTexto"/>
          <p:cNvSpPr txBox="1">
            <a:spLocks noChangeArrowheads="1"/>
          </p:cNvSpPr>
          <p:nvPr/>
        </p:nvSpPr>
        <p:spPr bwMode="auto">
          <a:xfrm>
            <a:off x="609600" y="990600"/>
            <a:ext cx="8229600" cy="646113"/>
          </a:xfrm>
          <a:prstGeom prst="rect">
            <a:avLst/>
          </a:prstGeom>
          <a:noFill/>
          <a:ln w="9525">
            <a:noFill/>
            <a:miter lim="800000"/>
            <a:headEnd/>
            <a:tailEnd/>
          </a:ln>
        </p:spPr>
        <p:txBody>
          <a:bodyPr>
            <a:spAutoFit/>
          </a:bodyPr>
          <a:lstStyle/>
          <a:p>
            <a:endParaRPr lang="es-ES"/>
          </a:p>
          <a:p>
            <a:endParaRPr lang="es-ES"/>
          </a:p>
        </p:txBody>
      </p:sp>
      <p:sp>
        <p:nvSpPr>
          <p:cNvPr id="5" name="Rectangle 3"/>
          <p:cNvSpPr txBox="1">
            <a:spLocks noChangeArrowheads="1"/>
          </p:cNvSpPr>
          <p:nvPr/>
        </p:nvSpPr>
        <p:spPr bwMode="auto">
          <a:xfrm>
            <a:off x="-3009900" y="533400"/>
            <a:ext cx="6019800" cy="3048000"/>
          </a:xfrm>
          <a:prstGeom prst="rect">
            <a:avLst/>
          </a:prstGeom>
          <a:noFill/>
          <a:ln w="9525">
            <a:noFill/>
            <a:miter lim="800000"/>
            <a:headEnd/>
            <a:tailEnd/>
          </a:ln>
        </p:spPr>
        <p:txBody>
          <a:bodyPr/>
          <a:lstStyle/>
          <a:p>
            <a:pPr marL="342900" indent="-342900" algn="just">
              <a:lnSpc>
                <a:spcPct val="150000"/>
              </a:lnSpc>
              <a:spcBef>
                <a:spcPts val="0"/>
              </a:spcBef>
              <a:buClr>
                <a:schemeClr val="hlink"/>
              </a:buClr>
              <a:buFont typeface="Arial" pitchFamily="34" charset="0"/>
              <a:buChar char="•"/>
              <a:defRPr/>
            </a:pPr>
            <a:endParaRPr lang="es-ES" sz="2400" dirty="0">
              <a:solidFill>
                <a:schemeClr val="accent1">
                  <a:lumMod val="50000"/>
                </a:schemeClr>
              </a:solidFill>
            </a:endParaRPr>
          </a:p>
          <a:p>
            <a:pPr marL="342900" lvl="1" indent="-342900" algn="just">
              <a:lnSpc>
                <a:spcPct val="150000"/>
              </a:lnSpc>
              <a:spcBef>
                <a:spcPts val="0"/>
              </a:spcBef>
              <a:buClr>
                <a:schemeClr val="hlink"/>
              </a:buClr>
              <a:buFont typeface="Arial" pitchFamily="34" charset="0"/>
              <a:buChar char="•"/>
              <a:defRPr/>
            </a:pPr>
            <a:endParaRPr lang="es-ES" sz="2400" dirty="0">
              <a:solidFill>
                <a:schemeClr val="accent1">
                  <a:lumMod val="50000"/>
                </a:schemeClr>
              </a:solidFill>
            </a:endParaRPr>
          </a:p>
          <a:p>
            <a:pPr marL="800100" lvl="1" indent="-342900" algn="just" eaLnBrk="0" hangingPunct="0">
              <a:lnSpc>
                <a:spcPct val="90000"/>
              </a:lnSpc>
              <a:spcBef>
                <a:spcPct val="40000"/>
              </a:spcBef>
              <a:spcAft>
                <a:spcPct val="10000"/>
              </a:spcAft>
              <a:buClr>
                <a:schemeClr val="hlink"/>
              </a:buClr>
              <a:defRPr/>
            </a:pPr>
            <a:endParaRPr lang="es-ES" sz="2800" kern="0" dirty="0">
              <a:latin typeface="+mn-lt"/>
              <a:cs typeface="+mn-cs"/>
            </a:endParaRPr>
          </a:p>
        </p:txBody>
      </p:sp>
      <p:graphicFrame>
        <p:nvGraphicFramePr>
          <p:cNvPr id="6" name="5 Diagrama"/>
          <p:cNvGraphicFramePr/>
          <p:nvPr/>
        </p:nvGraphicFramePr>
        <p:xfrm>
          <a:off x="685800" y="1955800"/>
          <a:ext cx="7620000" cy="444500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presetSubtype="0" fill="hold" grpId="0" nodeType="afterEffect" nodePh="1">
                                  <p:stCondLst>
                                    <p:cond delay="0"/>
                                  </p:stCondLst>
                                  <p:endCondLst>
                                    <p:cond evt="begin" delay="0">
                                      <p:tn val="5"/>
                                    </p:cond>
                                  </p:end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2.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88066" name="Titre 1"/>
          <p:cNvSpPr>
            <a:spLocks noGrp="1"/>
          </p:cNvSpPr>
          <p:nvPr>
            <p:ph type="title"/>
          </p:nvPr>
        </p:nvSpPr>
        <p:spPr>
          <a:xfrm>
            <a:off x="457200" y="334963"/>
            <a:ext cx="8229600" cy="655637"/>
          </a:xfrm>
        </p:spPr>
        <p:txBody>
          <a:bodyPr/>
          <a:lstStyle/>
          <a:p>
            <a:pPr eaLnBrk="1" hangingPunct="1"/>
            <a:r>
              <a:rPr lang="en-US" altLang="es-MX" sz="4000" b="1" dirty="0" err="1" smtClean="0">
                <a:solidFill>
                  <a:schemeClr val="bg1"/>
                </a:solidFill>
              </a:rPr>
              <a:t>Metodologías</a:t>
            </a:r>
            <a:r>
              <a:rPr lang="en-US" altLang="es-MX" sz="4000" b="1" dirty="0" smtClean="0">
                <a:solidFill>
                  <a:schemeClr val="bg1"/>
                </a:solidFill>
              </a:rPr>
              <a:t> </a:t>
            </a:r>
            <a:r>
              <a:rPr lang="en-US" altLang="es-MX" sz="4000" b="1" dirty="0" err="1" smtClean="0">
                <a:solidFill>
                  <a:schemeClr val="bg1"/>
                </a:solidFill>
              </a:rPr>
              <a:t>Ágiles</a:t>
            </a:r>
            <a:r>
              <a:rPr lang="en-US" altLang="es-MX" sz="4000" b="1" dirty="0" smtClean="0">
                <a:solidFill>
                  <a:schemeClr val="bg1"/>
                </a:solidFill>
              </a:rPr>
              <a:t> VS </a:t>
            </a:r>
            <a:r>
              <a:rPr lang="en-US" altLang="es-MX" sz="4000" b="1" dirty="0" err="1" smtClean="0">
                <a:solidFill>
                  <a:schemeClr val="bg1"/>
                </a:solidFill>
              </a:rPr>
              <a:t>Tradicionales</a:t>
            </a:r>
            <a:endParaRPr lang="es-ES_tradnl" altLang="es-MX" sz="4000" b="1" dirty="0" smtClean="0">
              <a:solidFill>
                <a:schemeClr val="bg1"/>
              </a:solidFill>
            </a:endParaRPr>
          </a:p>
        </p:txBody>
      </p:sp>
      <p:graphicFrame>
        <p:nvGraphicFramePr>
          <p:cNvPr id="4" name="4 Tabla">
            <a:extLst>
              <a:ext uri="{FF2B5EF4-FFF2-40B4-BE49-F238E27FC236}">
                <a16:creationId xmlns:a16="http://schemas.microsoft.com/office/drawing/2014/main" xmlns="" id="{8D3CEBA6-C479-480C-82EC-A8C5BCA3BA66}"/>
              </a:ext>
            </a:extLst>
          </p:cNvPr>
          <p:cNvGraphicFramePr>
            <a:graphicFrameLocks noGrp="1"/>
          </p:cNvGraphicFramePr>
          <p:nvPr/>
        </p:nvGraphicFramePr>
        <p:xfrm>
          <a:off x="114300" y="1447800"/>
          <a:ext cx="8915400" cy="5133975"/>
        </p:xfrm>
        <a:graphic>
          <a:graphicData uri="http://schemas.openxmlformats.org/drawingml/2006/table">
            <a:tbl>
              <a:tblPr firstRow="1" bandRow="1">
                <a:tableStyleId>{7DF18680-E054-41AD-8BC1-D1AEF772440D}</a:tableStyleId>
              </a:tblPr>
              <a:tblGrid>
                <a:gridCol w="4457700">
                  <a:extLst>
                    <a:ext uri="{9D8B030D-6E8A-4147-A177-3AD203B41FA5}">
                      <a16:colId xmlns:a16="http://schemas.microsoft.com/office/drawing/2014/main" xmlns="" val="20000"/>
                    </a:ext>
                  </a:extLst>
                </a:gridCol>
                <a:gridCol w="4457700">
                  <a:extLst>
                    <a:ext uri="{9D8B030D-6E8A-4147-A177-3AD203B41FA5}">
                      <a16:colId xmlns:a16="http://schemas.microsoft.com/office/drawing/2014/main" xmlns="" val="20001"/>
                    </a:ext>
                  </a:extLst>
                </a:gridCol>
              </a:tblGrid>
              <a:tr h="416507">
                <a:tc>
                  <a:txBody>
                    <a:bodyPr/>
                    <a:lstStyle/>
                    <a:p>
                      <a:pPr marL="0" marR="0" lvl="0" indent="0" algn="ctr" defTabSz="914400" rtl="0" eaLnBrk="1" fontAlgn="base" latinLnBrk="0" hangingPunct="1">
                        <a:lnSpc>
                          <a:spcPct val="100000"/>
                        </a:lnSpc>
                        <a:spcBef>
                          <a:spcPct val="20000"/>
                        </a:spcBef>
                        <a:spcAft>
                          <a:spcPct val="0"/>
                        </a:spcAft>
                        <a:buClr>
                          <a:schemeClr val="accent1"/>
                        </a:buClr>
                        <a:buSzPct val="80000"/>
                        <a:buFont typeface="Wingdings 2" pitchFamily="18" charset="2"/>
                        <a:buNone/>
                        <a:tabLst/>
                      </a:pPr>
                      <a:r>
                        <a:rPr lang="es-ES" sz="1800" kern="1200" baseline="0" dirty="0" smtClean="0"/>
                        <a:t>Metodología Ágil</a:t>
                      </a:r>
                      <a:endParaRPr lang="es-ES" sz="1800" kern="1200" baseline="0" dirty="0">
                        <a:solidFill>
                          <a:schemeClr val="accent4">
                            <a:lumMod val="75000"/>
                            <a:lumOff val="25000"/>
                          </a:schemeClr>
                        </a:solidFill>
                        <a:latin typeface="+mn-lt"/>
                        <a:ea typeface="+mn-ea"/>
                        <a:cs typeface="+mn-cs"/>
                      </a:endParaRPr>
                    </a:p>
                  </a:txBody>
                  <a:tcPr horzOverflow="overflow"/>
                </a:tc>
                <a:tc>
                  <a:txBody>
                    <a:bodyPr/>
                    <a:lstStyle/>
                    <a:p>
                      <a:pPr marL="0" marR="0" lvl="0" indent="0" algn="ctr" defTabSz="914400" rtl="0" eaLnBrk="1" fontAlgn="base" latinLnBrk="0" hangingPunct="1">
                        <a:lnSpc>
                          <a:spcPct val="100000"/>
                        </a:lnSpc>
                        <a:spcBef>
                          <a:spcPct val="20000"/>
                        </a:spcBef>
                        <a:spcAft>
                          <a:spcPct val="0"/>
                        </a:spcAft>
                        <a:buClr>
                          <a:schemeClr val="accent1"/>
                        </a:buClr>
                        <a:buSzPct val="80000"/>
                        <a:buFont typeface="Wingdings 2" pitchFamily="18" charset="2"/>
                        <a:buNone/>
                        <a:tabLst/>
                      </a:pPr>
                      <a:r>
                        <a:rPr lang="es-ES" sz="1800" kern="1200" baseline="0" dirty="0" smtClean="0"/>
                        <a:t>Metodología Tradicional</a:t>
                      </a:r>
                      <a:endParaRPr lang="es-ES" sz="1800" kern="1200" baseline="0" dirty="0">
                        <a:solidFill>
                          <a:schemeClr val="accent4">
                            <a:lumMod val="75000"/>
                            <a:lumOff val="25000"/>
                          </a:schemeClr>
                        </a:solidFill>
                        <a:latin typeface="+mn-lt"/>
                        <a:ea typeface="+mn-ea"/>
                        <a:cs typeface="+mn-cs"/>
                      </a:endParaRPr>
                    </a:p>
                  </a:txBody>
                  <a:tcPr horzOverflow="overflow"/>
                </a:tc>
                <a:extLst>
                  <a:ext uri="{0D108BD9-81ED-4DB2-BD59-A6C34878D82A}">
                    <a16:rowId xmlns:a16="http://schemas.microsoft.com/office/drawing/2014/main" xmlns="" val="10000"/>
                  </a:ext>
                </a:extLst>
              </a:tr>
              <a:tr h="802686">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80000"/>
                        <a:buFont typeface="Wingdings 2" pitchFamily="18" charset="2"/>
                        <a:buNone/>
                        <a:tabLst/>
                      </a:pPr>
                      <a:r>
                        <a:rPr lang="es-ES" sz="2000" kern="1200" baseline="0" dirty="0"/>
                        <a:t>Pocos Artefactos. El modelado es prescindible, modelos  desechables.</a:t>
                      </a:r>
                      <a:endParaRPr lang="es-ES" sz="2000" kern="1200" baseline="0" dirty="0">
                        <a:solidFill>
                          <a:schemeClr val="accent4">
                            <a:lumMod val="75000"/>
                            <a:lumOff val="25000"/>
                          </a:schemeClr>
                        </a:solidFill>
                        <a:latin typeface="+mn-lt"/>
                        <a:ea typeface="+mn-ea"/>
                        <a:cs typeface="+mn-cs"/>
                      </a:endParaRPr>
                    </a:p>
                  </a:txBody>
                  <a:tcPr horzOverflow="overflow"/>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80000"/>
                        <a:buFont typeface="Wingdings 2" pitchFamily="18" charset="2"/>
                        <a:buNone/>
                        <a:tabLst/>
                      </a:pPr>
                      <a:r>
                        <a:rPr lang="es-ES" sz="2000" kern="1200" baseline="0" dirty="0"/>
                        <a:t>Más Artefactos. El modelado es esencial, mantenimiento de modelos.</a:t>
                      </a:r>
                      <a:endParaRPr lang="es-ES" sz="2000" kern="1200" baseline="0" dirty="0">
                        <a:solidFill>
                          <a:schemeClr val="accent4">
                            <a:lumMod val="75000"/>
                            <a:lumOff val="25000"/>
                          </a:schemeClr>
                        </a:solidFill>
                        <a:latin typeface="+mn-lt"/>
                        <a:ea typeface="+mn-ea"/>
                        <a:cs typeface="+mn-cs"/>
                      </a:endParaRPr>
                    </a:p>
                  </a:txBody>
                  <a:tcPr horzOverflow="overflow"/>
                </a:tc>
                <a:extLst>
                  <a:ext uri="{0D108BD9-81ED-4DB2-BD59-A6C34878D82A}">
                    <a16:rowId xmlns:a16="http://schemas.microsoft.com/office/drawing/2014/main" xmlns="" val="10001"/>
                  </a:ext>
                </a:extLst>
              </a:tr>
              <a:tr h="457197">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80000"/>
                        <a:buFont typeface="Wingdings 2" pitchFamily="18" charset="2"/>
                        <a:buNone/>
                        <a:tabLst/>
                      </a:pPr>
                      <a:r>
                        <a:rPr lang="es-ES" sz="2000" kern="1200" baseline="0" dirty="0"/>
                        <a:t>Pocos Roles, más genéricos y flexibles.</a:t>
                      </a:r>
                      <a:endParaRPr lang="es-ES" sz="2000" kern="1200" baseline="0" dirty="0">
                        <a:solidFill>
                          <a:schemeClr val="accent4">
                            <a:lumMod val="75000"/>
                            <a:lumOff val="25000"/>
                          </a:schemeClr>
                        </a:solidFill>
                        <a:latin typeface="+mn-lt"/>
                        <a:ea typeface="+mn-ea"/>
                        <a:cs typeface="+mn-cs"/>
                      </a:endParaRPr>
                    </a:p>
                  </a:txBody>
                  <a:tcPr horzOverflow="overflow"/>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80000"/>
                        <a:buFont typeface="Wingdings 2" pitchFamily="18" charset="2"/>
                        <a:buNone/>
                        <a:tabLst/>
                      </a:pPr>
                      <a:r>
                        <a:rPr lang="es-ES" sz="2000" kern="1200" baseline="0" dirty="0"/>
                        <a:t>Más Roles, más específicos. </a:t>
                      </a:r>
                      <a:endParaRPr lang="es-ES" sz="2000" kern="1200" baseline="0" dirty="0">
                        <a:solidFill>
                          <a:schemeClr val="accent4">
                            <a:lumMod val="75000"/>
                            <a:lumOff val="25000"/>
                          </a:schemeClr>
                        </a:solidFill>
                        <a:latin typeface="+mn-lt"/>
                        <a:ea typeface="+mn-ea"/>
                        <a:cs typeface="+mn-cs"/>
                      </a:endParaRPr>
                    </a:p>
                  </a:txBody>
                  <a:tcPr horzOverflow="overflow"/>
                </a:tc>
                <a:extLst>
                  <a:ext uri="{0D108BD9-81ED-4DB2-BD59-A6C34878D82A}">
                    <a16:rowId xmlns:a16="http://schemas.microsoft.com/office/drawing/2014/main" xmlns="" val="10002"/>
                  </a:ext>
                </a:extLst>
              </a:tr>
              <a:tr h="787372">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80000"/>
                        <a:buFont typeface="Wingdings 2" pitchFamily="18" charset="2"/>
                        <a:buNone/>
                        <a:tabLst/>
                      </a:pPr>
                      <a:r>
                        <a:rPr lang="es-ES" sz="2000" kern="1200" baseline="0" dirty="0"/>
                        <a:t>No existe un contrato tradicional, debe ser  bastante flexible.</a:t>
                      </a:r>
                      <a:endParaRPr lang="es-ES" sz="2000" kern="1200" baseline="0" dirty="0">
                        <a:solidFill>
                          <a:schemeClr val="accent4">
                            <a:lumMod val="75000"/>
                            <a:lumOff val="25000"/>
                          </a:schemeClr>
                        </a:solidFill>
                        <a:latin typeface="+mn-lt"/>
                        <a:ea typeface="+mn-ea"/>
                        <a:cs typeface="+mn-cs"/>
                      </a:endParaRPr>
                    </a:p>
                  </a:txBody>
                  <a:tcPr horzOverflow="overflow"/>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80000"/>
                        <a:buFont typeface="Wingdings 2" pitchFamily="18" charset="2"/>
                        <a:buNone/>
                        <a:tabLst/>
                      </a:pPr>
                      <a:r>
                        <a:rPr lang="es-ES" sz="2000" kern="1200" baseline="0" dirty="0"/>
                        <a:t>Existe un contrato prefijado.</a:t>
                      </a:r>
                      <a:endParaRPr lang="es-ES" sz="2000" kern="1200" baseline="0" dirty="0">
                        <a:solidFill>
                          <a:schemeClr val="accent4">
                            <a:lumMod val="75000"/>
                            <a:lumOff val="25000"/>
                          </a:schemeClr>
                        </a:solidFill>
                        <a:latin typeface="+mn-lt"/>
                        <a:ea typeface="+mn-ea"/>
                        <a:cs typeface="+mn-cs"/>
                      </a:endParaRPr>
                    </a:p>
                  </a:txBody>
                  <a:tcPr horzOverflow="overflow"/>
                </a:tc>
                <a:extLst>
                  <a:ext uri="{0D108BD9-81ED-4DB2-BD59-A6C34878D82A}">
                    <a16:rowId xmlns:a16="http://schemas.microsoft.com/office/drawing/2014/main" xmlns="" val="10003"/>
                  </a:ext>
                </a:extLst>
              </a:tr>
              <a:tr h="787372">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80000"/>
                        <a:buFont typeface="Wingdings 2" pitchFamily="18" charset="2"/>
                        <a:buNone/>
                        <a:tabLst/>
                      </a:pPr>
                      <a:r>
                        <a:rPr lang="es-ES" sz="2000" kern="1200" baseline="0" dirty="0"/>
                        <a:t>Cliente es parte del equipo de desarrollo (además in-situ).</a:t>
                      </a:r>
                      <a:endParaRPr lang="es-ES" sz="2000" kern="1200" baseline="0" dirty="0">
                        <a:solidFill>
                          <a:schemeClr val="accent4">
                            <a:lumMod val="75000"/>
                            <a:lumOff val="25000"/>
                          </a:schemeClr>
                        </a:solidFill>
                        <a:latin typeface="+mn-lt"/>
                        <a:ea typeface="+mn-ea"/>
                        <a:cs typeface="+mn-cs"/>
                      </a:endParaRPr>
                    </a:p>
                  </a:txBody>
                  <a:tcPr horzOverflow="overflow"/>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80000"/>
                        <a:buFont typeface="Wingdings 2" pitchFamily="18" charset="2"/>
                        <a:buNone/>
                        <a:tabLst/>
                      </a:pPr>
                      <a:r>
                        <a:rPr lang="es-ES" sz="2000" kern="1200" baseline="0" dirty="0"/>
                        <a:t>El cliente interactúa con el equipo de desarrollo mediante reuniones.</a:t>
                      </a:r>
                      <a:endParaRPr lang="es-ES" sz="2000" kern="1200" baseline="0" dirty="0">
                        <a:solidFill>
                          <a:schemeClr val="accent4">
                            <a:lumMod val="75000"/>
                            <a:lumOff val="25000"/>
                          </a:schemeClr>
                        </a:solidFill>
                        <a:latin typeface="+mn-lt"/>
                        <a:ea typeface="+mn-ea"/>
                        <a:cs typeface="+mn-cs"/>
                      </a:endParaRPr>
                    </a:p>
                  </a:txBody>
                  <a:tcPr horzOverflow="overflow"/>
                </a:tc>
                <a:extLst>
                  <a:ext uri="{0D108BD9-81ED-4DB2-BD59-A6C34878D82A}">
                    <a16:rowId xmlns:a16="http://schemas.microsoft.com/office/drawing/2014/main" xmlns="" val="10004"/>
                  </a:ext>
                </a:extLst>
              </a:tr>
              <a:tr h="1882841">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80000"/>
                        <a:buFont typeface="Wingdings 2" pitchFamily="18" charset="2"/>
                        <a:buNone/>
                        <a:tabLst/>
                      </a:pPr>
                      <a:r>
                        <a:rPr lang="es-ES" sz="2000" kern="1200" baseline="0" dirty="0"/>
                        <a:t>Orientada a proyectos pequeños. Corta duración (o entregas frecuentes), equipos pequeños </a:t>
                      </a:r>
                    </a:p>
                    <a:p>
                      <a:pPr marL="0" marR="0" lvl="0" indent="0" algn="l" defTabSz="914400" rtl="0" eaLnBrk="1" fontAlgn="base" latinLnBrk="0" hangingPunct="1">
                        <a:lnSpc>
                          <a:spcPct val="100000"/>
                        </a:lnSpc>
                        <a:spcBef>
                          <a:spcPct val="20000"/>
                        </a:spcBef>
                        <a:spcAft>
                          <a:spcPct val="0"/>
                        </a:spcAft>
                        <a:buClr>
                          <a:schemeClr val="accent1"/>
                        </a:buClr>
                        <a:buSzPct val="80000"/>
                        <a:buFont typeface="Wingdings 2" pitchFamily="18" charset="2"/>
                        <a:buNone/>
                        <a:tabLst/>
                      </a:pPr>
                      <a:r>
                        <a:rPr lang="es-ES" sz="2000" kern="1200" baseline="0" dirty="0"/>
                        <a:t>(&lt; 10 integrantes) y trabajando en el mismo sitio.</a:t>
                      </a:r>
                      <a:endParaRPr lang="es-ES" sz="2000" kern="1200" baseline="0" dirty="0">
                        <a:solidFill>
                          <a:schemeClr val="accent4">
                            <a:lumMod val="75000"/>
                            <a:lumOff val="25000"/>
                          </a:schemeClr>
                        </a:solidFill>
                        <a:latin typeface="+mn-lt"/>
                        <a:ea typeface="+mn-ea"/>
                        <a:cs typeface="+mn-cs"/>
                      </a:endParaRPr>
                    </a:p>
                  </a:txBody>
                  <a:tcPr horzOverflow="overflow"/>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80000"/>
                        <a:buFont typeface="Wingdings 2" pitchFamily="18" charset="2"/>
                        <a:buNone/>
                        <a:tabLst/>
                      </a:pPr>
                      <a:r>
                        <a:rPr lang="es-ES" sz="2000" kern="1200" baseline="0" dirty="0"/>
                        <a:t>Aplicables a proyectos de cualquier tamaño, pero suelen ser especialmente efectivas/usadas en proyectos grandes y con equipos posiblemente dispersos.</a:t>
                      </a:r>
                      <a:endParaRPr lang="es-ES" sz="2000" kern="1200" baseline="0" dirty="0">
                        <a:solidFill>
                          <a:schemeClr val="accent4">
                            <a:lumMod val="75000"/>
                            <a:lumOff val="25000"/>
                          </a:schemeClr>
                        </a:solidFill>
                        <a:latin typeface="+mn-lt"/>
                        <a:ea typeface="+mn-ea"/>
                        <a:cs typeface="+mn-cs"/>
                      </a:endParaRPr>
                    </a:p>
                  </a:txBody>
                  <a:tcPr horzOverflow="overflow"/>
                </a:tc>
                <a:extLst>
                  <a:ext uri="{0D108BD9-81ED-4DB2-BD59-A6C34878D82A}">
                    <a16:rowId xmlns:a16="http://schemas.microsoft.com/office/drawing/2014/main" xmlns="" val="10005"/>
                  </a:ext>
                </a:extLst>
              </a:tr>
            </a:tbl>
          </a:graphicData>
        </a:graphic>
      </p:graphicFrame>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graphicFrame>
        <p:nvGraphicFramePr>
          <p:cNvPr id="5" name="6 Tabla">
            <a:extLst>
              <a:ext uri="{FF2B5EF4-FFF2-40B4-BE49-F238E27FC236}">
                <a16:creationId xmlns:a16="http://schemas.microsoft.com/office/drawing/2014/main" xmlns="" id="{D2E950BC-795E-464C-B631-D0B6AAE9C392}"/>
              </a:ext>
            </a:extLst>
          </p:cNvPr>
          <p:cNvGraphicFramePr>
            <a:graphicFrameLocks noGrp="1"/>
          </p:cNvGraphicFramePr>
          <p:nvPr/>
        </p:nvGraphicFramePr>
        <p:xfrm>
          <a:off x="76200" y="1017588"/>
          <a:ext cx="8991600" cy="3175000"/>
        </p:xfrm>
        <a:graphic>
          <a:graphicData uri="http://schemas.openxmlformats.org/drawingml/2006/table">
            <a:tbl>
              <a:tblPr firstRow="1" bandRow="1">
                <a:tableStyleId>{7DF18680-E054-41AD-8BC1-D1AEF772440D}</a:tableStyleId>
              </a:tblPr>
              <a:tblGrid>
                <a:gridCol w="4495800">
                  <a:extLst>
                    <a:ext uri="{9D8B030D-6E8A-4147-A177-3AD203B41FA5}">
                      <a16:colId xmlns:a16="http://schemas.microsoft.com/office/drawing/2014/main" xmlns="" val="20000"/>
                    </a:ext>
                  </a:extLst>
                </a:gridCol>
                <a:gridCol w="4495800">
                  <a:extLst>
                    <a:ext uri="{9D8B030D-6E8A-4147-A177-3AD203B41FA5}">
                      <a16:colId xmlns:a16="http://schemas.microsoft.com/office/drawing/2014/main" xmlns="" val="20001"/>
                    </a:ext>
                  </a:extLst>
                </a:gridCol>
              </a:tblGrid>
              <a:tr h="370840">
                <a:tc>
                  <a:txBody>
                    <a:bodyPr/>
                    <a:lstStyle/>
                    <a:p>
                      <a:pPr marL="0" marR="0" lvl="0" indent="0" algn="ctr" defTabSz="407988" rtl="0" eaLnBrk="0" fontAlgn="base" latinLnBrk="0" hangingPunct="0">
                        <a:lnSpc>
                          <a:spcPct val="100000"/>
                        </a:lnSpc>
                        <a:spcBef>
                          <a:spcPct val="20000"/>
                        </a:spcBef>
                        <a:spcAft>
                          <a:spcPct val="0"/>
                        </a:spcAft>
                        <a:buClr>
                          <a:schemeClr val="accent1"/>
                        </a:buClr>
                        <a:buSzPct val="80000"/>
                        <a:buFont typeface="Wingdings 2" pitchFamily="18" charset="2"/>
                        <a:buNone/>
                        <a:tabLst/>
                      </a:pPr>
                      <a:r>
                        <a:rPr kumimoji="0" lang="es-ES" sz="1800" u="none" strike="noStrike" cap="none" normalizeH="0" baseline="0" dirty="0">
                          <a:ln>
                            <a:noFill/>
                          </a:ln>
                          <a:effectLst/>
                        </a:rPr>
                        <a:t>Metodología Ágil</a:t>
                      </a:r>
                      <a:endParaRPr kumimoji="0" lang="es-ES" sz="1800" b="1" i="0" u="none" strike="noStrike" cap="none" normalizeH="0" baseline="0" dirty="0">
                        <a:ln>
                          <a:noFill/>
                        </a:ln>
                        <a:solidFill>
                          <a:schemeClr val="accent4">
                            <a:lumMod val="75000"/>
                            <a:lumOff val="25000"/>
                          </a:schemeClr>
                        </a:solidFill>
                        <a:effectLst/>
                        <a:latin typeface="Arial" pitchFamily="34" charset="0"/>
                      </a:endParaRPr>
                    </a:p>
                  </a:txBody>
                  <a:tcPr horzOverflow="overflow"/>
                </a:tc>
                <a:tc>
                  <a:txBody>
                    <a:bodyPr/>
                    <a:lstStyle/>
                    <a:p>
                      <a:pPr marL="0" marR="0" lvl="0" indent="0" algn="ctr" defTabSz="407988" rtl="0" eaLnBrk="0" fontAlgn="base" latinLnBrk="0" hangingPunct="0">
                        <a:lnSpc>
                          <a:spcPct val="100000"/>
                        </a:lnSpc>
                        <a:spcBef>
                          <a:spcPct val="20000"/>
                        </a:spcBef>
                        <a:spcAft>
                          <a:spcPct val="0"/>
                        </a:spcAft>
                        <a:buClr>
                          <a:schemeClr val="accent1"/>
                        </a:buClr>
                        <a:buSzPct val="80000"/>
                        <a:buFont typeface="Wingdings 2" pitchFamily="18" charset="2"/>
                        <a:buNone/>
                        <a:tabLst/>
                      </a:pPr>
                      <a:r>
                        <a:rPr kumimoji="0" lang="es-ES" sz="1800" u="none" strike="noStrike" cap="none" normalizeH="0" baseline="0" dirty="0">
                          <a:ln>
                            <a:noFill/>
                          </a:ln>
                          <a:effectLst/>
                        </a:rPr>
                        <a:t>Metodología Tradicional</a:t>
                      </a:r>
                      <a:endParaRPr kumimoji="0" lang="es-ES" sz="1800" b="1" i="0" u="none" strike="noStrike" cap="none" normalizeH="0" baseline="0" dirty="0">
                        <a:ln>
                          <a:noFill/>
                        </a:ln>
                        <a:solidFill>
                          <a:schemeClr val="accent4">
                            <a:lumMod val="75000"/>
                            <a:lumOff val="25000"/>
                          </a:schemeClr>
                        </a:solidFill>
                        <a:effectLst/>
                        <a:latin typeface="Arial" pitchFamily="34" charset="0"/>
                      </a:endParaRPr>
                    </a:p>
                  </a:txBody>
                  <a:tcPr horzOverflow="overflow"/>
                </a:tc>
                <a:extLst>
                  <a:ext uri="{0D108BD9-81ED-4DB2-BD59-A6C34878D82A}">
                    <a16:rowId xmlns:a16="http://schemas.microsoft.com/office/drawing/2014/main" xmlns="" val="10000"/>
                  </a:ext>
                </a:extLst>
              </a:tr>
              <a:tr h="370840">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80000"/>
                        <a:buFont typeface="Wingdings 2" pitchFamily="18" charset="2"/>
                        <a:buNone/>
                        <a:tabLst/>
                      </a:pPr>
                      <a:r>
                        <a:rPr lang="es-ES" sz="2000" kern="1200" baseline="0" dirty="0"/>
                        <a:t>La arquitectura se va definiendo y mejorando a lo largo del proyecto.</a:t>
                      </a:r>
                      <a:endParaRPr lang="es-ES" sz="2000" kern="1200" baseline="0" dirty="0">
                        <a:solidFill>
                          <a:schemeClr val="accent4">
                            <a:lumMod val="75000"/>
                            <a:lumOff val="25000"/>
                          </a:schemeClr>
                        </a:solidFill>
                        <a:latin typeface="+mn-lt"/>
                        <a:ea typeface="+mn-ea"/>
                        <a:cs typeface="+mn-cs"/>
                      </a:endParaRPr>
                    </a:p>
                  </a:txBody>
                  <a:tcPr horzOverflow="overflow"/>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80000"/>
                        <a:buFont typeface="Wingdings 2" pitchFamily="18" charset="2"/>
                        <a:buNone/>
                        <a:tabLst/>
                      </a:pPr>
                      <a:r>
                        <a:rPr lang="es-ES" sz="2000" kern="1200" baseline="0" dirty="0"/>
                        <a:t>Se promueve que la arquitectura se defina tempranamente en el proyecto. </a:t>
                      </a:r>
                      <a:endParaRPr lang="es-ES" sz="2000" kern="1200" baseline="0" dirty="0">
                        <a:solidFill>
                          <a:schemeClr val="accent4">
                            <a:lumMod val="75000"/>
                            <a:lumOff val="25000"/>
                          </a:schemeClr>
                        </a:solidFill>
                        <a:latin typeface="+mn-lt"/>
                        <a:ea typeface="+mn-ea"/>
                        <a:cs typeface="+mn-cs"/>
                      </a:endParaRPr>
                    </a:p>
                  </a:txBody>
                  <a:tcPr horzOverflow="overflow"/>
                </a:tc>
                <a:extLst>
                  <a:ext uri="{0D108BD9-81ED-4DB2-BD59-A6C34878D82A}">
                    <a16:rowId xmlns:a16="http://schemas.microsoft.com/office/drawing/2014/main" xmlns="" val="10001"/>
                  </a:ext>
                </a:extLst>
              </a:tr>
              <a:tr h="370840">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80000"/>
                        <a:buFont typeface="Wingdings 2" pitchFamily="18" charset="2"/>
                        <a:buNone/>
                        <a:tabLst/>
                      </a:pPr>
                      <a:r>
                        <a:rPr lang="es-ES_tradnl" sz="2000" kern="1200" baseline="0" dirty="0"/>
                        <a:t>Procesos menos controlado, con pocos principios.</a:t>
                      </a:r>
                      <a:r>
                        <a:rPr lang="en-US" sz="2000" kern="1200" baseline="0" dirty="0"/>
                        <a:t> </a:t>
                      </a:r>
                      <a:endParaRPr lang="es-ES" sz="2000" kern="1200" baseline="0" dirty="0">
                        <a:solidFill>
                          <a:schemeClr val="accent4">
                            <a:lumMod val="75000"/>
                            <a:lumOff val="25000"/>
                          </a:schemeClr>
                        </a:solidFill>
                        <a:latin typeface="+mn-lt"/>
                        <a:ea typeface="+mn-ea"/>
                        <a:cs typeface="+mn-cs"/>
                      </a:endParaRPr>
                    </a:p>
                  </a:txBody>
                  <a:tcPr horzOverflow="overflow"/>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80000"/>
                        <a:buFont typeface="Wingdings 2" pitchFamily="18" charset="2"/>
                        <a:buNone/>
                        <a:tabLst/>
                      </a:pPr>
                      <a:r>
                        <a:rPr lang="es-ES_tradnl" sz="2000" kern="1200" baseline="0" dirty="0"/>
                        <a:t>Procesos mucho más controlado, con numerosas políticas/normas.</a:t>
                      </a:r>
                      <a:r>
                        <a:rPr lang="en-US" sz="2000" kern="1200" baseline="0" dirty="0"/>
                        <a:t> </a:t>
                      </a:r>
                      <a:endParaRPr lang="es-ES" sz="2000" kern="1200" baseline="0" dirty="0">
                        <a:solidFill>
                          <a:schemeClr val="accent4">
                            <a:lumMod val="75000"/>
                            <a:lumOff val="25000"/>
                          </a:schemeClr>
                        </a:solidFill>
                        <a:latin typeface="+mn-lt"/>
                        <a:ea typeface="+mn-ea"/>
                        <a:cs typeface="+mn-cs"/>
                      </a:endParaRPr>
                    </a:p>
                  </a:txBody>
                  <a:tcPr horzOverflow="overflow"/>
                </a:tc>
                <a:extLst>
                  <a:ext uri="{0D108BD9-81ED-4DB2-BD59-A6C34878D82A}">
                    <a16:rowId xmlns:a16="http://schemas.microsoft.com/office/drawing/2014/main" xmlns="" val="10002"/>
                  </a:ext>
                </a:extLst>
              </a:tr>
              <a:tr h="370840">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80000"/>
                        <a:buFont typeface="Wingdings 2" pitchFamily="18" charset="2"/>
                        <a:buNone/>
                        <a:tabLst/>
                      </a:pPr>
                      <a:r>
                        <a:rPr lang="es-ES" sz="2000" kern="1200" baseline="0"/>
                        <a:t>Énfasis en los aspectos humanos: el individuo y el trabajo en equipo. </a:t>
                      </a:r>
                      <a:endParaRPr lang="es-ES" sz="2000" kern="1200" baseline="0">
                        <a:solidFill>
                          <a:schemeClr val="accent4">
                            <a:lumMod val="75000"/>
                            <a:lumOff val="25000"/>
                          </a:schemeClr>
                        </a:solidFill>
                        <a:latin typeface="+mn-lt"/>
                        <a:ea typeface="+mn-ea"/>
                        <a:cs typeface="+mn-cs"/>
                      </a:endParaRPr>
                    </a:p>
                  </a:txBody>
                  <a:tcPr horzOverflow="overflow"/>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80000"/>
                        <a:buFont typeface="Wingdings 2" pitchFamily="18" charset="2"/>
                        <a:buNone/>
                        <a:tabLst/>
                      </a:pPr>
                      <a:r>
                        <a:rPr lang="es-ES" sz="2000" kern="1200" baseline="0" dirty="0"/>
                        <a:t>Énfasis en la definición del proceso: roles, actividades y artefactos.</a:t>
                      </a:r>
                      <a:endParaRPr lang="es-ES" sz="2000" kern="1200" baseline="0" dirty="0">
                        <a:solidFill>
                          <a:schemeClr val="accent4">
                            <a:lumMod val="75000"/>
                            <a:lumOff val="25000"/>
                          </a:schemeClr>
                        </a:solidFill>
                        <a:latin typeface="+mn-lt"/>
                        <a:ea typeface="+mn-ea"/>
                        <a:cs typeface="+mn-cs"/>
                      </a:endParaRPr>
                    </a:p>
                  </a:txBody>
                  <a:tcPr horzOverflow="overflow"/>
                </a:tc>
                <a:extLst>
                  <a:ext uri="{0D108BD9-81ED-4DB2-BD59-A6C34878D82A}">
                    <a16:rowId xmlns:a16="http://schemas.microsoft.com/office/drawing/2014/main" xmlns="" val="10003"/>
                  </a:ext>
                </a:extLst>
              </a:tr>
              <a:tr h="370840">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80000"/>
                        <a:buFont typeface="Wingdings 2" pitchFamily="18" charset="2"/>
                        <a:buNone/>
                        <a:tabLst/>
                      </a:pPr>
                      <a:r>
                        <a:rPr lang="es-ES" sz="2000" kern="1200" baseline="0" dirty="0"/>
                        <a:t>Se esperan cambios durante el proyecto.</a:t>
                      </a:r>
                      <a:endParaRPr lang="es-ES" sz="2000" kern="1200" baseline="0" dirty="0">
                        <a:solidFill>
                          <a:schemeClr val="accent4">
                            <a:lumMod val="75000"/>
                            <a:lumOff val="25000"/>
                          </a:schemeClr>
                        </a:solidFill>
                        <a:latin typeface="+mn-lt"/>
                        <a:ea typeface="+mn-ea"/>
                        <a:cs typeface="+mn-cs"/>
                      </a:endParaRPr>
                    </a:p>
                  </a:txBody>
                  <a:tcPr horzOverflow="overflow"/>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80000"/>
                        <a:buFont typeface="Wingdings 2" pitchFamily="18" charset="2"/>
                        <a:buNone/>
                        <a:tabLst/>
                      </a:pPr>
                      <a:r>
                        <a:rPr lang="es-ES" sz="2000" kern="1200" baseline="0" dirty="0"/>
                        <a:t>Se espera que no ocurran cambios de gran impacto durante el proyecto.</a:t>
                      </a:r>
                      <a:endParaRPr lang="es-ES" sz="2000" kern="1200" baseline="0" dirty="0">
                        <a:solidFill>
                          <a:schemeClr val="accent4">
                            <a:lumMod val="75000"/>
                            <a:lumOff val="25000"/>
                          </a:schemeClr>
                        </a:solidFill>
                        <a:latin typeface="+mn-lt"/>
                        <a:ea typeface="+mn-ea"/>
                        <a:cs typeface="+mn-cs"/>
                      </a:endParaRPr>
                    </a:p>
                  </a:txBody>
                  <a:tcPr horzOverflow="overflow"/>
                </a:tc>
                <a:extLst>
                  <a:ext uri="{0D108BD9-81ED-4DB2-BD59-A6C34878D82A}">
                    <a16:rowId xmlns:a16="http://schemas.microsoft.com/office/drawing/2014/main" xmlns="" val="10004"/>
                  </a:ext>
                </a:extLst>
              </a:tr>
            </a:tbl>
          </a:graphicData>
        </a:graphic>
      </p:graphicFrame>
      <p:graphicFrame>
        <p:nvGraphicFramePr>
          <p:cNvPr id="2" name="Diagrama 1">
            <a:extLst>
              <a:ext uri="{FF2B5EF4-FFF2-40B4-BE49-F238E27FC236}">
                <a16:creationId xmlns:a16="http://schemas.microsoft.com/office/drawing/2014/main" xmlns="" id="{A69BF00F-88F1-4676-A2D1-1251105AE609}"/>
              </a:ext>
            </a:extLst>
          </p:cNvPr>
          <p:cNvGraphicFramePr/>
          <p:nvPr/>
        </p:nvGraphicFramePr>
        <p:xfrm>
          <a:off x="4572000" y="4363545"/>
          <a:ext cx="3505200" cy="2461172"/>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graphicFrame>
        <p:nvGraphicFramePr>
          <p:cNvPr id="6" name="Diagrama 5">
            <a:extLst>
              <a:ext uri="{FF2B5EF4-FFF2-40B4-BE49-F238E27FC236}">
                <a16:creationId xmlns:a16="http://schemas.microsoft.com/office/drawing/2014/main" xmlns="" id="{10095461-4FC5-4568-A844-53B8EC50C5BF}"/>
              </a:ext>
            </a:extLst>
          </p:cNvPr>
          <p:cNvGraphicFramePr/>
          <p:nvPr/>
        </p:nvGraphicFramePr>
        <p:xfrm>
          <a:off x="76200" y="4381062"/>
          <a:ext cx="3505200" cy="2461172"/>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
        <p:nvSpPr>
          <p:cNvPr id="8" name="Titre 1"/>
          <p:cNvSpPr>
            <a:spLocks noGrp="1"/>
          </p:cNvSpPr>
          <p:nvPr>
            <p:ph type="title"/>
          </p:nvPr>
        </p:nvSpPr>
        <p:spPr>
          <a:xfrm>
            <a:off x="457200" y="152400"/>
            <a:ext cx="8229600" cy="655637"/>
          </a:xfrm>
        </p:spPr>
        <p:txBody>
          <a:bodyPr/>
          <a:lstStyle/>
          <a:p>
            <a:pPr eaLnBrk="1" hangingPunct="1"/>
            <a:r>
              <a:rPr lang="en-US" altLang="es-MX" sz="4000" b="1" dirty="0" err="1" smtClean="0">
                <a:solidFill>
                  <a:schemeClr val="bg1"/>
                </a:solidFill>
              </a:rPr>
              <a:t>Metodologías</a:t>
            </a:r>
            <a:r>
              <a:rPr lang="en-US" altLang="es-MX" sz="4000" b="1" dirty="0" smtClean="0">
                <a:solidFill>
                  <a:schemeClr val="bg1"/>
                </a:solidFill>
              </a:rPr>
              <a:t> </a:t>
            </a:r>
            <a:r>
              <a:rPr lang="en-US" altLang="es-MX" sz="4000" b="1" dirty="0" err="1" smtClean="0">
                <a:solidFill>
                  <a:schemeClr val="bg1"/>
                </a:solidFill>
              </a:rPr>
              <a:t>Ágiles</a:t>
            </a:r>
            <a:r>
              <a:rPr lang="en-US" altLang="es-MX" sz="4000" b="1" dirty="0" smtClean="0">
                <a:solidFill>
                  <a:schemeClr val="bg1"/>
                </a:solidFill>
              </a:rPr>
              <a:t> VS </a:t>
            </a:r>
            <a:r>
              <a:rPr lang="en-US" altLang="es-MX" sz="4000" b="1" dirty="0" err="1" smtClean="0">
                <a:solidFill>
                  <a:schemeClr val="bg1"/>
                </a:solidFill>
              </a:rPr>
              <a:t>Tradicionales</a:t>
            </a:r>
            <a:endParaRPr lang="es-ES_tradnl" altLang="es-MX" sz="4000" b="1" dirty="0" smtClean="0">
              <a:solidFill>
                <a:schemeClr val="bg1"/>
              </a:solidFill>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xit"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hidden"/>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22" presetClass="entr" presetSubtype="4"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down)">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2" grpId="0">
        <p:bldAsOne/>
      </p:bldGraphic>
      <p:bldGraphic spid="6" grpId="0">
        <p:bldAsOne/>
      </p:bldGraphic>
    </p:bldLst>
  </p:timing>
</p:sld>
</file>

<file path=ppt/slides/slide34.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8" name="Titre 1"/>
          <p:cNvSpPr>
            <a:spLocks noGrp="1"/>
          </p:cNvSpPr>
          <p:nvPr>
            <p:ph type="title"/>
          </p:nvPr>
        </p:nvSpPr>
        <p:spPr>
          <a:xfrm>
            <a:off x="457200" y="411163"/>
            <a:ext cx="8229600" cy="655637"/>
          </a:xfrm>
        </p:spPr>
        <p:txBody>
          <a:bodyPr/>
          <a:lstStyle/>
          <a:p>
            <a:pPr eaLnBrk="1" hangingPunct="1"/>
            <a:r>
              <a:rPr lang="en-US" altLang="es-MX" sz="4000" b="1" dirty="0" smtClean="0">
                <a:solidFill>
                  <a:schemeClr val="bg1"/>
                </a:solidFill>
              </a:rPr>
              <a:t>¿</a:t>
            </a:r>
            <a:r>
              <a:rPr lang="en-US" altLang="es-MX" sz="4000" b="1" dirty="0" err="1" smtClean="0">
                <a:solidFill>
                  <a:schemeClr val="bg1"/>
                </a:solidFill>
              </a:rPr>
              <a:t>Deberíamos</a:t>
            </a:r>
            <a:r>
              <a:rPr lang="en-US" altLang="es-MX" sz="4000" b="1" dirty="0" smtClean="0">
                <a:solidFill>
                  <a:schemeClr val="bg1"/>
                </a:solidFill>
              </a:rPr>
              <a:t> </a:t>
            </a:r>
            <a:r>
              <a:rPr lang="en-US" altLang="es-MX" sz="4000" b="1" dirty="0" err="1" smtClean="0">
                <a:solidFill>
                  <a:schemeClr val="bg1"/>
                </a:solidFill>
              </a:rPr>
              <a:t>ir</a:t>
            </a:r>
            <a:r>
              <a:rPr lang="en-US" altLang="es-MX" sz="4000" b="1" dirty="0" smtClean="0">
                <a:solidFill>
                  <a:schemeClr val="bg1"/>
                </a:solidFill>
              </a:rPr>
              <a:t> a lo </a:t>
            </a:r>
            <a:r>
              <a:rPr lang="en-US" altLang="es-MX" sz="4000" b="1" dirty="0" err="1" smtClean="0">
                <a:solidFill>
                  <a:schemeClr val="bg1"/>
                </a:solidFill>
              </a:rPr>
              <a:t>ágil</a:t>
            </a:r>
            <a:r>
              <a:rPr lang="en-US" altLang="es-MX" sz="4000" b="1" dirty="0" smtClean="0">
                <a:solidFill>
                  <a:schemeClr val="bg1"/>
                </a:solidFill>
              </a:rPr>
              <a:t>?</a:t>
            </a:r>
            <a:endParaRPr lang="es-ES_tradnl" altLang="es-MX" sz="4000" b="1" dirty="0" smtClean="0">
              <a:solidFill>
                <a:schemeClr val="bg1"/>
              </a:solidFill>
            </a:endParaRPr>
          </a:p>
        </p:txBody>
      </p:sp>
      <p:sp>
        <p:nvSpPr>
          <p:cNvPr id="7" name="6 Rectángulo"/>
          <p:cNvSpPr/>
          <p:nvPr/>
        </p:nvSpPr>
        <p:spPr>
          <a:xfrm>
            <a:off x="381000" y="2022346"/>
            <a:ext cx="8305800" cy="4149854"/>
          </a:xfrm>
          <a:prstGeom prst="rect">
            <a:avLst/>
          </a:prstGeom>
        </p:spPr>
        <p:txBody>
          <a:bodyPr wrap="square">
            <a:spAutoFit/>
          </a:bodyPr>
          <a:lstStyle/>
          <a:p>
            <a:pPr marL="341313" indent="-341313" algn="just" defTabSz="449263" eaLnBrk="1" hangingPunct="1">
              <a:lnSpc>
                <a:spcPct val="150000"/>
              </a:lnSpc>
              <a:spcBef>
                <a:spcPts val="700"/>
              </a:spcBef>
              <a:buClr>
                <a:srgbClr val="996666"/>
              </a:buClr>
              <a:buSzPct val="80000"/>
              <a:buFont typeface="Wingdings" charset="2"/>
              <a:buChar char=""/>
              <a:tabLst>
                <a:tab pos="911225" algn="l"/>
                <a:tab pos="1825625" algn="l"/>
                <a:tab pos="2740025" algn="l"/>
                <a:tab pos="3654425" algn="l"/>
                <a:tab pos="4568825" algn="l"/>
                <a:tab pos="5483225" algn="l"/>
                <a:tab pos="6397625" algn="l"/>
                <a:tab pos="7312025" algn="l"/>
                <a:tab pos="8226425" algn="l"/>
                <a:tab pos="9140825" algn="l"/>
                <a:tab pos="10055225" algn="l"/>
              </a:tabLst>
            </a:pPr>
            <a:r>
              <a:rPr lang="es-ES" altLang="es-ES" sz="2800" dirty="0">
                <a:solidFill>
                  <a:schemeClr val="accent1">
                    <a:lumMod val="50000"/>
                  </a:schemeClr>
                </a:solidFill>
                <a:latin typeface="Arial" charset="0"/>
                <a:cs typeface="+mn-cs"/>
              </a:rPr>
              <a:t>El uso de un método ágil </a:t>
            </a:r>
            <a:r>
              <a:rPr lang="es-ES" altLang="es-ES" sz="2800" b="1" dirty="0">
                <a:solidFill>
                  <a:schemeClr val="accent1">
                    <a:lumMod val="50000"/>
                  </a:schemeClr>
                </a:solidFill>
                <a:latin typeface="Arial" charset="0"/>
                <a:cs typeface="+mn-cs"/>
              </a:rPr>
              <a:t>no es para todos</a:t>
            </a:r>
            <a:r>
              <a:rPr lang="es-ES" altLang="es-ES" sz="2800" dirty="0" smtClean="0">
                <a:solidFill>
                  <a:schemeClr val="accent1">
                    <a:lumMod val="50000"/>
                  </a:schemeClr>
                </a:solidFill>
                <a:latin typeface="Arial" charset="0"/>
                <a:cs typeface="+mn-cs"/>
              </a:rPr>
              <a:t>.</a:t>
            </a:r>
            <a:endParaRPr lang="es-ES" altLang="es-ES" sz="2800" dirty="0">
              <a:solidFill>
                <a:schemeClr val="accent1">
                  <a:lumMod val="50000"/>
                </a:schemeClr>
              </a:solidFill>
              <a:latin typeface="Arial" charset="0"/>
              <a:cs typeface="+mn-cs"/>
            </a:endParaRPr>
          </a:p>
          <a:p>
            <a:pPr marL="341313" indent="-341313" algn="just" defTabSz="449263" eaLnBrk="1" hangingPunct="1">
              <a:lnSpc>
                <a:spcPct val="150000"/>
              </a:lnSpc>
              <a:spcBef>
                <a:spcPts val="700"/>
              </a:spcBef>
              <a:buClr>
                <a:srgbClr val="996666"/>
              </a:buClr>
              <a:buSzPct val="80000"/>
              <a:buFont typeface="Wingdings" charset="2"/>
              <a:buChar char=""/>
              <a:tabLst>
                <a:tab pos="911225" algn="l"/>
                <a:tab pos="1825625" algn="l"/>
                <a:tab pos="2740025" algn="l"/>
                <a:tab pos="3654425" algn="l"/>
                <a:tab pos="4568825" algn="l"/>
                <a:tab pos="5483225" algn="l"/>
                <a:tab pos="6397625" algn="l"/>
                <a:tab pos="7312025" algn="l"/>
                <a:tab pos="8226425" algn="l"/>
                <a:tab pos="9140825" algn="l"/>
                <a:tab pos="10055225" algn="l"/>
              </a:tabLst>
            </a:pPr>
            <a:r>
              <a:rPr lang="es-ES" altLang="es-ES" sz="2800" dirty="0">
                <a:solidFill>
                  <a:schemeClr val="accent1">
                    <a:lumMod val="50000"/>
                  </a:schemeClr>
                </a:solidFill>
                <a:latin typeface="Arial" charset="0"/>
                <a:cs typeface="+mn-cs"/>
              </a:rPr>
              <a:t>Una de las limitaciones más grandes es cómo manejan equipos más grandes.</a:t>
            </a:r>
          </a:p>
          <a:p>
            <a:pPr marL="341313" indent="-341313" algn="just" defTabSz="449263" eaLnBrk="1" hangingPunct="1">
              <a:lnSpc>
                <a:spcPct val="150000"/>
              </a:lnSpc>
              <a:spcBef>
                <a:spcPts val="700"/>
              </a:spcBef>
              <a:buClr>
                <a:srgbClr val="996666"/>
              </a:buClr>
              <a:buSzPct val="80000"/>
              <a:buFont typeface="Wingdings" charset="2"/>
              <a:buChar char=""/>
              <a:tabLst>
                <a:tab pos="911225" algn="l"/>
                <a:tab pos="1825625" algn="l"/>
                <a:tab pos="2740025" algn="l"/>
                <a:tab pos="3654425" algn="l"/>
                <a:tab pos="4568825" algn="l"/>
                <a:tab pos="5483225" algn="l"/>
                <a:tab pos="6397625" algn="l"/>
                <a:tab pos="7312025" algn="l"/>
                <a:tab pos="8226425" algn="l"/>
                <a:tab pos="9140825" algn="l"/>
                <a:tab pos="10055225" algn="l"/>
              </a:tabLst>
            </a:pPr>
            <a:r>
              <a:rPr lang="es-ES" altLang="es-ES" sz="2800" dirty="0">
                <a:solidFill>
                  <a:schemeClr val="accent1">
                    <a:lumMod val="50000"/>
                  </a:schemeClr>
                </a:solidFill>
                <a:latin typeface="Arial" charset="0"/>
                <a:cs typeface="+mn-cs"/>
              </a:rPr>
              <a:t>No existe una metodología universal para hacer frente con éxito a cualquier proyecto de desarrollo de software.</a:t>
            </a: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8" name="Titre 1"/>
          <p:cNvSpPr>
            <a:spLocks noGrp="1"/>
          </p:cNvSpPr>
          <p:nvPr>
            <p:ph type="title"/>
          </p:nvPr>
        </p:nvSpPr>
        <p:spPr>
          <a:xfrm>
            <a:off x="457200" y="411163"/>
            <a:ext cx="8229600" cy="655637"/>
          </a:xfrm>
        </p:spPr>
        <p:txBody>
          <a:bodyPr/>
          <a:lstStyle/>
          <a:p>
            <a:pPr eaLnBrk="1" hangingPunct="1"/>
            <a:r>
              <a:rPr lang="en-US" altLang="es-MX" sz="4000" b="1" dirty="0" smtClean="0">
                <a:solidFill>
                  <a:schemeClr val="bg1"/>
                </a:solidFill>
              </a:rPr>
              <a:t>¿</a:t>
            </a:r>
            <a:r>
              <a:rPr lang="en-US" altLang="es-MX" sz="4000" b="1" dirty="0" err="1" smtClean="0">
                <a:solidFill>
                  <a:schemeClr val="bg1"/>
                </a:solidFill>
              </a:rPr>
              <a:t>Deberíamos</a:t>
            </a:r>
            <a:r>
              <a:rPr lang="en-US" altLang="es-MX" sz="4000" b="1" dirty="0" smtClean="0">
                <a:solidFill>
                  <a:schemeClr val="bg1"/>
                </a:solidFill>
              </a:rPr>
              <a:t> </a:t>
            </a:r>
            <a:r>
              <a:rPr lang="en-US" altLang="es-MX" sz="4000" b="1" dirty="0" err="1" smtClean="0">
                <a:solidFill>
                  <a:schemeClr val="bg1"/>
                </a:solidFill>
              </a:rPr>
              <a:t>ir</a:t>
            </a:r>
            <a:r>
              <a:rPr lang="en-US" altLang="es-MX" sz="4000" b="1" dirty="0" smtClean="0">
                <a:solidFill>
                  <a:schemeClr val="bg1"/>
                </a:solidFill>
              </a:rPr>
              <a:t> a lo </a:t>
            </a:r>
            <a:r>
              <a:rPr lang="en-US" altLang="es-MX" sz="4000" b="1" dirty="0" err="1" smtClean="0">
                <a:solidFill>
                  <a:schemeClr val="bg1"/>
                </a:solidFill>
              </a:rPr>
              <a:t>ágil</a:t>
            </a:r>
            <a:r>
              <a:rPr lang="en-US" altLang="es-MX" sz="4000" b="1" dirty="0" smtClean="0">
                <a:solidFill>
                  <a:schemeClr val="bg1"/>
                </a:solidFill>
              </a:rPr>
              <a:t>?</a:t>
            </a:r>
            <a:endParaRPr lang="es-ES_tradnl" altLang="es-MX" sz="4000" b="1" dirty="0" smtClean="0">
              <a:solidFill>
                <a:schemeClr val="bg1"/>
              </a:solidFill>
            </a:endParaRPr>
          </a:p>
        </p:txBody>
      </p:sp>
      <p:sp>
        <p:nvSpPr>
          <p:cNvPr id="7" name="6 Rectángulo"/>
          <p:cNvSpPr/>
          <p:nvPr/>
        </p:nvSpPr>
        <p:spPr>
          <a:xfrm>
            <a:off x="381000" y="1600200"/>
            <a:ext cx="8305800" cy="5468164"/>
          </a:xfrm>
          <a:prstGeom prst="rect">
            <a:avLst/>
          </a:prstGeom>
        </p:spPr>
        <p:txBody>
          <a:bodyPr wrap="square">
            <a:spAutoFit/>
          </a:bodyPr>
          <a:lstStyle/>
          <a:p>
            <a:pPr marL="341313" indent="-341313" algn="just" defTabSz="449263" eaLnBrk="1" hangingPunct="1">
              <a:lnSpc>
                <a:spcPct val="150000"/>
              </a:lnSpc>
              <a:spcBef>
                <a:spcPts val="800"/>
              </a:spcBef>
              <a:buClr>
                <a:srgbClr val="996666"/>
              </a:buClr>
              <a:buSzPct val="80000"/>
              <a:buFont typeface="Wingdings" charset="2"/>
              <a:buChar char=""/>
              <a:tabLst>
                <a:tab pos="911225" algn="l"/>
                <a:tab pos="1825625" algn="l"/>
                <a:tab pos="2740025" algn="l"/>
                <a:tab pos="3654425" algn="l"/>
                <a:tab pos="4568825" algn="l"/>
                <a:tab pos="5483225" algn="l"/>
                <a:tab pos="6397625" algn="l"/>
                <a:tab pos="7312025" algn="l"/>
                <a:tab pos="8226425" algn="l"/>
                <a:tab pos="9140825" algn="l"/>
                <a:tab pos="10055225" algn="l"/>
              </a:tabLst>
            </a:pPr>
            <a:r>
              <a:rPr lang="es-ES" altLang="es-ES" sz="2800" dirty="0">
                <a:solidFill>
                  <a:schemeClr val="accent1">
                    <a:lumMod val="50000"/>
                  </a:schemeClr>
                </a:solidFill>
                <a:latin typeface="Arial" charset="0"/>
                <a:cs typeface="+mn-cs"/>
              </a:rPr>
              <a:t>Las metodologías ágiles ofrecen una solución para una gran cantidad de </a:t>
            </a:r>
            <a:r>
              <a:rPr lang="es-ES" altLang="es-ES" sz="2800" b="1" dirty="0">
                <a:solidFill>
                  <a:schemeClr val="accent1">
                    <a:lumMod val="50000"/>
                  </a:schemeClr>
                </a:solidFill>
                <a:latin typeface="Arial" charset="0"/>
                <a:cs typeface="+mn-cs"/>
              </a:rPr>
              <a:t>proyectos</a:t>
            </a:r>
            <a:r>
              <a:rPr lang="es-ES" altLang="es-ES" sz="2800" dirty="0">
                <a:solidFill>
                  <a:schemeClr val="accent1">
                    <a:lumMod val="50000"/>
                  </a:schemeClr>
                </a:solidFill>
                <a:latin typeface="Arial" charset="0"/>
                <a:cs typeface="+mn-cs"/>
              </a:rPr>
              <a:t> </a:t>
            </a:r>
            <a:r>
              <a:rPr lang="es-ES" altLang="es-ES" sz="2800" b="1" dirty="0">
                <a:solidFill>
                  <a:schemeClr val="accent1">
                    <a:lumMod val="50000"/>
                  </a:schemeClr>
                </a:solidFill>
                <a:latin typeface="Arial" charset="0"/>
                <a:cs typeface="+mn-cs"/>
              </a:rPr>
              <a:t>pequeños</a:t>
            </a:r>
            <a:r>
              <a:rPr lang="es-ES" altLang="es-ES" sz="2800" dirty="0">
                <a:solidFill>
                  <a:schemeClr val="accent1">
                    <a:lumMod val="50000"/>
                  </a:schemeClr>
                </a:solidFill>
                <a:latin typeface="Arial" charset="0"/>
                <a:cs typeface="+mn-cs"/>
              </a:rPr>
              <a:t> y con </a:t>
            </a:r>
            <a:r>
              <a:rPr lang="es-ES" altLang="es-ES" sz="2800" b="1" dirty="0">
                <a:solidFill>
                  <a:schemeClr val="accent1">
                    <a:lumMod val="50000"/>
                  </a:schemeClr>
                </a:solidFill>
                <a:latin typeface="Arial" charset="0"/>
                <a:cs typeface="+mn-cs"/>
              </a:rPr>
              <a:t>requisitos</a:t>
            </a:r>
            <a:r>
              <a:rPr lang="es-ES" altLang="es-ES" sz="2800" dirty="0">
                <a:solidFill>
                  <a:schemeClr val="accent1">
                    <a:lumMod val="50000"/>
                  </a:schemeClr>
                </a:solidFill>
                <a:latin typeface="Arial" charset="0"/>
                <a:cs typeface="+mn-cs"/>
              </a:rPr>
              <a:t> muy </a:t>
            </a:r>
            <a:r>
              <a:rPr lang="es-ES" altLang="es-ES" sz="2800" b="1" dirty="0">
                <a:solidFill>
                  <a:schemeClr val="accent1">
                    <a:lumMod val="50000"/>
                  </a:schemeClr>
                </a:solidFill>
                <a:latin typeface="Arial" charset="0"/>
                <a:cs typeface="+mn-cs"/>
              </a:rPr>
              <a:t>cambiantes</a:t>
            </a:r>
            <a:r>
              <a:rPr lang="es-ES" altLang="es-ES" sz="2800" dirty="0">
                <a:solidFill>
                  <a:schemeClr val="accent1">
                    <a:lumMod val="50000"/>
                  </a:schemeClr>
                </a:solidFill>
                <a:latin typeface="Arial" charset="0"/>
                <a:cs typeface="+mn-cs"/>
              </a:rPr>
              <a:t>.</a:t>
            </a:r>
          </a:p>
          <a:p>
            <a:pPr marL="341313" indent="-341313" algn="just" defTabSz="449263" eaLnBrk="1" hangingPunct="1">
              <a:lnSpc>
                <a:spcPct val="150000"/>
              </a:lnSpc>
              <a:spcBef>
                <a:spcPts val="800"/>
              </a:spcBef>
              <a:buClr>
                <a:srgbClr val="996666"/>
              </a:buClr>
              <a:buSzPct val="80000"/>
              <a:buFont typeface="Wingdings" charset="2"/>
              <a:buChar char=""/>
              <a:tabLst>
                <a:tab pos="911225" algn="l"/>
                <a:tab pos="1825625" algn="l"/>
                <a:tab pos="2740025" algn="l"/>
                <a:tab pos="3654425" algn="l"/>
                <a:tab pos="4568825" algn="l"/>
                <a:tab pos="5483225" algn="l"/>
                <a:tab pos="6397625" algn="l"/>
                <a:tab pos="7312025" algn="l"/>
                <a:tab pos="8226425" algn="l"/>
                <a:tab pos="9140825" algn="l"/>
                <a:tab pos="10055225" algn="l"/>
              </a:tabLst>
            </a:pPr>
            <a:r>
              <a:rPr lang="es-ES" altLang="es-ES" sz="2800" dirty="0">
                <a:solidFill>
                  <a:schemeClr val="accent1">
                    <a:lumMod val="50000"/>
                  </a:schemeClr>
                </a:solidFill>
                <a:latin typeface="Arial" charset="0"/>
                <a:cs typeface="+mn-cs"/>
              </a:rPr>
              <a:t>Las metodologías tradicionales imponen un proceso disciplinado con el objetivo de hacer el trabajo más predecible, eficiente y planificado. </a:t>
            </a:r>
          </a:p>
          <a:p>
            <a:pPr marL="341313" indent="-341313" algn="just" defTabSz="449263" eaLnBrk="1" hangingPunct="1">
              <a:lnSpc>
                <a:spcPct val="150000"/>
              </a:lnSpc>
              <a:spcBef>
                <a:spcPts val="800"/>
              </a:spcBef>
              <a:buClr>
                <a:srgbClr val="996666"/>
              </a:buClr>
              <a:buSzPct val="80000"/>
              <a:buFont typeface="Wingdings" charset="2"/>
              <a:buChar char=""/>
              <a:tabLst>
                <a:tab pos="911225" algn="l"/>
                <a:tab pos="1825625" algn="l"/>
                <a:tab pos="2740025" algn="l"/>
                <a:tab pos="3654425" algn="l"/>
                <a:tab pos="4568825" algn="l"/>
                <a:tab pos="5483225" algn="l"/>
                <a:tab pos="6397625" algn="l"/>
                <a:tab pos="7312025" algn="l"/>
                <a:tab pos="8226425" algn="l"/>
                <a:tab pos="9140825" algn="l"/>
                <a:tab pos="10055225" algn="l"/>
              </a:tabLst>
            </a:pPr>
            <a:r>
              <a:rPr lang="es-ES" altLang="es-ES" sz="2800" dirty="0" smtClean="0">
                <a:solidFill>
                  <a:schemeClr val="accent1">
                    <a:lumMod val="50000"/>
                  </a:schemeClr>
                </a:solidFill>
                <a:latin typeface="Arial" charset="0"/>
                <a:cs typeface="+mn-cs"/>
              </a:rPr>
              <a:t>Se adopta en </a:t>
            </a:r>
            <a:r>
              <a:rPr lang="es-ES" altLang="es-ES" sz="2800" dirty="0">
                <a:solidFill>
                  <a:schemeClr val="accent1">
                    <a:lumMod val="50000"/>
                  </a:schemeClr>
                </a:solidFill>
                <a:latin typeface="Arial" charset="0"/>
                <a:cs typeface="+mn-cs"/>
              </a:rPr>
              <a:t>dependencia de las condiciones del proyecto.</a:t>
            </a: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3" name="2 Marcador de texto"/>
          <p:cNvSpPr>
            <a:spLocks noGrp="1"/>
          </p:cNvSpPr>
          <p:nvPr>
            <p:ph type="body" idx="1"/>
          </p:nvPr>
        </p:nvSpPr>
        <p:spPr>
          <a:xfrm>
            <a:off x="533400" y="1447800"/>
            <a:ext cx="8077200" cy="2895600"/>
          </a:xfrm>
        </p:spPr>
        <p:txBody>
          <a:bodyPr/>
          <a:lstStyle/>
          <a:p>
            <a:pPr algn="ctr">
              <a:defRPr/>
            </a:pPr>
            <a:r>
              <a:rPr lang="es-ES" sz="4400" b="1" dirty="0" smtClean="0">
                <a:solidFill>
                  <a:schemeClr val="accent1">
                    <a:lumMod val="50000"/>
                  </a:schemeClr>
                </a:solidFill>
                <a:effectLst>
                  <a:outerShdw blurRad="38100" dist="38100" dir="2700000" algn="tl">
                    <a:srgbClr val="000000">
                      <a:alpha val="43137"/>
                    </a:srgbClr>
                  </a:outerShdw>
                </a:effectLst>
              </a:rPr>
              <a:t>¿</a:t>
            </a:r>
            <a:r>
              <a:rPr lang="es-ES" sz="4400" dirty="0" smtClean="0">
                <a:solidFill>
                  <a:schemeClr val="accent1">
                    <a:lumMod val="50000"/>
                  </a:schemeClr>
                </a:solidFill>
              </a:rPr>
              <a:t> </a:t>
            </a:r>
            <a:r>
              <a:rPr lang="es-ES" sz="4400" b="1" dirty="0" smtClean="0">
                <a:solidFill>
                  <a:schemeClr val="accent1">
                    <a:lumMod val="50000"/>
                  </a:schemeClr>
                </a:solidFill>
                <a:effectLst>
                  <a:outerShdw blurRad="38100" dist="38100" dir="2700000" algn="tl">
                    <a:srgbClr val="000000">
                      <a:alpha val="43137"/>
                    </a:srgbClr>
                  </a:outerShdw>
                </a:effectLst>
              </a:rPr>
              <a:t>Qué elementos debo tener en cuenta para la selección de uno u otro enfoque?</a:t>
            </a:r>
          </a:p>
        </p:txBody>
      </p:sp>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27650" name="3 Rectángulo"/>
          <p:cNvSpPr>
            <a:spLocks noChangeArrowheads="1"/>
          </p:cNvSpPr>
          <p:nvPr/>
        </p:nvSpPr>
        <p:spPr bwMode="auto">
          <a:xfrm>
            <a:off x="457200" y="228600"/>
            <a:ext cx="7848600" cy="769441"/>
          </a:xfrm>
          <a:prstGeom prst="rect">
            <a:avLst/>
          </a:prstGeom>
          <a:noFill/>
          <a:ln w="9525">
            <a:noFill/>
            <a:miter lim="800000"/>
            <a:headEnd/>
            <a:tailEnd/>
          </a:ln>
        </p:spPr>
        <p:txBody>
          <a:bodyPr wrap="square">
            <a:spAutoFit/>
          </a:bodyPr>
          <a:lstStyle/>
          <a:p>
            <a:pPr algn="ctr"/>
            <a:r>
              <a:rPr lang="es-ES" sz="4400" b="1" dirty="0">
                <a:solidFill>
                  <a:schemeClr val="bg1"/>
                </a:solidFill>
                <a:latin typeface="+mj-lt"/>
              </a:rPr>
              <a:t>Factores clave en los proyectos</a:t>
            </a:r>
          </a:p>
        </p:txBody>
      </p:sp>
      <p:sp>
        <p:nvSpPr>
          <p:cNvPr id="22" name="8 Marcador de contenido"/>
          <p:cNvSpPr txBox="1">
            <a:spLocks/>
          </p:cNvSpPr>
          <p:nvPr/>
        </p:nvSpPr>
        <p:spPr>
          <a:xfrm>
            <a:off x="228600" y="1828800"/>
            <a:ext cx="8763000" cy="5257800"/>
          </a:xfrm>
          <a:prstGeom prst="rect">
            <a:avLst/>
          </a:prstGeom>
        </p:spPr>
        <p:txBody>
          <a:bodyPr/>
          <a:lstStyle/>
          <a:p>
            <a:pPr marL="342900" indent="-342900" algn="just" eaLnBrk="0" hangingPunct="0">
              <a:spcBef>
                <a:spcPct val="20000"/>
              </a:spcBef>
              <a:buClr>
                <a:schemeClr val="hlink"/>
              </a:buClr>
              <a:buFont typeface="Wingdings" pitchFamily="2" charset="2"/>
              <a:buChar char="v"/>
              <a:defRPr/>
            </a:pPr>
            <a:r>
              <a:rPr lang="es-ES" sz="2400" b="1" kern="0" dirty="0">
                <a:solidFill>
                  <a:schemeClr val="accent1">
                    <a:lumMod val="50000"/>
                  </a:schemeClr>
                </a:solidFill>
              </a:rPr>
              <a:t>Tamaño</a:t>
            </a:r>
            <a:r>
              <a:rPr lang="es-ES" sz="2400" kern="0" dirty="0">
                <a:solidFill>
                  <a:schemeClr val="accent1">
                    <a:lumMod val="50000"/>
                  </a:schemeClr>
                </a:solidFill>
              </a:rPr>
              <a:t>: Representa el número de personas involucradas en el proyecto. </a:t>
            </a:r>
            <a:endParaRPr lang="es-ES_tradnl" sz="2400" kern="0" dirty="0">
              <a:solidFill>
                <a:schemeClr val="accent1">
                  <a:lumMod val="50000"/>
                </a:schemeClr>
              </a:solidFill>
            </a:endParaRPr>
          </a:p>
          <a:p>
            <a:pPr marL="342900" indent="-342900" algn="just" eaLnBrk="0" hangingPunct="0">
              <a:spcBef>
                <a:spcPct val="20000"/>
              </a:spcBef>
              <a:buClr>
                <a:schemeClr val="hlink"/>
              </a:buClr>
              <a:buFont typeface="Wingdings" pitchFamily="2" charset="2"/>
              <a:buChar char="v"/>
              <a:defRPr/>
            </a:pPr>
            <a:r>
              <a:rPr lang="es-ES" sz="2400" b="1" kern="0" dirty="0">
                <a:solidFill>
                  <a:schemeClr val="accent1">
                    <a:lumMod val="50000"/>
                  </a:schemeClr>
                </a:solidFill>
              </a:rPr>
              <a:t>Criticidad</a:t>
            </a:r>
            <a:r>
              <a:rPr lang="es-ES" sz="2400" kern="0" dirty="0">
                <a:solidFill>
                  <a:schemeClr val="accent1">
                    <a:lumMod val="50000"/>
                  </a:schemeClr>
                </a:solidFill>
              </a:rPr>
              <a:t>: Para evaluar la naturaleza del daño ocasionado por defectos que no hayan sido detectados al producto. Su evaluación puede ser cualitativa. </a:t>
            </a:r>
            <a:endParaRPr lang="es-ES_tradnl" sz="2400" kern="0" dirty="0">
              <a:solidFill>
                <a:schemeClr val="accent1">
                  <a:lumMod val="50000"/>
                </a:schemeClr>
              </a:solidFill>
            </a:endParaRPr>
          </a:p>
          <a:p>
            <a:pPr marL="342900" indent="-342900" algn="just" eaLnBrk="0" hangingPunct="0">
              <a:spcBef>
                <a:spcPct val="20000"/>
              </a:spcBef>
              <a:buClr>
                <a:schemeClr val="hlink"/>
              </a:buClr>
              <a:buFont typeface="Wingdings" pitchFamily="2" charset="2"/>
              <a:buChar char="v"/>
              <a:defRPr/>
            </a:pPr>
            <a:r>
              <a:rPr lang="es-ES" sz="2400" b="1" kern="0" dirty="0">
                <a:solidFill>
                  <a:schemeClr val="accent1">
                    <a:lumMod val="50000"/>
                  </a:schemeClr>
                </a:solidFill>
              </a:rPr>
              <a:t>Dinamismo</a:t>
            </a:r>
            <a:r>
              <a:rPr lang="es-ES" sz="2400" kern="0" dirty="0">
                <a:solidFill>
                  <a:schemeClr val="accent1">
                    <a:lumMod val="50000"/>
                  </a:schemeClr>
                </a:solidFill>
              </a:rPr>
              <a:t>: Representa la rapidez con la que pueden estar cambiando los requerimientos del proyecto. </a:t>
            </a:r>
          </a:p>
          <a:p>
            <a:pPr marL="342900" indent="-342900" algn="just" eaLnBrk="0" hangingPunct="0">
              <a:spcBef>
                <a:spcPct val="20000"/>
              </a:spcBef>
              <a:buClr>
                <a:schemeClr val="hlink"/>
              </a:buClr>
              <a:buFont typeface="Wingdings" pitchFamily="2" charset="2"/>
              <a:buChar char="v"/>
              <a:defRPr/>
            </a:pPr>
            <a:r>
              <a:rPr lang="es-ES" sz="2400" b="1" kern="0" dirty="0">
                <a:solidFill>
                  <a:schemeClr val="accent1">
                    <a:lumMod val="50000"/>
                  </a:schemeClr>
                </a:solidFill>
              </a:rPr>
              <a:t>Personal</a:t>
            </a:r>
            <a:r>
              <a:rPr lang="es-ES" sz="2400" kern="0" dirty="0">
                <a:solidFill>
                  <a:schemeClr val="accent1">
                    <a:lumMod val="50000"/>
                  </a:schemeClr>
                </a:solidFill>
              </a:rPr>
              <a:t>: Representa la proporción del personal con experiencia alta, media y baja. </a:t>
            </a:r>
          </a:p>
          <a:p>
            <a:pPr marL="342900" indent="-342900" algn="just" eaLnBrk="0" hangingPunct="0">
              <a:spcBef>
                <a:spcPct val="20000"/>
              </a:spcBef>
              <a:buClr>
                <a:schemeClr val="hlink"/>
              </a:buClr>
              <a:buFont typeface="Wingdings" pitchFamily="2" charset="2"/>
              <a:buChar char="v"/>
              <a:defRPr/>
            </a:pPr>
            <a:r>
              <a:rPr lang="es-ES" sz="2400" b="1" dirty="0">
                <a:solidFill>
                  <a:schemeClr val="accent1">
                    <a:lumMod val="50000"/>
                  </a:schemeClr>
                </a:solidFill>
              </a:rPr>
              <a:t>Cultura: </a:t>
            </a:r>
            <a:r>
              <a:rPr lang="es-ES" sz="2400" dirty="0">
                <a:solidFill>
                  <a:schemeClr val="accent1">
                    <a:lumMod val="50000"/>
                  </a:schemeClr>
                </a:solidFill>
              </a:rPr>
              <a:t>Las organizaciones y las personas que relaciona el proyecto pueden depender de la confianza o de la relación contractual. </a:t>
            </a:r>
            <a:endParaRPr lang="es-ES" sz="2400" kern="0" dirty="0">
              <a:solidFill>
                <a:schemeClr val="accent1">
                  <a:lumMod val="50000"/>
                </a:schemeClr>
              </a:solidFill>
            </a:endParaRPr>
          </a:p>
        </p:txBody>
      </p:sp>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pic>
        <p:nvPicPr>
          <p:cNvPr id="28674" name="6 Marcador de contenido" descr="Metodologias1.jpg"/>
          <p:cNvPicPr>
            <a:picLocks noChangeAspect="1"/>
          </p:cNvPicPr>
          <p:nvPr/>
        </p:nvPicPr>
        <p:blipFill>
          <a:blip r:embed="rId4"/>
          <a:srcRect/>
          <a:stretch>
            <a:fillRect/>
          </a:stretch>
        </p:blipFill>
        <p:spPr bwMode="auto">
          <a:xfrm>
            <a:off x="0" y="838200"/>
            <a:ext cx="9086850" cy="6019800"/>
          </a:xfrm>
          <a:prstGeom prst="rect">
            <a:avLst/>
          </a:prstGeom>
          <a:noFill/>
          <a:ln w="9525">
            <a:noFill/>
            <a:miter lim="800000"/>
            <a:headEnd/>
            <a:tailEnd/>
          </a:ln>
        </p:spPr>
      </p:pic>
      <p:sp>
        <p:nvSpPr>
          <p:cNvPr id="4" name="3 Rectángulo"/>
          <p:cNvSpPr/>
          <p:nvPr/>
        </p:nvSpPr>
        <p:spPr>
          <a:xfrm>
            <a:off x="533400" y="228600"/>
            <a:ext cx="7239000" cy="646113"/>
          </a:xfrm>
          <a:prstGeom prst="rect">
            <a:avLst/>
          </a:prstGeom>
        </p:spPr>
        <p:txBody>
          <a:bodyPr>
            <a:spAutoFit/>
          </a:bodyPr>
          <a:lstStyle/>
          <a:p>
            <a:pPr algn="ctr" eaLnBrk="0" hangingPunct="0">
              <a:defRPr/>
            </a:pPr>
            <a:r>
              <a:rPr lang="es-ES" sz="3600" dirty="0">
                <a:solidFill>
                  <a:schemeClr val="bg1"/>
                </a:solidFill>
                <a:latin typeface="+mj-lt"/>
                <a:ea typeface="+mj-ea"/>
                <a:cs typeface="+mj-cs"/>
              </a:rPr>
              <a:t>Estrella de  </a:t>
            </a:r>
            <a:r>
              <a:rPr lang="es-ES" sz="3600" dirty="0" err="1">
                <a:solidFill>
                  <a:schemeClr val="bg1"/>
                </a:solidFill>
                <a:latin typeface="+mj-lt"/>
                <a:ea typeface="+mj-ea"/>
                <a:cs typeface="+mj-cs"/>
              </a:rPr>
              <a:t>Boehm</a:t>
            </a:r>
            <a:r>
              <a:rPr lang="es-ES" sz="3600" dirty="0">
                <a:solidFill>
                  <a:schemeClr val="bg1"/>
                </a:solidFill>
                <a:latin typeface="+mj-lt"/>
                <a:ea typeface="+mj-ea"/>
                <a:cs typeface="+mj-cs"/>
              </a:rPr>
              <a:t> y Turner</a:t>
            </a:r>
          </a:p>
        </p:txBody>
      </p:sp>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3" name="2 Marcador de texto"/>
          <p:cNvSpPr>
            <a:spLocks noGrp="1"/>
          </p:cNvSpPr>
          <p:nvPr>
            <p:ph type="body" idx="1"/>
          </p:nvPr>
        </p:nvSpPr>
        <p:spPr>
          <a:xfrm>
            <a:off x="533400" y="1447800"/>
            <a:ext cx="8077200" cy="2895600"/>
          </a:xfrm>
        </p:spPr>
        <p:txBody>
          <a:bodyPr/>
          <a:lstStyle/>
          <a:p>
            <a:pPr algn="ctr">
              <a:defRPr/>
            </a:pPr>
            <a:r>
              <a:rPr lang="es-ES" sz="4400" b="1" dirty="0" smtClean="0">
                <a:solidFill>
                  <a:schemeClr val="accent1">
                    <a:lumMod val="50000"/>
                  </a:schemeClr>
                </a:solidFill>
                <a:effectLst>
                  <a:outerShdw blurRad="38100" dist="38100" dir="2700000" algn="tl">
                    <a:srgbClr val="000000">
                      <a:alpha val="43137"/>
                    </a:srgbClr>
                  </a:outerShdw>
                </a:effectLst>
              </a:rPr>
              <a:t>¿Es posible combinar en un mismo proceso de desarrollo ambos enfoques?</a:t>
            </a:r>
          </a:p>
        </p:txBody>
      </p:sp>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5122" name="Rectangle 4"/>
          <p:cNvSpPr>
            <a:spLocks noChangeArrowheads="1"/>
          </p:cNvSpPr>
          <p:nvPr/>
        </p:nvSpPr>
        <p:spPr bwMode="auto">
          <a:xfrm>
            <a:off x="0" y="0"/>
            <a:ext cx="9144000" cy="762000"/>
          </a:xfrm>
          <a:prstGeom prst="rect">
            <a:avLst/>
          </a:prstGeom>
          <a:noFill/>
          <a:ln w="9525">
            <a:noFill/>
            <a:miter lim="800000"/>
            <a:headEnd/>
            <a:tailEnd/>
          </a:ln>
        </p:spPr>
        <p:txBody>
          <a:bodyPr anchor="ctr"/>
          <a:lstStyle/>
          <a:p>
            <a:pPr algn="ctr" eaLnBrk="1" hangingPunct="1"/>
            <a:endParaRPr lang="es-ES" altLang="es-ES" sz="4800" b="1" dirty="0">
              <a:solidFill>
                <a:schemeClr val="tx2"/>
              </a:solidFill>
              <a:latin typeface="Arial Black" pitchFamily="34" charset="0"/>
            </a:endParaRPr>
          </a:p>
        </p:txBody>
      </p:sp>
      <p:sp>
        <p:nvSpPr>
          <p:cNvPr id="5123" name="Text Box 5"/>
          <p:cNvSpPr txBox="1">
            <a:spLocks noChangeArrowheads="1"/>
          </p:cNvSpPr>
          <p:nvPr/>
        </p:nvSpPr>
        <p:spPr bwMode="auto">
          <a:xfrm>
            <a:off x="762000" y="533400"/>
            <a:ext cx="7704138" cy="707886"/>
          </a:xfrm>
          <a:prstGeom prst="rect">
            <a:avLst/>
          </a:prstGeom>
          <a:noFill/>
          <a:ln w="9525">
            <a:noFill/>
            <a:miter lim="800000"/>
            <a:headEnd/>
            <a:tailEnd/>
          </a:ln>
        </p:spPr>
        <p:txBody>
          <a:bodyPr>
            <a:spAutoFit/>
          </a:bodyPr>
          <a:lstStyle/>
          <a:p>
            <a:pPr eaLnBrk="1" hangingPunct="1">
              <a:spcBef>
                <a:spcPct val="50000"/>
              </a:spcBef>
            </a:pPr>
            <a:r>
              <a:rPr lang="es-ES" altLang="es-ES" sz="4000" b="1" dirty="0">
                <a:solidFill>
                  <a:schemeClr val="bg1"/>
                </a:solidFill>
              </a:rPr>
              <a:t>Formulación de un problema:</a:t>
            </a:r>
          </a:p>
        </p:txBody>
      </p:sp>
      <p:sp>
        <p:nvSpPr>
          <p:cNvPr id="5124" name="Text Box 6"/>
          <p:cNvSpPr txBox="1">
            <a:spLocks noChangeArrowheads="1"/>
          </p:cNvSpPr>
          <p:nvPr/>
        </p:nvSpPr>
        <p:spPr bwMode="auto">
          <a:xfrm>
            <a:off x="323850" y="1700213"/>
            <a:ext cx="8496300" cy="4478337"/>
          </a:xfrm>
          <a:prstGeom prst="rect">
            <a:avLst/>
          </a:prstGeom>
          <a:noFill/>
          <a:ln w="9525">
            <a:noFill/>
            <a:miter lim="800000"/>
            <a:headEnd/>
            <a:tailEnd/>
          </a:ln>
        </p:spPr>
        <p:txBody>
          <a:bodyPr>
            <a:spAutoFit/>
          </a:bodyPr>
          <a:lstStyle/>
          <a:p>
            <a:pPr algn="just" eaLnBrk="1" hangingPunct="1">
              <a:spcBef>
                <a:spcPct val="50000"/>
              </a:spcBef>
            </a:pPr>
            <a:r>
              <a:rPr lang="es-ES" altLang="es-ES" sz="3200"/>
              <a:t>Supongamos que nos encontramos trabajando en una empresa y la dirección de la misma orienta el desarrollo de un sistema para establecer el control de todos los recursos: financieros, materiales y humanos. Para ello se dispone de toda una infraestructura de recursos informáticos, económicos y humanos que permiten llevar a cabo la tarea indicada en un plazo de tiempo.</a:t>
            </a:r>
          </a:p>
        </p:txBody>
      </p:sp>
      <p:sp>
        <p:nvSpPr>
          <p:cNvPr id="357383" name="Text Box 7"/>
          <p:cNvSpPr txBox="1">
            <a:spLocks noChangeArrowheads="1"/>
          </p:cNvSpPr>
          <p:nvPr/>
        </p:nvSpPr>
        <p:spPr bwMode="auto">
          <a:xfrm>
            <a:off x="900113" y="1946275"/>
            <a:ext cx="7416800" cy="1563688"/>
          </a:xfrm>
          <a:prstGeom prst="rect">
            <a:avLst/>
          </a:prstGeom>
          <a:solidFill>
            <a:srgbClr val="CCFFCC"/>
          </a:solidFill>
          <a:ln w="9525">
            <a:solidFill>
              <a:schemeClr val="tx2"/>
            </a:solidFill>
            <a:miter lim="800000"/>
            <a:headEnd/>
            <a:tailEnd/>
          </a:ln>
        </p:spPr>
        <p:txBody>
          <a:bodyPr>
            <a:spAutoFit/>
          </a:bodyPr>
          <a:lstStyle/>
          <a:p>
            <a:pPr algn="ctr" eaLnBrk="1" hangingPunct="1">
              <a:spcBef>
                <a:spcPct val="50000"/>
              </a:spcBef>
            </a:pPr>
            <a:r>
              <a:rPr lang="es-ES" altLang="es-ES" sz="3200" b="1">
                <a:solidFill>
                  <a:srgbClr val="CC3300"/>
                </a:solidFill>
              </a:rPr>
              <a:t>¿Cómo deberíamos llevar a cabo el proceso de elaboración del sistema informático solicitado? </a:t>
            </a:r>
          </a:p>
        </p:txBody>
      </p:sp>
      <p:sp>
        <p:nvSpPr>
          <p:cNvPr id="357384" name="Text Box 8"/>
          <p:cNvSpPr txBox="1">
            <a:spLocks noChangeArrowheads="1"/>
          </p:cNvSpPr>
          <p:nvPr/>
        </p:nvSpPr>
        <p:spPr bwMode="auto">
          <a:xfrm>
            <a:off x="827088" y="4217988"/>
            <a:ext cx="7416800" cy="588962"/>
          </a:xfrm>
          <a:prstGeom prst="rect">
            <a:avLst/>
          </a:prstGeom>
          <a:solidFill>
            <a:srgbClr val="CCFFFF"/>
          </a:solidFill>
          <a:ln w="9525">
            <a:solidFill>
              <a:schemeClr val="tx2"/>
            </a:solidFill>
            <a:miter lim="800000"/>
            <a:headEnd/>
            <a:tailEnd/>
          </a:ln>
        </p:spPr>
        <p:txBody>
          <a:bodyPr>
            <a:spAutoFit/>
          </a:bodyPr>
          <a:lstStyle/>
          <a:p>
            <a:pPr algn="ctr" eaLnBrk="1" hangingPunct="1">
              <a:spcBef>
                <a:spcPct val="50000"/>
              </a:spcBef>
            </a:pPr>
            <a:r>
              <a:rPr lang="es-ES" altLang="es-ES" sz="3200" b="1">
                <a:solidFill>
                  <a:schemeClr val="accent2"/>
                </a:solidFill>
              </a:rPr>
              <a:t>Ingeniería de Software </a:t>
            </a:r>
          </a:p>
        </p:txBody>
      </p:sp>
    </p:spTree>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57383"/>
                                        </p:tgtEl>
                                        <p:attrNameLst>
                                          <p:attrName>style.visibility</p:attrName>
                                        </p:attrNameLst>
                                      </p:cBhvr>
                                      <p:to>
                                        <p:strVal val="visible"/>
                                      </p:to>
                                    </p:set>
                                    <p:anim calcmode="lin" valueType="num">
                                      <p:cBhvr additive="base">
                                        <p:cTn id="7" dur="500" fill="hold"/>
                                        <p:tgtEl>
                                          <p:spTgt spid="357383"/>
                                        </p:tgtEl>
                                        <p:attrNameLst>
                                          <p:attrName>ppt_x</p:attrName>
                                        </p:attrNameLst>
                                      </p:cBhvr>
                                      <p:tavLst>
                                        <p:tav tm="0">
                                          <p:val>
                                            <p:strVal val="#ppt_x"/>
                                          </p:val>
                                        </p:tav>
                                        <p:tav tm="100000">
                                          <p:val>
                                            <p:strVal val="#ppt_x"/>
                                          </p:val>
                                        </p:tav>
                                      </p:tavLst>
                                    </p:anim>
                                    <p:anim calcmode="lin" valueType="num">
                                      <p:cBhvr additive="base">
                                        <p:cTn id="8" dur="500" fill="hold"/>
                                        <p:tgtEl>
                                          <p:spTgt spid="357383"/>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57384"/>
                                        </p:tgtEl>
                                        <p:attrNameLst>
                                          <p:attrName>style.visibility</p:attrName>
                                        </p:attrNameLst>
                                      </p:cBhvr>
                                      <p:to>
                                        <p:strVal val="visible"/>
                                      </p:to>
                                    </p:set>
                                    <p:anim calcmode="lin" valueType="num">
                                      <p:cBhvr additive="base">
                                        <p:cTn id="13" dur="500" fill="hold"/>
                                        <p:tgtEl>
                                          <p:spTgt spid="357384"/>
                                        </p:tgtEl>
                                        <p:attrNameLst>
                                          <p:attrName>ppt_x</p:attrName>
                                        </p:attrNameLst>
                                      </p:cBhvr>
                                      <p:tavLst>
                                        <p:tav tm="0">
                                          <p:val>
                                            <p:strVal val="#ppt_x"/>
                                          </p:val>
                                        </p:tav>
                                        <p:tav tm="100000">
                                          <p:val>
                                            <p:strVal val="#ppt_x"/>
                                          </p:val>
                                        </p:tav>
                                      </p:tavLst>
                                    </p:anim>
                                    <p:anim calcmode="lin" valueType="num">
                                      <p:cBhvr additive="base">
                                        <p:cTn id="14" dur="500" fill="hold"/>
                                        <p:tgtEl>
                                          <p:spTgt spid="35738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7383" grpId="0" animBg="1"/>
      <p:bldP spid="357384" grpId="0" animBg="1"/>
    </p:bldLst>
  </p:timing>
</p:sld>
</file>

<file path=ppt/slides/slide40.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6" name="5 Rectángulo"/>
          <p:cNvSpPr/>
          <p:nvPr/>
        </p:nvSpPr>
        <p:spPr>
          <a:xfrm>
            <a:off x="533400" y="297359"/>
            <a:ext cx="7239000" cy="769441"/>
          </a:xfrm>
          <a:prstGeom prst="rect">
            <a:avLst/>
          </a:prstGeom>
        </p:spPr>
        <p:txBody>
          <a:bodyPr>
            <a:spAutoFit/>
          </a:bodyPr>
          <a:lstStyle/>
          <a:p>
            <a:pPr algn="ctr" eaLnBrk="0" hangingPunct="0">
              <a:defRPr/>
            </a:pPr>
            <a:r>
              <a:rPr lang="es-ES" sz="4400" dirty="0">
                <a:solidFill>
                  <a:schemeClr val="bg1"/>
                </a:solidFill>
                <a:latin typeface="+mj-lt"/>
                <a:ea typeface="+mj-ea"/>
                <a:cs typeface="+mj-cs"/>
              </a:rPr>
              <a:t>Enfoque Híbrido</a:t>
            </a:r>
          </a:p>
        </p:txBody>
      </p:sp>
      <p:sp>
        <p:nvSpPr>
          <p:cNvPr id="4" name="Rectangle 3"/>
          <p:cNvSpPr txBox="1">
            <a:spLocks noChangeArrowheads="1"/>
          </p:cNvSpPr>
          <p:nvPr/>
        </p:nvSpPr>
        <p:spPr bwMode="auto">
          <a:xfrm>
            <a:off x="533400" y="1752600"/>
            <a:ext cx="8382000" cy="4648200"/>
          </a:xfrm>
          <a:prstGeom prst="rect">
            <a:avLst/>
          </a:prstGeom>
          <a:noFill/>
          <a:ln w="9525">
            <a:noFill/>
            <a:miter lim="800000"/>
            <a:headEnd/>
            <a:tailEnd/>
          </a:ln>
        </p:spPr>
        <p:txBody>
          <a:bodyPr/>
          <a:lstStyle/>
          <a:p>
            <a:pPr marL="342900" indent="-342900" algn="just" eaLnBrk="0" hangingPunct="0">
              <a:lnSpc>
                <a:spcPct val="150000"/>
              </a:lnSpc>
              <a:spcBef>
                <a:spcPts val="0"/>
              </a:spcBef>
              <a:spcAft>
                <a:spcPts val="0"/>
              </a:spcAft>
              <a:buClr>
                <a:schemeClr val="hlink"/>
              </a:buClr>
              <a:buFont typeface="Arial" pitchFamily="34" charset="0"/>
              <a:buChar char="•"/>
              <a:defRPr/>
            </a:pPr>
            <a:r>
              <a:rPr lang="es-ES" sz="2600" kern="0" dirty="0">
                <a:solidFill>
                  <a:schemeClr val="accent1">
                    <a:lumMod val="50000"/>
                  </a:schemeClr>
                </a:solidFill>
              </a:rPr>
              <a:t>Mantener la documentación</a:t>
            </a:r>
            <a:r>
              <a:rPr lang="es-ES" sz="2600" kern="0" dirty="0" smtClean="0">
                <a:solidFill>
                  <a:schemeClr val="accent1">
                    <a:lumMod val="50000"/>
                  </a:schemeClr>
                </a:solidFill>
              </a:rPr>
              <a:t>.</a:t>
            </a:r>
            <a:endParaRPr lang="es-ES" sz="2600" kern="0" dirty="0">
              <a:solidFill>
                <a:schemeClr val="accent1">
                  <a:lumMod val="50000"/>
                </a:schemeClr>
              </a:solidFill>
            </a:endParaRPr>
          </a:p>
          <a:p>
            <a:pPr marL="342900" indent="-342900" algn="just" eaLnBrk="0" hangingPunct="0">
              <a:lnSpc>
                <a:spcPct val="150000"/>
              </a:lnSpc>
              <a:spcBef>
                <a:spcPts val="0"/>
              </a:spcBef>
              <a:spcAft>
                <a:spcPts val="0"/>
              </a:spcAft>
              <a:buClr>
                <a:schemeClr val="hlink"/>
              </a:buClr>
              <a:buFont typeface="Arial" pitchFamily="34" charset="0"/>
              <a:buChar char="•"/>
              <a:defRPr/>
            </a:pPr>
            <a:r>
              <a:rPr lang="es-ES" sz="2600" kern="0" dirty="0">
                <a:solidFill>
                  <a:schemeClr val="accent1">
                    <a:lumMod val="50000"/>
                  </a:schemeClr>
                </a:solidFill>
              </a:rPr>
              <a:t>Reforzar el mantenimiento y la escalabilidad</a:t>
            </a:r>
            <a:r>
              <a:rPr lang="es-ES" sz="2600" kern="0" dirty="0" smtClean="0">
                <a:solidFill>
                  <a:schemeClr val="accent1">
                    <a:lumMod val="50000"/>
                  </a:schemeClr>
                </a:solidFill>
              </a:rPr>
              <a:t>.</a:t>
            </a:r>
            <a:endParaRPr lang="es-ES" sz="2600" kern="0" dirty="0">
              <a:solidFill>
                <a:schemeClr val="accent1">
                  <a:lumMod val="50000"/>
                </a:schemeClr>
              </a:solidFill>
            </a:endParaRPr>
          </a:p>
          <a:p>
            <a:pPr marL="342900" indent="-342900" algn="just" eaLnBrk="0" hangingPunct="0">
              <a:lnSpc>
                <a:spcPct val="150000"/>
              </a:lnSpc>
              <a:spcBef>
                <a:spcPts val="0"/>
              </a:spcBef>
              <a:spcAft>
                <a:spcPts val="0"/>
              </a:spcAft>
              <a:buClr>
                <a:schemeClr val="hlink"/>
              </a:buClr>
              <a:buFont typeface="Arial" pitchFamily="34" charset="0"/>
              <a:buChar char="•"/>
              <a:defRPr/>
            </a:pPr>
            <a:r>
              <a:rPr lang="es-ES" sz="2600" kern="0" dirty="0">
                <a:solidFill>
                  <a:schemeClr val="accent1">
                    <a:lumMod val="50000"/>
                  </a:schemeClr>
                </a:solidFill>
              </a:rPr>
              <a:t>Garantizar la interoperabilidad</a:t>
            </a:r>
            <a:r>
              <a:rPr lang="es-ES" sz="2600" kern="0" dirty="0" smtClean="0">
                <a:solidFill>
                  <a:schemeClr val="accent1">
                    <a:lumMod val="50000"/>
                  </a:schemeClr>
                </a:solidFill>
              </a:rPr>
              <a:t>.</a:t>
            </a:r>
            <a:endParaRPr lang="es-ES" sz="2600" kern="0" dirty="0">
              <a:solidFill>
                <a:schemeClr val="accent1">
                  <a:lumMod val="50000"/>
                </a:schemeClr>
              </a:solidFill>
            </a:endParaRPr>
          </a:p>
          <a:p>
            <a:pPr marL="342900" indent="-342900" algn="just" eaLnBrk="0" hangingPunct="0">
              <a:lnSpc>
                <a:spcPct val="150000"/>
              </a:lnSpc>
              <a:spcBef>
                <a:spcPts val="0"/>
              </a:spcBef>
              <a:spcAft>
                <a:spcPts val="0"/>
              </a:spcAft>
              <a:buClr>
                <a:schemeClr val="hlink"/>
              </a:buClr>
              <a:buFont typeface="Arial" pitchFamily="34" charset="0"/>
              <a:buChar char="•"/>
              <a:defRPr/>
            </a:pPr>
            <a:r>
              <a:rPr lang="es-ES" sz="2600" kern="0" dirty="0">
                <a:solidFill>
                  <a:schemeClr val="accent1">
                    <a:lumMod val="50000"/>
                  </a:schemeClr>
                </a:solidFill>
              </a:rPr>
              <a:t>Desarrollo rápido (componentes, aspectos, servicios</a:t>
            </a:r>
            <a:r>
              <a:rPr lang="es-ES" sz="2600" kern="0" dirty="0" smtClean="0">
                <a:solidFill>
                  <a:schemeClr val="accent1">
                    <a:lumMod val="50000"/>
                  </a:schemeClr>
                </a:solidFill>
              </a:rPr>
              <a:t>).</a:t>
            </a:r>
            <a:endParaRPr lang="es-ES" sz="2600" kern="0" dirty="0">
              <a:solidFill>
                <a:schemeClr val="accent1">
                  <a:lumMod val="50000"/>
                </a:schemeClr>
              </a:solidFill>
            </a:endParaRPr>
          </a:p>
          <a:p>
            <a:pPr marL="342900" indent="-342900" algn="just" eaLnBrk="0" hangingPunct="0">
              <a:lnSpc>
                <a:spcPct val="150000"/>
              </a:lnSpc>
              <a:spcBef>
                <a:spcPts val="0"/>
              </a:spcBef>
              <a:spcAft>
                <a:spcPts val="0"/>
              </a:spcAft>
              <a:buClr>
                <a:schemeClr val="hlink"/>
              </a:buClr>
              <a:buFont typeface="Arial" pitchFamily="34" charset="0"/>
              <a:buChar char="•"/>
              <a:defRPr/>
            </a:pPr>
            <a:r>
              <a:rPr lang="es-ES" sz="2600" kern="0" dirty="0">
                <a:solidFill>
                  <a:schemeClr val="accent1">
                    <a:lumMod val="50000"/>
                  </a:schemeClr>
                </a:solidFill>
              </a:rPr>
              <a:t>Equipos grandes y altamente distribuidos</a:t>
            </a:r>
            <a:r>
              <a:rPr lang="es-ES" sz="2600" kern="0" dirty="0" smtClean="0">
                <a:solidFill>
                  <a:schemeClr val="accent1">
                    <a:lumMod val="50000"/>
                  </a:schemeClr>
                </a:solidFill>
              </a:rPr>
              <a:t>.</a:t>
            </a:r>
            <a:endParaRPr lang="es-ES" sz="2600" kern="0" dirty="0">
              <a:solidFill>
                <a:schemeClr val="accent1">
                  <a:lumMod val="50000"/>
                </a:schemeClr>
              </a:solidFill>
            </a:endParaRPr>
          </a:p>
          <a:p>
            <a:pPr marL="342900" indent="-342900" algn="just" eaLnBrk="0" hangingPunct="0">
              <a:lnSpc>
                <a:spcPct val="150000"/>
              </a:lnSpc>
              <a:spcBef>
                <a:spcPts val="0"/>
              </a:spcBef>
              <a:spcAft>
                <a:spcPts val="0"/>
              </a:spcAft>
              <a:buClr>
                <a:schemeClr val="hlink"/>
              </a:buClr>
              <a:buFont typeface="Arial" pitchFamily="34" charset="0"/>
              <a:buChar char="•"/>
              <a:defRPr/>
            </a:pPr>
            <a:r>
              <a:rPr lang="es-ES" sz="2600" kern="0" dirty="0">
                <a:solidFill>
                  <a:schemeClr val="accent1">
                    <a:lumMod val="50000"/>
                  </a:schemeClr>
                </a:solidFill>
              </a:rPr>
              <a:t>Solución de problemas confusos</a:t>
            </a:r>
            <a:r>
              <a:rPr lang="es-ES" sz="2600" kern="0" dirty="0" smtClean="0">
                <a:solidFill>
                  <a:schemeClr val="accent1">
                    <a:lumMod val="50000"/>
                  </a:schemeClr>
                </a:solidFill>
              </a:rPr>
              <a:t>.</a:t>
            </a:r>
            <a:endParaRPr lang="es-ES" sz="2600" kern="0" dirty="0">
              <a:solidFill>
                <a:schemeClr val="accent1">
                  <a:lumMod val="50000"/>
                </a:schemeClr>
              </a:solidFill>
            </a:endParaRPr>
          </a:p>
        </p:txBody>
      </p:sp>
    </p:spTree>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1.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6" name="5 Rectángulo"/>
          <p:cNvSpPr/>
          <p:nvPr/>
        </p:nvSpPr>
        <p:spPr>
          <a:xfrm>
            <a:off x="533400" y="228600"/>
            <a:ext cx="7239000" cy="769441"/>
          </a:xfrm>
          <a:prstGeom prst="rect">
            <a:avLst/>
          </a:prstGeom>
        </p:spPr>
        <p:txBody>
          <a:bodyPr>
            <a:spAutoFit/>
          </a:bodyPr>
          <a:lstStyle/>
          <a:p>
            <a:pPr algn="ctr" eaLnBrk="0" hangingPunct="0">
              <a:defRPr/>
            </a:pPr>
            <a:r>
              <a:rPr lang="es-ES" sz="4400" dirty="0">
                <a:solidFill>
                  <a:schemeClr val="bg1"/>
                </a:solidFill>
                <a:latin typeface="+mj-lt"/>
                <a:ea typeface="+mj-ea"/>
                <a:cs typeface="+mj-cs"/>
              </a:rPr>
              <a:t>Resumen parcial</a:t>
            </a:r>
          </a:p>
        </p:txBody>
      </p:sp>
      <p:sp>
        <p:nvSpPr>
          <p:cNvPr id="4" name="Rectangle 3"/>
          <p:cNvSpPr txBox="1">
            <a:spLocks noChangeArrowheads="1"/>
          </p:cNvSpPr>
          <p:nvPr/>
        </p:nvSpPr>
        <p:spPr bwMode="auto">
          <a:xfrm>
            <a:off x="228600" y="1143000"/>
            <a:ext cx="8382000" cy="4648200"/>
          </a:xfrm>
          <a:prstGeom prst="rect">
            <a:avLst/>
          </a:prstGeom>
          <a:noFill/>
          <a:ln w="9525">
            <a:noFill/>
            <a:miter lim="800000"/>
            <a:headEnd/>
            <a:tailEnd/>
          </a:ln>
        </p:spPr>
        <p:txBody>
          <a:bodyPr/>
          <a:lstStyle/>
          <a:p>
            <a:pPr marL="342900" indent="-342900" algn="just" eaLnBrk="0" hangingPunct="0">
              <a:lnSpc>
                <a:spcPct val="90000"/>
              </a:lnSpc>
              <a:spcBef>
                <a:spcPct val="40000"/>
              </a:spcBef>
              <a:spcAft>
                <a:spcPct val="10000"/>
              </a:spcAft>
              <a:buClr>
                <a:schemeClr val="hlink"/>
              </a:buClr>
              <a:defRPr/>
            </a:pPr>
            <a:endParaRPr lang="es-ES" sz="2600" kern="0" dirty="0"/>
          </a:p>
          <a:p>
            <a:pPr marL="342900" indent="-342900" algn="just">
              <a:lnSpc>
                <a:spcPct val="150000"/>
              </a:lnSpc>
              <a:spcBef>
                <a:spcPts val="0"/>
              </a:spcBef>
              <a:spcAft>
                <a:spcPts val="0"/>
              </a:spcAft>
              <a:buClr>
                <a:schemeClr val="hlink"/>
              </a:buClr>
              <a:buFont typeface="Arial" pitchFamily="34" charset="0"/>
              <a:buChar char="•"/>
              <a:defRPr/>
            </a:pPr>
            <a:r>
              <a:rPr lang="es-ES" sz="2600" kern="0" dirty="0">
                <a:solidFill>
                  <a:schemeClr val="accent1">
                    <a:lumMod val="50000"/>
                  </a:schemeClr>
                </a:solidFill>
              </a:rPr>
              <a:t>El enfoque </a:t>
            </a:r>
            <a:r>
              <a:rPr lang="es-ES" sz="2600" kern="0" dirty="0">
                <a:solidFill>
                  <a:schemeClr val="accent1">
                    <a:lumMod val="50000"/>
                  </a:schemeClr>
                </a:solidFill>
                <a:effectLst>
                  <a:outerShdw blurRad="38100" dist="38100" dir="2700000" algn="tl">
                    <a:srgbClr val="000000">
                      <a:alpha val="43137"/>
                    </a:srgbClr>
                  </a:outerShdw>
                </a:effectLst>
              </a:rPr>
              <a:t>pesado</a:t>
            </a:r>
            <a:r>
              <a:rPr lang="es-ES" sz="2600" kern="0" dirty="0">
                <a:solidFill>
                  <a:schemeClr val="accent1">
                    <a:lumMod val="50000"/>
                  </a:schemeClr>
                </a:solidFill>
              </a:rPr>
              <a:t> nos garantiza documentación y mayor disciplina, pero debilita la creatividad y lo rápido que necesitamos solucionar los problemas.</a:t>
            </a:r>
          </a:p>
          <a:p>
            <a:pPr marL="342900" indent="-342900" algn="just">
              <a:lnSpc>
                <a:spcPct val="150000"/>
              </a:lnSpc>
              <a:spcBef>
                <a:spcPts val="0"/>
              </a:spcBef>
              <a:spcAft>
                <a:spcPts val="0"/>
              </a:spcAft>
              <a:buClr>
                <a:schemeClr val="hlink"/>
              </a:buClr>
              <a:buFont typeface="Arial" pitchFamily="34" charset="0"/>
              <a:buChar char="•"/>
              <a:defRPr/>
            </a:pPr>
            <a:r>
              <a:rPr lang="es-ES" sz="2600" kern="0" dirty="0" smtClean="0">
                <a:solidFill>
                  <a:schemeClr val="accent1">
                    <a:lumMod val="50000"/>
                  </a:schemeClr>
                </a:solidFill>
              </a:rPr>
              <a:t>El </a:t>
            </a:r>
            <a:r>
              <a:rPr lang="es-ES" sz="2600" kern="0" dirty="0">
                <a:solidFill>
                  <a:schemeClr val="accent1">
                    <a:lumMod val="50000"/>
                  </a:schemeClr>
                </a:solidFill>
              </a:rPr>
              <a:t>enfoque </a:t>
            </a:r>
            <a:r>
              <a:rPr lang="es-ES" sz="2600" kern="0" dirty="0">
                <a:solidFill>
                  <a:schemeClr val="accent1">
                    <a:lumMod val="50000"/>
                  </a:schemeClr>
                </a:solidFill>
                <a:effectLst>
                  <a:outerShdw blurRad="38100" dist="38100" dir="2700000" algn="tl">
                    <a:srgbClr val="000000">
                      <a:alpha val="43137"/>
                    </a:srgbClr>
                  </a:outerShdw>
                </a:effectLst>
              </a:rPr>
              <a:t>ágil</a:t>
            </a:r>
            <a:r>
              <a:rPr lang="es-ES" sz="2600" kern="0" dirty="0">
                <a:solidFill>
                  <a:schemeClr val="accent1">
                    <a:lumMod val="50000"/>
                  </a:schemeClr>
                </a:solidFill>
              </a:rPr>
              <a:t> ofrece agilidad y solución de problemas, pero es débil en el mantenimiento y la escalabilidad del software. </a:t>
            </a:r>
          </a:p>
          <a:p>
            <a:pPr marL="342900" indent="-342900" algn="just">
              <a:lnSpc>
                <a:spcPct val="150000"/>
              </a:lnSpc>
              <a:spcBef>
                <a:spcPts val="0"/>
              </a:spcBef>
              <a:spcAft>
                <a:spcPts val="0"/>
              </a:spcAft>
              <a:buClr>
                <a:schemeClr val="hlink"/>
              </a:buClr>
              <a:buFont typeface="Arial" pitchFamily="34" charset="0"/>
              <a:buChar char="•"/>
              <a:defRPr/>
            </a:pPr>
            <a:r>
              <a:rPr lang="es-ES" sz="2600" kern="0" dirty="0" smtClean="0">
                <a:solidFill>
                  <a:schemeClr val="accent1">
                    <a:lumMod val="50000"/>
                  </a:schemeClr>
                </a:solidFill>
              </a:rPr>
              <a:t>El </a:t>
            </a:r>
            <a:r>
              <a:rPr lang="es-ES" sz="2600" kern="0" dirty="0">
                <a:solidFill>
                  <a:schemeClr val="accent1">
                    <a:lumMod val="50000"/>
                  </a:schemeClr>
                </a:solidFill>
              </a:rPr>
              <a:t>enfoque </a:t>
            </a:r>
            <a:r>
              <a:rPr lang="es-ES" sz="2600" kern="0" dirty="0">
                <a:solidFill>
                  <a:schemeClr val="accent1">
                    <a:lumMod val="50000"/>
                  </a:schemeClr>
                </a:solidFill>
                <a:effectLst>
                  <a:outerShdw blurRad="38100" dist="38100" dir="2700000" algn="tl">
                    <a:srgbClr val="000000">
                      <a:alpha val="43137"/>
                    </a:srgbClr>
                  </a:outerShdw>
                </a:effectLst>
              </a:rPr>
              <a:t>híbrido</a:t>
            </a:r>
            <a:r>
              <a:rPr lang="es-ES" sz="2600" kern="0" dirty="0">
                <a:solidFill>
                  <a:schemeClr val="accent1">
                    <a:lumMod val="50000"/>
                  </a:schemeClr>
                </a:solidFill>
              </a:rPr>
              <a:t>  es una tendencia actual, que se define sobre la base de utilizar lo mejor del tradicional y del ágil.</a:t>
            </a:r>
          </a:p>
          <a:p>
            <a:pPr marL="800100" lvl="1" indent="-342900" algn="just" eaLnBrk="0" hangingPunct="0">
              <a:lnSpc>
                <a:spcPct val="90000"/>
              </a:lnSpc>
              <a:spcBef>
                <a:spcPct val="40000"/>
              </a:spcBef>
              <a:spcAft>
                <a:spcPct val="10000"/>
              </a:spcAft>
              <a:buClr>
                <a:schemeClr val="hlink"/>
              </a:buClr>
              <a:buFont typeface="Wingdings" pitchFamily="2" charset="2"/>
              <a:buChar char="v"/>
              <a:defRPr/>
            </a:pPr>
            <a:endParaRPr lang="es-ES" sz="2600" kern="0" dirty="0"/>
          </a:p>
        </p:txBody>
      </p:sp>
    </p:spTree>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2.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4" name="3 Rectángulo"/>
          <p:cNvSpPr/>
          <p:nvPr/>
        </p:nvSpPr>
        <p:spPr>
          <a:xfrm>
            <a:off x="1828800" y="228600"/>
            <a:ext cx="5791200" cy="769441"/>
          </a:xfrm>
          <a:prstGeom prst="rect">
            <a:avLst/>
          </a:prstGeom>
        </p:spPr>
        <p:txBody>
          <a:bodyPr>
            <a:spAutoFit/>
          </a:bodyPr>
          <a:lstStyle/>
          <a:p>
            <a:pPr algn="ctr" eaLnBrk="0" hangingPunct="0">
              <a:defRPr/>
            </a:pPr>
            <a:r>
              <a:rPr lang="es-ES" sz="4400" dirty="0">
                <a:solidFill>
                  <a:schemeClr val="bg1"/>
                </a:solidFill>
                <a:latin typeface="+mj-lt"/>
                <a:ea typeface="+mj-ea"/>
                <a:cs typeface="+mj-cs"/>
              </a:rPr>
              <a:t>Modelo de procesos</a:t>
            </a:r>
          </a:p>
        </p:txBody>
      </p:sp>
      <p:sp>
        <p:nvSpPr>
          <p:cNvPr id="7" name="Rectangle 3"/>
          <p:cNvSpPr txBox="1">
            <a:spLocks noChangeArrowheads="1"/>
          </p:cNvSpPr>
          <p:nvPr/>
        </p:nvSpPr>
        <p:spPr bwMode="auto">
          <a:xfrm>
            <a:off x="228600" y="1447800"/>
            <a:ext cx="8610600" cy="2743200"/>
          </a:xfrm>
          <a:prstGeom prst="rect">
            <a:avLst/>
          </a:prstGeom>
          <a:noFill/>
          <a:ln w="9525">
            <a:noFill/>
            <a:miter lim="800000"/>
            <a:headEnd/>
            <a:tailEnd/>
          </a:ln>
        </p:spPr>
        <p:txBody>
          <a:bodyPr/>
          <a:lstStyle/>
          <a:p>
            <a:pPr marL="342900" indent="-342900" algn="just">
              <a:lnSpc>
                <a:spcPct val="150000"/>
              </a:lnSpc>
              <a:spcBef>
                <a:spcPts val="0"/>
              </a:spcBef>
              <a:spcAft>
                <a:spcPts val="0"/>
              </a:spcAft>
              <a:buClr>
                <a:schemeClr val="hlink"/>
              </a:buClr>
              <a:buFont typeface="Arial" pitchFamily="34" charset="0"/>
              <a:buChar char="•"/>
              <a:defRPr/>
            </a:pPr>
            <a:r>
              <a:rPr lang="es-ES" sz="2600" kern="0" dirty="0">
                <a:solidFill>
                  <a:schemeClr val="accent1">
                    <a:lumMod val="50000"/>
                  </a:schemeClr>
                </a:solidFill>
              </a:rPr>
              <a:t>Representación abstracta de un proceso de software. Cada modelo representa un proceso desde una perspectiva particular, y así proporciona solo información parcial sobre ese proceso. </a:t>
            </a:r>
            <a:endParaRPr lang="es-ES" sz="2600" kern="0" dirty="0" smtClean="0">
              <a:solidFill>
                <a:schemeClr val="accent1">
                  <a:lumMod val="50000"/>
                </a:schemeClr>
              </a:solidFill>
            </a:endParaRPr>
          </a:p>
          <a:p>
            <a:pPr marL="342900" indent="-342900" algn="just">
              <a:lnSpc>
                <a:spcPct val="150000"/>
              </a:lnSpc>
              <a:spcBef>
                <a:spcPts val="0"/>
              </a:spcBef>
              <a:spcAft>
                <a:spcPts val="0"/>
              </a:spcAft>
              <a:buClr>
                <a:schemeClr val="hlink"/>
              </a:buClr>
              <a:defRPr/>
            </a:pPr>
            <a:r>
              <a:rPr lang="es-ES" sz="2600" kern="0" dirty="0" smtClean="0">
                <a:solidFill>
                  <a:schemeClr val="accent1">
                    <a:lumMod val="50000"/>
                  </a:schemeClr>
                </a:solidFill>
              </a:rPr>
              <a:t>                                                                  I. </a:t>
            </a:r>
            <a:r>
              <a:rPr lang="es-ES" sz="2600" kern="0" dirty="0" err="1" smtClean="0">
                <a:solidFill>
                  <a:schemeClr val="accent1">
                    <a:lumMod val="50000"/>
                  </a:schemeClr>
                </a:solidFill>
              </a:rPr>
              <a:t>Sommerville</a:t>
            </a:r>
            <a:endParaRPr lang="es-ES" sz="2600" kern="0" dirty="0" smtClean="0">
              <a:solidFill>
                <a:schemeClr val="accent1">
                  <a:lumMod val="50000"/>
                </a:schemeClr>
              </a:solidFill>
            </a:endParaRPr>
          </a:p>
          <a:p>
            <a:pPr marL="342900" indent="-342900" algn="just">
              <a:lnSpc>
                <a:spcPct val="150000"/>
              </a:lnSpc>
              <a:spcBef>
                <a:spcPts val="0"/>
              </a:spcBef>
              <a:spcAft>
                <a:spcPts val="0"/>
              </a:spcAft>
              <a:buClr>
                <a:schemeClr val="hlink"/>
              </a:buClr>
              <a:buFont typeface="Arial" pitchFamily="34" charset="0"/>
              <a:buChar char="•"/>
              <a:defRPr/>
            </a:pPr>
            <a:r>
              <a:rPr lang="es-ES" sz="2600" kern="0" dirty="0" smtClean="0">
                <a:solidFill>
                  <a:schemeClr val="accent1">
                    <a:lumMod val="50000"/>
                  </a:schemeClr>
                </a:solidFill>
              </a:rPr>
              <a:t>Estrategia de desarrollo que acompaña al proceso, métodos y capas de herramientas, así como a las actividades del marco de trabajo común.	</a:t>
            </a:r>
          </a:p>
          <a:p>
            <a:pPr marL="342900" indent="-342900" algn="just">
              <a:lnSpc>
                <a:spcPct val="150000"/>
              </a:lnSpc>
              <a:spcBef>
                <a:spcPts val="0"/>
              </a:spcBef>
              <a:spcAft>
                <a:spcPts val="0"/>
              </a:spcAft>
              <a:buClr>
                <a:schemeClr val="hlink"/>
              </a:buClr>
              <a:defRPr/>
            </a:pPr>
            <a:r>
              <a:rPr lang="es-ES" sz="2600" kern="0" dirty="0" smtClean="0">
                <a:solidFill>
                  <a:schemeClr val="accent1">
                    <a:lumMod val="50000"/>
                  </a:schemeClr>
                </a:solidFill>
              </a:rPr>
              <a:t>                                                                     R. </a:t>
            </a:r>
            <a:r>
              <a:rPr lang="es-ES" sz="2600" kern="0" dirty="0" err="1" smtClean="0">
                <a:solidFill>
                  <a:schemeClr val="accent1">
                    <a:lumMod val="50000"/>
                  </a:schemeClr>
                </a:solidFill>
              </a:rPr>
              <a:t>Pressman</a:t>
            </a:r>
            <a:r>
              <a:rPr lang="es-ES" sz="2600" kern="0" dirty="0" smtClean="0">
                <a:solidFill>
                  <a:schemeClr val="accent1">
                    <a:lumMod val="50000"/>
                  </a:schemeClr>
                </a:solidFill>
              </a:rPr>
              <a:t> </a:t>
            </a:r>
          </a:p>
          <a:p>
            <a:pPr marL="342900" indent="-342900" algn="just">
              <a:lnSpc>
                <a:spcPct val="150000"/>
              </a:lnSpc>
              <a:spcBef>
                <a:spcPts val="0"/>
              </a:spcBef>
              <a:spcAft>
                <a:spcPts val="0"/>
              </a:spcAft>
              <a:buClr>
                <a:schemeClr val="hlink"/>
              </a:buClr>
              <a:defRPr/>
            </a:pPr>
            <a:endParaRPr lang="es-ES" sz="2600" kern="0" dirty="0">
              <a:solidFill>
                <a:schemeClr val="accent1">
                  <a:lumMod val="50000"/>
                </a:schemeClr>
              </a:solidFill>
            </a:endParaRPr>
          </a:p>
        </p:txBody>
      </p:sp>
    </p:spTree>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43.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4" name="3 Rectángulo"/>
          <p:cNvSpPr/>
          <p:nvPr/>
        </p:nvSpPr>
        <p:spPr>
          <a:xfrm>
            <a:off x="914400" y="228600"/>
            <a:ext cx="6553200" cy="646113"/>
          </a:xfrm>
          <a:prstGeom prst="rect">
            <a:avLst/>
          </a:prstGeom>
        </p:spPr>
        <p:txBody>
          <a:bodyPr>
            <a:spAutoFit/>
          </a:bodyPr>
          <a:lstStyle/>
          <a:p>
            <a:pPr algn="ctr" eaLnBrk="0" hangingPunct="0">
              <a:defRPr/>
            </a:pPr>
            <a:r>
              <a:rPr lang="es-ES" sz="3600" dirty="0">
                <a:solidFill>
                  <a:schemeClr val="bg1"/>
                </a:solidFill>
                <a:latin typeface="+mj-lt"/>
                <a:ea typeface="+mj-ea"/>
                <a:cs typeface="+mj-cs"/>
              </a:rPr>
              <a:t>Clasificación según </a:t>
            </a:r>
            <a:r>
              <a:rPr lang="es-ES" sz="3600" dirty="0" err="1">
                <a:solidFill>
                  <a:schemeClr val="bg1"/>
                </a:solidFill>
                <a:latin typeface="+mj-lt"/>
                <a:ea typeface="+mj-ea"/>
                <a:cs typeface="+mj-cs"/>
              </a:rPr>
              <a:t>Pressman</a:t>
            </a:r>
            <a:endParaRPr lang="es-ES" sz="3600" dirty="0">
              <a:solidFill>
                <a:schemeClr val="bg1"/>
              </a:solidFill>
              <a:latin typeface="+mj-lt"/>
              <a:ea typeface="+mj-ea"/>
              <a:cs typeface="+mj-cs"/>
            </a:endParaRPr>
          </a:p>
        </p:txBody>
      </p:sp>
      <p:sp>
        <p:nvSpPr>
          <p:cNvPr id="6" name="5 Proceso alternativo"/>
          <p:cNvSpPr/>
          <p:nvPr/>
        </p:nvSpPr>
        <p:spPr>
          <a:xfrm>
            <a:off x="457200" y="1905000"/>
            <a:ext cx="1676400" cy="685800"/>
          </a:xfrm>
          <a:prstGeom prst="flowChartAlternateProcess">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s-ES" dirty="0"/>
              <a:t>Modelos </a:t>
            </a:r>
          </a:p>
          <a:p>
            <a:pPr algn="ctr">
              <a:defRPr/>
            </a:pPr>
            <a:r>
              <a:rPr lang="es-ES" dirty="0"/>
              <a:t>Prescriptivos</a:t>
            </a:r>
            <a:endParaRPr lang="en-US" dirty="0"/>
          </a:p>
        </p:txBody>
      </p:sp>
      <p:sp>
        <p:nvSpPr>
          <p:cNvPr id="8" name="7 Proceso alternativo"/>
          <p:cNvSpPr/>
          <p:nvPr/>
        </p:nvSpPr>
        <p:spPr>
          <a:xfrm>
            <a:off x="2514600" y="1219200"/>
            <a:ext cx="2362200" cy="381000"/>
          </a:xfrm>
          <a:prstGeom prst="flowChartAlternateProcess">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s-ES" dirty="0"/>
              <a:t>Modelo en cascada</a:t>
            </a:r>
            <a:endParaRPr lang="en-US" dirty="0"/>
          </a:p>
        </p:txBody>
      </p:sp>
      <p:sp>
        <p:nvSpPr>
          <p:cNvPr id="9" name="8 Proceso alternativo"/>
          <p:cNvSpPr/>
          <p:nvPr/>
        </p:nvSpPr>
        <p:spPr>
          <a:xfrm>
            <a:off x="2514600" y="2286000"/>
            <a:ext cx="2667000" cy="381000"/>
          </a:xfrm>
          <a:prstGeom prst="flowChartAlternateProcess">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s-ES" dirty="0"/>
              <a:t>Modelos  incrementales</a:t>
            </a:r>
            <a:endParaRPr lang="en-US" dirty="0"/>
          </a:p>
        </p:txBody>
      </p:sp>
      <p:sp>
        <p:nvSpPr>
          <p:cNvPr id="10" name="9 Proceso alternativo"/>
          <p:cNvSpPr/>
          <p:nvPr/>
        </p:nvSpPr>
        <p:spPr>
          <a:xfrm>
            <a:off x="2514600" y="1752600"/>
            <a:ext cx="2362200" cy="381000"/>
          </a:xfrm>
          <a:prstGeom prst="flowChartAlternateProcess">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s-ES" dirty="0"/>
              <a:t>Modelos evolutivos</a:t>
            </a:r>
          </a:p>
        </p:txBody>
      </p:sp>
      <p:sp>
        <p:nvSpPr>
          <p:cNvPr id="11" name="10 Proceso alternativo"/>
          <p:cNvSpPr/>
          <p:nvPr/>
        </p:nvSpPr>
        <p:spPr>
          <a:xfrm>
            <a:off x="2514600" y="2819400"/>
            <a:ext cx="2667000" cy="381000"/>
          </a:xfrm>
          <a:prstGeom prst="flowChartAlternateProcess">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s-ES" dirty="0"/>
              <a:t>Modelos especializados</a:t>
            </a:r>
            <a:endParaRPr lang="en-US" dirty="0"/>
          </a:p>
        </p:txBody>
      </p:sp>
      <p:cxnSp>
        <p:nvCxnSpPr>
          <p:cNvPr id="13" name="12 Conector angular"/>
          <p:cNvCxnSpPr>
            <a:stCxn id="6" idx="3"/>
            <a:endCxn id="8" idx="1"/>
          </p:cNvCxnSpPr>
          <p:nvPr/>
        </p:nvCxnSpPr>
        <p:spPr>
          <a:xfrm flipV="1">
            <a:off x="2133600" y="1409700"/>
            <a:ext cx="381000" cy="838200"/>
          </a:xfrm>
          <a:prstGeom prst="bentConnector3">
            <a:avLst>
              <a:gd name="adj1" fmla="val 50000"/>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5" name="14 Conector angular"/>
          <p:cNvCxnSpPr>
            <a:stCxn id="6" idx="3"/>
            <a:endCxn id="10" idx="1"/>
          </p:cNvCxnSpPr>
          <p:nvPr/>
        </p:nvCxnSpPr>
        <p:spPr>
          <a:xfrm flipV="1">
            <a:off x="2133600" y="1943100"/>
            <a:ext cx="381000" cy="304800"/>
          </a:xfrm>
          <a:prstGeom prst="bentConnector3">
            <a:avLst>
              <a:gd name="adj1" fmla="val 50000"/>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7" name="16 Conector angular"/>
          <p:cNvCxnSpPr>
            <a:stCxn id="6" idx="3"/>
            <a:endCxn id="9" idx="1"/>
          </p:cNvCxnSpPr>
          <p:nvPr/>
        </p:nvCxnSpPr>
        <p:spPr>
          <a:xfrm>
            <a:off x="2133600" y="2247900"/>
            <a:ext cx="381000" cy="228600"/>
          </a:xfrm>
          <a:prstGeom prst="bentConnector3">
            <a:avLst>
              <a:gd name="adj1" fmla="val 50000"/>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9" name="18 Conector angular"/>
          <p:cNvCxnSpPr>
            <a:stCxn id="6" idx="3"/>
            <a:endCxn id="11" idx="1"/>
          </p:cNvCxnSpPr>
          <p:nvPr/>
        </p:nvCxnSpPr>
        <p:spPr>
          <a:xfrm>
            <a:off x="2133600" y="2247900"/>
            <a:ext cx="381000" cy="762000"/>
          </a:xfrm>
          <a:prstGeom prst="bentConnector3">
            <a:avLst>
              <a:gd name="adj1" fmla="val 50000"/>
            </a:avLst>
          </a:prstGeom>
          <a:ln>
            <a:tailEnd type="arrow"/>
          </a:ln>
        </p:spPr>
        <p:style>
          <a:lnRef idx="1">
            <a:schemeClr val="accent1"/>
          </a:lnRef>
          <a:fillRef idx="0">
            <a:schemeClr val="accent1"/>
          </a:fillRef>
          <a:effectRef idx="0">
            <a:schemeClr val="accent1"/>
          </a:effectRef>
          <a:fontRef idx="minor">
            <a:schemeClr val="tx1"/>
          </a:fontRef>
        </p:style>
      </p:cxnSp>
      <p:sp>
        <p:nvSpPr>
          <p:cNvPr id="20" name="19 Proceso alternativo"/>
          <p:cNvSpPr/>
          <p:nvPr/>
        </p:nvSpPr>
        <p:spPr>
          <a:xfrm>
            <a:off x="457200" y="4724400"/>
            <a:ext cx="1676400" cy="685800"/>
          </a:xfrm>
          <a:prstGeom prst="flowChartAlternateProcess">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s-ES" dirty="0"/>
              <a:t>Modelos </a:t>
            </a:r>
          </a:p>
          <a:p>
            <a:pPr algn="ctr">
              <a:defRPr/>
            </a:pPr>
            <a:r>
              <a:rPr lang="es-ES" dirty="0"/>
              <a:t>Ágiles</a:t>
            </a:r>
            <a:endParaRPr lang="en-US" dirty="0"/>
          </a:p>
        </p:txBody>
      </p:sp>
      <p:sp>
        <p:nvSpPr>
          <p:cNvPr id="54" name="53 Proceso alternativo"/>
          <p:cNvSpPr/>
          <p:nvPr/>
        </p:nvSpPr>
        <p:spPr>
          <a:xfrm>
            <a:off x="2514600" y="3886200"/>
            <a:ext cx="2743200" cy="381000"/>
          </a:xfrm>
          <a:prstGeom prst="flowChartAlternateProcess">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s-ES" dirty="0"/>
              <a:t>Programación Extrema</a:t>
            </a:r>
            <a:endParaRPr lang="en-US" dirty="0"/>
          </a:p>
        </p:txBody>
      </p:sp>
      <p:sp>
        <p:nvSpPr>
          <p:cNvPr id="55" name="54 Proceso alternativo"/>
          <p:cNvSpPr/>
          <p:nvPr/>
        </p:nvSpPr>
        <p:spPr>
          <a:xfrm>
            <a:off x="2514600" y="4419600"/>
            <a:ext cx="5029200" cy="381000"/>
          </a:xfrm>
          <a:prstGeom prst="flowChartAlternateProcess">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s-ES" dirty="0"/>
              <a:t>Desarrollo Adaptativo de Software (DAS)</a:t>
            </a:r>
            <a:endParaRPr lang="en-US" dirty="0"/>
          </a:p>
        </p:txBody>
      </p:sp>
      <p:sp>
        <p:nvSpPr>
          <p:cNvPr id="56" name="55 Proceso alternativo"/>
          <p:cNvSpPr/>
          <p:nvPr/>
        </p:nvSpPr>
        <p:spPr>
          <a:xfrm>
            <a:off x="2514600" y="4953000"/>
            <a:ext cx="5029200" cy="685800"/>
          </a:xfrm>
          <a:prstGeom prst="flowChartAlternateProcess">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s-ES" dirty="0"/>
              <a:t>Método de desarrollo de sistemas dinámicos (MDSD)</a:t>
            </a:r>
            <a:endParaRPr lang="en-US" dirty="0"/>
          </a:p>
        </p:txBody>
      </p:sp>
      <p:sp>
        <p:nvSpPr>
          <p:cNvPr id="57" name="56 Proceso alternativo"/>
          <p:cNvSpPr/>
          <p:nvPr/>
        </p:nvSpPr>
        <p:spPr>
          <a:xfrm>
            <a:off x="2514600" y="5791200"/>
            <a:ext cx="2362200" cy="304800"/>
          </a:xfrm>
          <a:prstGeom prst="flowChartAlternateProcess">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s-ES" dirty="0"/>
              <a:t>  Melé (</a:t>
            </a:r>
            <a:r>
              <a:rPr lang="es-ES" dirty="0" err="1"/>
              <a:t>Scrum</a:t>
            </a:r>
            <a:r>
              <a:rPr lang="es-ES" dirty="0"/>
              <a:t>)</a:t>
            </a:r>
            <a:endParaRPr lang="en-US" dirty="0"/>
          </a:p>
        </p:txBody>
      </p:sp>
      <p:sp>
        <p:nvSpPr>
          <p:cNvPr id="58" name="57 Proceso alternativo"/>
          <p:cNvSpPr/>
          <p:nvPr/>
        </p:nvSpPr>
        <p:spPr>
          <a:xfrm>
            <a:off x="2514600" y="6248400"/>
            <a:ext cx="5105400" cy="381000"/>
          </a:xfrm>
          <a:prstGeom prst="flowChartAlternateProcess">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s-ES" dirty="0"/>
              <a:t>Desarrollo conducido por características (DCC)  </a:t>
            </a:r>
            <a:endParaRPr lang="en-US" dirty="0"/>
          </a:p>
        </p:txBody>
      </p:sp>
      <p:cxnSp>
        <p:nvCxnSpPr>
          <p:cNvPr id="60" name="59 Conector angular"/>
          <p:cNvCxnSpPr>
            <a:stCxn id="20" idx="3"/>
            <a:endCxn id="54" idx="1"/>
          </p:cNvCxnSpPr>
          <p:nvPr/>
        </p:nvCxnSpPr>
        <p:spPr>
          <a:xfrm flipV="1">
            <a:off x="2133600" y="4076700"/>
            <a:ext cx="381000" cy="990600"/>
          </a:xfrm>
          <a:prstGeom prst="bentConnector3">
            <a:avLst>
              <a:gd name="adj1" fmla="val 50000"/>
            </a:avLst>
          </a:prstGeom>
          <a:ln>
            <a:tailEnd type="arrow"/>
          </a:ln>
        </p:spPr>
        <p:style>
          <a:lnRef idx="1">
            <a:schemeClr val="accent1"/>
          </a:lnRef>
          <a:fillRef idx="0">
            <a:schemeClr val="accent1"/>
          </a:fillRef>
          <a:effectRef idx="0">
            <a:schemeClr val="accent1"/>
          </a:effectRef>
          <a:fontRef idx="minor">
            <a:schemeClr val="tx1"/>
          </a:fontRef>
        </p:style>
      </p:cxnSp>
      <p:cxnSp>
        <p:nvCxnSpPr>
          <p:cNvPr id="62" name="61 Conector angular"/>
          <p:cNvCxnSpPr>
            <a:stCxn id="20" idx="3"/>
            <a:endCxn id="55" idx="1"/>
          </p:cNvCxnSpPr>
          <p:nvPr/>
        </p:nvCxnSpPr>
        <p:spPr>
          <a:xfrm flipV="1">
            <a:off x="2133600" y="4610100"/>
            <a:ext cx="381000" cy="457200"/>
          </a:xfrm>
          <a:prstGeom prst="bentConnector3">
            <a:avLst>
              <a:gd name="adj1" fmla="val 50000"/>
            </a:avLst>
          </a:prstGeom>
          <a:ln>
            <a:tailEnd type="arrow"/>
          </a:ln>
        </p:spPr>
        <p:style>
          <a:lnRef idx="1">
            <a:schemeClr val="accent1"/>
          </a:lnRef>
          <a:fillRef idx="0">
            <a:schemeClr val="accent1"/>
          </a:fillRef>
          <a:effectRef idx="0">
            <a:schemeClr val="accent1"/>
          </a:effectRef>
          <a:fontRef idx="minor">
            <a:schemeClr val="tx1"/>
          </a:fontRef>
        </p:style>
      </p:cxnSp>
      <p:cxnSp>
        <p:nvCxnSpPr>
          <p:cNvPr id="64" name="63 Conector angular"/>
          <p:cNvCxnSpPr>
            <a:stCxn id="20" idx="3"/>
            <a:endCxn id="56" idx="1"/>
          </p:cNvCxnSpPr>
          <p:nvPr/>
        </p:nvCxnSpPr>
        <p:spPr>
          <a:xfrm>
            <a:off x="2133600" y="5067300"/>
            <a:ext cx="381000" cy="228600"/>
          </a:xfrm>
          <a:prstGeom prst="bentConnector3">
            <a:avLst>
              <a:gd name="adj1" fmla="val 50000"/>
            </a:avLst>
          </a:prstGeom>
          <a:ln>
            <a:tailEnd type="arrow"/>
          </a:ln>
        </p:spPr>
        <p:style>
          <a:lnRef idx="1">
            <a:schemeClr val="accent1"/>
          </a:lnRef>
          <a:fillRef idx="0">
            <a:schemeClr val="accent1"/>
          </a:fillRef>
          <a:effectRef idx="0">
            <a:schemeClr val="accent1"/>
          </a:effectRef>
          <a:fontRef idx="minor">
            <a:schemeClr val="tx1"/>
          </a:fontRef>
        </p:style>
      </p:cxnSp>
      <p:cxnSp>
        <p:nvCxnSpPr>
          <p:cNvPr id="66" name="65 Conector angular"/>
          <p:cNvCxnSpPr>
            <a:stCxn id="20" idx="3"/>
            <a:endCxn id="57" idx="1"/>
          </p:cNvCxnSpPr>
          <p:nvPr/>
        </p:nvCxnSpPr>
        <p:spPr>
          <a:xfrm>
            <a:off x="2133600" y="5067300"/>
            <a:ext cx="381000" cy="876300"/>
          </a:xfrm>
          <a:prstGeom prst="bentConnector3">
            <a:avLst>
              <a:gd name="adj1" fmla="val 50000"/>
            </a:avLst>
          </a:prstGeom>
          <a:ln>
            <a:tailEnd type="arrow"/>
          </a:ln>
        </p:spPr>
        <p:style>
          <a:lnRef idx="1">
            <a:schemeClr val="accent1"/>
          </a:lnRef>
          <a:fillRef idx="0">
            <a:schemeClr val="accent1"/>
          </a:fillRef>
          <a:effectRef idx="0">
            <a:schemeClr val="accent1"/>
          </a:effectRef>
          <a:fontRef idx="minor">
            <a:schemeClr val="tx1"/>
          </a:fontRef>
        </p:style>
      </p:cxnSp>
      <p:cxnSp>
        <p:nvCxnSpPr>
          <p:cNvPr id="68" name="67 Conector angular"/>
          <p:cNvCxnSpPr>
            <a:stCxn id="20" idx="3"/>
            <a:endCxn id="58" idx="1"/>
          </p:cNvCxnSpPr>
          <p:nvPr/>
        </p:nvCxnSpPr>
        <p:spPr>
          <a:xfrm>
            <a:off x="2133600" y="5067300"/>
            <a:ext cx="381000" cy="1371600"/>
          </a:xfrm>
          <a:prstGeom prst="bentConnector3">
            <a:avLst>
              <a:gd name="adj1" fmla="val 50000"/>
            </a:avLst>
          </a:prstGeom>
          <a:ln>
            <a:tailEnd type="arrow"/>
          </a:ln>
        </p:spPr>
        <p:style>
          <a:lnRef idx="1">
            <a:schemeClr val="accent1"/>
          </a:lnRef>
          <a:fillRef idx="0">
            <a:schemeClr val="accent1"/>
          </a:fillRef>
          <a:effectRef idx="0">
            <a:schemeClr val="accent1"/>
          </a:effectRef>
          <a:fontRef idx="minor">
            <a:schemeClr val="tx1"/>
          </a:fontRef>
        </p:style>
      </p:cxnSp>
      <p:sp>
        <p:nvSpPr>
          <p:cNvPr id="69" name="68 Proceso alternativo"/>
          <p:cNvSpPr/>
          <p:nvPr/>
        </p:nvSpPr>
        <p:spPr>
          <a:xfrm>
            <a:off x="5257800" y="990600"/>
            <a:ext cx="3810000" cy="914400"/>
          </a:xfrm>
          <a:prstGeom prst="flowChartAlternateProcess">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buFont typeface="Arial" pitchFamily="34" charset="0"/>
              <a:buChar char="•"/>
              <a:defRPr/>
            </a:pPr>
            <a:r>
              <a:rPr lang="es-ES" dirty="0"/>
              <a:t>Construcción de prototipos</a:t>
            </a:r>
          </a:p>
          <a:p>
            <a:pPr>
              <a:buFont typeface="Arial" pitchFamily="34" charset="0"/>
              <a:buChar char="•"/>
              <a:defRPr/>
            </a:pPr>
            <a:r>
              <a:rPr lang="es-ES" dirty="0"/>
              <a:t>Modelo en espiral</a:t>
            </a:r>
          </a:p>
          <a:p>
            <a:pPr>
              <a:buFont typeface="Arial" pitchFamily="34" charset="0"/>
              <a:buChar char="•"/>
              <a:defRPr/>
            </a:pPr>
            <a:r>
              <a:rPr lang="es-ES" dirty="0"/>
              <a:t>Modelo de desarrollo concurrente</a:t>
            </a:r>
            <a:endParaRPr lang="en-US" dirty="0"/>
          </a:p>
        </p:txBody>
      </p:sp>
      <p:sp>
        <p:nvSpPr>
          <p:cNvPr id="70" name="69 Proceso alternativo"/>
          <p:cNvSpPr/>
          <p:nvPr/>
        </p:nvSpPr>
        <p:spPr>
          <a:xfrm>
            <a:off x="5638800" y="2168525"/>
            <a:ext cx="2819400" cy="609600"/>
          </a:xfrm>
          <a:prstGeom prst="flowChartAlternateProcess">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buFont typeface="Arial" pitchFamily="34" charset="0"/>
              <a:buChar char="•"/>
              <a:defRPr/>
            </a:pPr>
            <a:r>
              <a:rPr lang="es-ES" dirty="0"/>
              <a:t>DRA</a:t>
            </a:r>
          </a:p>
          <a:p>
            <a:pPr>
              <a:buFont typeface="Arial" pitchFamily="34" charset="0"/>
              <a:buChar char="•"/>
              <a:defRPr/>
            </a:pPr>
            <a:r>
              <a:rPr lang="es-ES" dirty="0"/>
              <a:t>Incremental</a:t>
            </a:r>
            <a:endParaRPr lang="en-US" dirty="0"/>
          </a:p>
        </p:txBody>
      </p:sp>
      <p:cxnSp>
        <p:nvCxnSpPr>
          <p:cNvPr id="72" name="71 Conector angular"/>
          <p:cNvCxnSpPr>
            <a:stCxn id="10" idx="3"/>
            <a:endCxn id="69" idx="1"/>
          </p:cNvCxnSpPr>
          <p:nvPr/>
        </p:nvCxnSpPr>
        <p:spPr>
          <a:xfrm flipV="1">
            <a:off x="4876800" y="1447800"/>
            <a:ext cx="381000" cy="495300"/>
          </a:xfrm>
          <a:prstGeom prst="bentConnector3">
            <a:avLst>
              <a:gd name="adj1" fmla="val 50000"/>
            </a:avLst>
          </a:prstGeom>
          <a:ln>
            <a:tailEnd type="arrow"/>
          </a:ln>
        </p:spPr>
        <p:style>
          <a:lnRef idx="1">
            <a:schemeClr val="accent1"/>
          </a:lnRef>
          <a:fillRef idx="0">
            <a:schemeClr val="accent1"/>
          </a:fillRef>
          <a:effectRef idx="0">
            <a:schemeClr val="accent1"/>
          </a:effectRef>
          <a:fontRef idx="minor">
            <a:schemeClr val="tx1"/>
          </a:fontRef>
        </p:style>
      </p:cxnSp>
      <p:cxnSp>
        <p:nvCxnSpPr>
          <p:cNvPr id="74" name="73 Conector angular"/>
          <p:cNvCxnSpPr>
            <a:stCxn id="9" idx="3"/>
            <a:endCxn id="70" idx="1"/>
          </p:cNvCxnSpPr>
          <p:nvPr/>
        </p:nvCxnSpPr>
        <p:spPr>
          <a:xfrm flipV="1">
            <a:off x="5181600" y="2473325"/>
            <a:ext cx="457200" cy="3175"/>
          </a:xfrm>
          <a:prstGeom prst="bentConnector3">
            <a:avLst>
              <a:gd name="adj1" fmla="val 50000"/>
            </a:avLst>
          </a:prstGeom>
          <a:ln>
            <a:tailEnd type="arrow"/>
          </a:ln>
        </p:spPr>
        <p:style>
          <a:lnRef idx="1">
            <a:schemeClr val="accent1"/>
          </a:lnRef>
          <a:fillRef idx="0">
            <a:schemeClr val="accent1"/>
          </a:fillRef>
          <a:effectRef idx="0">
            <a:schemeClr val="accent1"/>
          </a:effectRef>
          <a:fontRef idx="minor">
            <a:schemeClr val="tx1"/>
          </a:fontRef>
        </p:style>
      </p:cxnSp>
      <p:sp>
        <p:nvSpPr>
          <p:cNvPr id="75" name="74 Proceso alternativo"/>
          <p:cNvSpPr/>
          <p:nvPr/>
        </p:nvSpPr>
        <p:spPr>
          <a:xfrm>
            <a:off x="5638800" y="2971800"/>
            <a:ext cx="2971800" cy="838200"/>
          </a:xfrm>
          <a:prstGeom prst="flowChartAlternateProcess">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buFont typeface="Arial" pitchFamily="34" charset="0"/>
              <a:buChar char="•"/>
              <a:defRPr/>
            </a:pPr>
            <a:r>
              <a:rPr lang="es-ES" dirty="0"/>
              <a:t>Basado en componentes</a:t>
            </a:r>
          </a:p>
          <a:p>
            <a:pPr>
              <a:buFont typeface="Arial" pitchFamily="34" charset="0"/>
              <a:buChar char="•"/>
              <a:defRPr/>
            </a:pPr>
            <a:r>
              <a:rPr lang="es-ES" dirty="0"/>
              <a:t>Métodos formales</a:t>
            </a:r>
          </a:p>
          <a:p>
            <a:pPr>
              <a:buFont typeface="Arial" pitchFamily="34" charset="0"/>
              <a:buChar char="•"/>
              <a:defRPr/>
            </a:pPr>
            <a:r>
              <a:rPr lang="es-ES" dirty="0"/>
              <a:t>Orientado a aspectos</a:t>
            </a:r>
            <a:endParaRPr lang="en-US" dirty="0"/>
          </a:p>
        </p:txBody>
      </p:sp>
      <p:cxnSp>
        <p:nvCxnSpPr>
          <p:cNvPr id="77" name="76 Conector angular"/>
          <p:cNvCxnSpPr>
            <a:stCxn id="11" idx="3"/>
            <a:endCxn id="75" idx="1"/>
          </p:cNvCxnSpPr>
          <p:nvPr/>
        </p:nvCxnSpPr>
        <p:spPr>
          <a:xfrm>
            <a:off x="5181600" y="3009900"/>
            <a:ext cx="457200" cy="381000"/>
          </a:xfrm>
          <a:prstGeom prst="bentConnector3">
            <a:avLst>
              <a:gd name="adj1" fmla="val 50000"/>
            </a:avLst>
          </a:prstGeom>
          <a:ln>
            <a:tailEnd type="arrow"/>
          </a:ln>
        </p:spPr>
        <p:style>
          <a:lnRef idx="1">
            <a:schemeClr val="accent1"/>
          </a:lnRef>
          <a:fillRef idx="0">
            <a:schemeClr val="accent1"/>
          </a:fillRef>
          <a:effectRef idx="0">
            <a:schemeClr val="accent1"/>
          </a:effectRef>
          <a:fontRef idx="minor">
            <a:schemeClr val="tx1"/>
          </a:fontRef>
        </p:style>
      </p:cxnSp>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51202" name="1 Título"/>
          <p:cNvSpPr>
            <a:spLocks noGrp="1"/>
          </p:cNvSpPr>
          <p:nvPr>
            <p:ph type="title"/>
          </p:nvPr>
        </p:nvSpPr>
        <p:spPr>
          <a:xfrm>
            <a:off x="457200" y="152400"/>
            <a:ext cx="8229600" cy="1143000"/>
          </a:xfrm>
        </p:spPr>
        <p:txBody>
          <a:bodyPr/>
          <a:lstStyle/>
          <a:p>
            <a:r>
              <a:rPr lang="es-ES_tradnl" dirty="0" smtClean="0">
                <a:solidFill>
                  <a:schemeClr val="bg1"/>
                </a:solidFill>
              </a:rPr>
              <a:t>Ejemplos</a:t>
            </a:r>
            <a:endParaRPr lang="es-ES" dirty="0" smtClean="0">
              <a:solidFill>
                <a:schemeClr val="bg1"/>
              </a:solidFill>
            </a:endParaRPr>
          </a:p>
        </p:txBody>
      </p:sp>
      <p:sp>
        <p:nvSpPr>
          <p:cNvPr id="51203" name="3 CuadroTexto"/>
          <p:cNvSpPr txBox="1">
            <a:spLocks noChangeArrowheads="1"/>
          </p:cNvSpPr>
          <p:nvPr/>
        </p:nvSpPr>
        <p:spPr bwMode="auto">
          <a:xfrm>
            <a:off x="609600" y="990600"/>
            <a:ext cx="8229600" cy="646113"/>
          </a:xfrm>
          <a:prstGeom prst="rect">
            <a:avLst/>
          </a:prstGeom>
          <a:noFill/>
          <a:ln w="9525">
            <a:noFill/>
            <a:miter lim="800000"/>
            <a:headEnd/>
            <a:tailEnd/>
          </a:ln>
        </p:spPr>
        <p:txBody>
          <a:bodyPr>
            <a:spAutoFit/>
          </a:bodyPr>
          <a:lstStyle/>
          <a:p>
            <a:endParaRPr lang="es-ES"/>
          </a:p>
          <a:p>
            <a:endParaRPr lang="es-ES"/>
          </a:p>
        </p:txBody>
      </p:sp>
      <p:sp>
        <p:nvSpPr>
          <p:cNvPr id="5" name="Rectangle 3"/>
          <p:cNvSpPr txBox="1">
            <a:spLocks noChangeArrowheads="1"/>
          </p:cNvSpPr>
          <p:nvPr/>
        </p:nvSpPr>
        <p:spPr bwMode="auto">
          <a:xfrm>
            <a:off x="609600" y="1828800"/>
            <a:ext cx="8382000" cy="4419600"/>
          </a:xfrm>
          <a:prstGeom prst="rect">
            <a:avLst/>
          </a:prstGeom>
          <a:noFill/>
          <a:ln w="9525">
            <a:noFill/>
            <a:miter lim="800000"/>
            <a:headEnd/>
            <a:tailEnd/>
          </a:ln>
        </p:spPr>
        <p:txBody>
          <a:bodyPr/>
          <a:lstStyle/>
          <a:p>
            <a:pPr marL="342900" indent="-342900" algn="just" eaLnBrk="0" hangingPunct="0">
              <a:spcBef>
                <a:spcPts val="600"/>
              </a:spcBef>
              <a:spcAft>
                <a:spcPts val="0"/>
              </a:spcAft>
              <a:buClr>
                <a:schemeClr val="hlink"/>
              </a:buClr>
              <a:buFont typeface="Wingdings" pitchFamily="2" charset="2"/>
              <a:buChar char="v"/>
              <a:defRPr/>
            </a:pPr>
            <a:r>
              <a:rPr lang="es-ES" sz="2400" b="1" kern="0" dirty="0">
                <a:solidFill>
                  <a:schemeClr val="accent1">
                    <a:lumMod val="50000"/>
                  </a:schemeClr>
                </a:solidFill>
              </a:rPr>
              <a:t>Metodologías Tradicionales o Pesadas</a:t>
            </a:r>
            <a:r>
              <a:rPr lang="es-ES" sz="2400" kern="0" dirty="0">
                <a:solidFill>
                  <a:schemeClr val="accent1">
                    <a:lumMod val="50000"/>
                  </a:schemeClr>
                </a:solidFill>
              </a:rPr>
              <a:t> </a:t>
            </a:r>
          </a:p>
          <a:p>
            <a:pPr marL="800100" lvl="2" indent="-342900" algn="just" eaLnBrk="0" hangingPunct="0">
              <a:spcBef>
                <a:spcPts val="600"/>
              </a:spcBef>
              <a:spcAft>
                <a:spcPts val="0"/>
              </a:spcAft>
              <a:buClr>
                <a:schemeClr val="hlink"/>
              </a:buClr>
              <a:buFont typeface="Arial" pitchFamily="34" charset="0"/>
              <a:buChar char="•"/>
              <a:defRPr/>
            </a:pPr>
            <a:r>
              <a:rPr lang="es-ES" sz="2400" kern="0" dirty="0">
                <a:solidFill>
                  <a:schemeClr val="accent1">
                    <a:lumMod val="50000"/>
                  </a:schemeClr>
                </a:solidFill>
              </a:rPr>
              <a:t>Métrica V3 </a:t>
            </a:r>
          </a:p>
          <a:p>
            <a:pPr marL="800100" lvl="2" indent="-342900" algn="just" eaLnBrk="0" hangingPunct="0">
              <a:spcBef>
                <a:spcPts val="600"/>
              </a:spcBef>
              <a:spcAft>
                <a:spcPts val="0"/>
              </a:spcAft>
              <a:buClr>
                <a:schemeClr val="hlink"/>
              </a:buClr>
              <a:buFont typeface="Arial" pitchFamily="34" charset="0"/>
              <a:buChar char="•"/>
              <a:defRPr/>
            </a:pPr>
            <a:r>
              <a:rPr lang="es-ES" sz="2400" kern="0" dirty="0">
                <a:solidFill>
                  <a:schemeClr val="accent1">
                    <a:lumMod val="50000"/>
                  </a:schemeClr>
                </a:solidFill>
              </a:rPr>
              <a:t>Open </a:t>
            </a:r>
            <a:r>
              <a:rPr lang="es-ES" sz="2400" kern="0" dirty="0" err="1">
                <a:solidFill>
                  <a:schemeClr val="accent1">
                    <a:lumMod val="50000"/>
                  </a:schemeClr>
                </a:solidFill>
              </a:rPr>
              <a:t>Source</a:t>
            </a:r>
            <a:r>
              <a:rPr lang="es-ES" sz="2400" kern="0" dirty="0">
                <a:solidFill>
                  <a:schemeClr val="accent1">
                    <a:lumMod val="50000"/>
                  </a:schemeClr>
                </a:solidFill>
              </a:rPr>
              <a:t> </a:t>
            </a:r>
            <a:r>
              <a:rPr lang="es-ES" sz="2400" kern="0" dirty="0" err="1">
                <a:solidFill>
                  <a:schemeClr val="accent1">
                    <a:lumMod val="50000"/>
                  </a:schemeClr>
                </a:solidFill>
              </a:rPr>
              <a:t>Development</a:t>
            </a:r>
            <a:r>
              <a:rPr lang="es-ES" sz="2400" kern="0" dirty="0">
                <a:solidFill>
                  <a:schemeClr val="accent1">
                    <a:lumMod val="50000"/>
                  </a:schemeClr>
                </a:solidFill>
              </a:rPr>
              <a:t> Software </a:t>
            </a:r>
          </a:p>
          <a:p>
            <a:pPr marL="800100" lvl="2" indent="-342900" algn="just" eaLnBrk="0" hangingPunct="0">
              <a:spcBef>
                <a:spcPts val="600"/>
              </a:spcBef>
              <a:spcAft>
                <a:spcPts val="0"/>
              </a:spcAft>
              <a:buClr>
                <a:schemeClr val="hlink"/>
              </a:buClr>
              <a:buFont typeface="Arial" pitchFamily="34" charset="0"/>
              <a:buChar char="•"/>
              <a:defRPr/>
            </a:pPr>
            <a:r>
              <a:rPr lang="en-US" sz="2400" kern="0" dirty="0">
                <a:solidFill>
                  <a:schemeClr val="accent1">
                    <a:lumMod val="50000"/>
                  </a:schemeClr>
                </a:solidFill>
              </a:rPr>
              <a:t>RUP (Rational Unified Process) </a:t>
            </a:r>
            <a:r>
              <a:rPr lang="en-US" sz="2400" kern="0" dirty="0" smtClean="0">
                <a:solidFill>
                  <a:schemeClr val="accent1">
                    <a:lumMod val="50000"/>
                  </a:schemeClr>
                </a:solidFill>
              </a:rPr>
              <a:t>o UP(Unified Process)</a:t>
            </a:r>
            <a:endParaRPr lang="es-ES" sz="2400" kern="0" dirty="0">
              <a:solidFill>
                <a:schemeClr val="accent1">
                  <a:lumMod val="50000"/>
                </a:schemeClr>
              </a:solidFill>
            </a:endParaRPr>
          </a:p>
          <a:p>
            <a:pPr marL="342900" indent="-342900" algn="just" eaLnBrk="0" hangingPunct="0">
              <a:spcBef>
                <a:spcPts val="600"/>
              </a:spcBef>
              <a:spcAft>
                <a:spcPts val="0"/>
              </a:spcAft>
              <a:buClr>
                <a:schemeClr val="hlink"/>
              </a:buClr>
              <a:buFont typeface="Wingdings" pitchFamily="2" charset="2"/>
              <a:buChar char="v"/>
              <a:defRPr/>
            </a:pPr>
            <a:r>
              <a:rPr lang="es-ES" sz="2400" b="1" kern="0" dirty="0">
                <a:solidFill>
                  <a:schemeClr val="accent1">
                    <a:lumMod val="50000"/>
                  </a:schemeClr>
                </a:solidFill>
              </a:rPr>
              <a:t>Metodologías Ágiles</a:t>
            </a:r>
          </a:p>
          <a:p>
            <a:pPr marL="800100" lvl="2" indent="-342900" algn="just" eaLnBrk="0" hangingPunct="0">
              <a:spcBef>
                <a:spcPts val="600"/>
              </a:spcBef>
              <a:spcAft>
                <a:spcPts val="0"/>
              </a:spcAft>
              <a:buClr>
                <a:schemeClr val="hlink"/>
              </a:buClr>
              <a:buFont typeface="Arial" pitchFamily="34" charset="0"/>
              <a:buChar char="•"/>
              <a:defRPr/>
            </a:pPr>
            <a:r>
              <a:rPr lang="es-ES" sz="2400" kern="0" dirty="0" err="1">
                <a:solidFill>
                  <a:schemeClr val="accent1">
                    <a:lumMod val="50000"/>
                  </a:schemeClr>
                </a:solidFill>
              </a:rPr>
              <a:t>eXtreme</a:t>
            </a:r>
            <a:r>
              <a:rPr lang="es-ES" sz="2400" kern="0" dirty="0">
                <a:solidFill>
                  <a:schemeClr val="accent1">
                    <a:lumMod val="50000"/>
                  </a:schemeClr>
                </a:solidFill>
              </a:rPr>
              <a:t> </a:t>
            </a:r>
            <a:r>
              <a:rPr lang="es-ES" sz="2400" kern="0" dirty="0" err="1">
                <a:solidFill>
                  <a:schemeClr val="accent1">
                    <a:lumMod val="50000"/>
                  </a:schemeClr>
                </a:solidFill>
              </a:rPr>
              <a:t>Programming</a:t>
            </a:r>
            <a:r>
              <a:rPr lang="es-ES" sz="2400" kern="0" dirty="0">
                <a:solidFill>
                  <a:schemeClr val="accent1">
                    <a:lumMod val="50000"/>
                  </a:schemeClr>
                </a:solidFill>
              </a:rPr>
              <a:t> (XP)</a:t>
            </a:r>
          </a:p>
          <a:p>
            <a:pPr marL="800100" lvl="2" indent="-342900" algn="just" eaLnBrk="0" hangingPunct="0">
              <a:spcBef>
                <a:spcPts val="600"/>
              </a:spcBef>
              <a:spcAft>
                <a:spcPts val="0"/>
              </a:spcAft>
              <a:buClr>
                <a:schemeClr val="hlink"/>
              </a:buClr>
              <a:buFont typeface="Arial" pitchFamily="34" charset="0"/>
              <a:buChar char="•"/>
              <a:defRPr/>
            </a:pPr>
            <a:r>
              <a:rPr lang="es-ES" sz="2400" kern="0" dirty="0" err="1">
                <a:solidFill>
                  <a:schemeClr val="accent1">
                    <a:lumMod val="50000"/>
                  </a:schemeClr>
                </a:solidFill>
              </a:rPr>
              <a:t>Scrum</a:t>
            </a:r>
            <a:r>
              <a:rPr lang="es-ES" sz="2400" kern="0" dirty="0">
                <a:solidFill>
                  <a:schemeClr val="accent1">
                    <a:lumMod val="50000"/>
                  </a:schemeClr>
                </a:solidFill>
              </a:rPr>
              <a:t> </a:t>
            </a:r>
          </a:p>
          <a:p>
            <a:pPr marL="800100" lvl="2" indent="-342900" algn="just" eaLnBrk="0" hangingPunct="0">
              <a:spcBef>
                <a:spcPts val="600"/>
              </a:spcBef>
              <a:spcAft>
                <a:spcPts val="0"/>
              </a:spcAft>
              <a:buClr>
                <a:schemeClr val="hlink"/>
              </a:buClr>
              <a:buFont typeface="Arial" pitchFamily="34" charset="0"/>
              <a:buChar char="•"/>
              <a:defRPr/>
            </a:pPr>
            <a:r>
              <a:rPr lang="es-ES" sz="2400" kern="0" dirty="0" err="1">
                <a:solidFill>
                  <a:schemeClr val="accent1">
                    <a:lumMod val="50000"/>
                  </a:schemeClr>
                </a:solidFill>
              </a:rPr>
              <a:t>Crystal</a:t>
            </a:r>
            <a:r>
              <a:rPr lang="es-ES" sz="2400" kern="0" dirty="0">
                <a:solidFill>
                  <a:schemeClr val="accent1">
                    <a:lumMod val="50000"/>
                  </a:schemeClr>
                </a:solidFill>
              </a:rPr>
              <a:t> Clear</a:t>
            </a:r>
          </a:p>
          <a:p>
            <a:pPr marL="800100" lvl="2" indent="-342900" algn="just" eaLnBrk="0" hangingPunct="0">
              <a:spcBef>
                <a:spcPts val="600"/>
              </a:spcBef>
              <a:spcAft>
                <a:spcPts val="0"/>
              </a:spcAft>
              <a:buClr>
                <a:schemeClr val="hlink"/>
              </a:buClr>
              <a:buFont typeface="Arial" pitchFamily="34" charset="0"/>
              <a:buChar char="•"/>
              <a:defRPr/>
            </a:pPr>
            <a:r>
              <a:rPr lang="es-ES" sz="2400" kern="0" dirty="0" err="1">
                <a:solidFill>
                  <a:schemeClr val="accent1">
                    <a:lumMod val="50000"/>
                  </a:schemeClr>
                </a:solidFill>
              </a:rPr>
              <a:t>Feature</a:t>
            </a:r>
            <a:r>
              <a:rPr lang="es-ES" sz="2400" kern="0" dirty="0">
                <a:solidFill>
                  <a:schemeClr val="accent1">
                    <a:lumMod val="50000"/>
                  </a:schemeClr>
                </a:solidFill>
              </a:rPr>
              <a:t> -</a:t>
            </a:r>
            <a:r>
              <a:rPr lang="es-ES" sz="2400" kern="0" dirty="0" err="1">
                <a:solidFill>
                  <a:schemeClr val="accent1">
                    <a:lumMod val="50000"/>
                  </a:schemeClr>
                </a:solidFill>
              </a:rPr>
              <a:t>Driven</a:t>
            </a:r>
            <a:r>
              <a:rPr lang="es-ES" sz="2400" kern="0" dirty="0">
                <a:solidFill>
                  <a:schemeClr val="accent1">
                    <a:lumMod val="50000"/>
                  </a:schemeClr>
                </a:solidFill>
              </a:rPr>
              <a:t> </a:t>
            </a:r>
            <a:r>
              <a:rPr lang="es-ES" sz="2400" kern="0" dirty="0" err="1">
                <a:solidFill>
                  <a:schemeClr val="accent1">
                    <a:lumMod val="50000"/>
                  </a:schemeClr>
                </a:solidFill>
              </a:rPr>
              <a:t>Development</a:t>
            </a:r>
            <a:r>
              <a:rPr lang="es-ES" sz="2400" kern="0" dirty="0">
                <a:solidFill>
                  <a:schemeClr val="accent1">
                    <a:lumMod val="50000"/>
                  </a:schemeClr>
                </a:solidFill>
              </a:rPr>
              <a:t> (FDD)</a:t>
            </a:r>
          </a:p>
          <a:p>
            <a:pPr marL="800100" lvl="2" indent="-342900" algn="just" eaLnBrk="0" hangingPunct="0">
              <a:spcBef>
                <a:spcPts val="600"/>
              </a:spcBef>
              <a:spcAft>
                <a:spcPts val="0"/>
              </a:spcAft>
              <a:buClr>
                <a:schemeClr val="hlink"/>
              </a:buClr>
              <a:buFont typeface="Arial" pitchFamily="34" charset="0"/>
              <a:buChar char="•"/>
              <a:defRPr/>
            </a:pPr>
            <a:r>
              <a:rPr lang="en-US" sz="2400" kern="0" dirty="0">
                <a:solidFill>
                  <a:schemeClr val="accent1">
                    <a:lumMod val="50000"/>
                  </a:schemeClr>
                </a:solidFill>
              </a:rPr>
              <a:t>Dynamic Systems Development Method (DSDM)</a:t>
            </a:r>
            <a:endParaRPr lang="es-ES" sz="2400" kern="0" dirty="0">
              <a:solidFill>
                <a:schemeClr val="accent1">
                  <a:lumMod val="50000"/>
                </a:schemeClr>
              </a:solidFill>
            </a:endParaRPr>
          </a:p>
          <a:p>
            <a:pPr marL="800100" lvl="2" indent="-342900" algn="just" eaLnBrk="0" hangingPunct="0">
              <a:spcBef>
                <a:spcPts val="600"/>
              </a:spcBef>
              <a:spcAft>
                <a:spcPts val="0"/>
              </a:spcAft>
              <a:buClr>
                <a:schemeClr val="hlink"/>
              </a:buClr>
              <a:buFont typeface="Arial" pitchFamily="34" charset="0"/>
              <a:buChar char="•"/>
              <a:defRPr/>
            </a:pPr>
            <a:r>
              <a:rPr lang="es-ES" sz="2400" kern="0" dirty="0" err="1">
                <a:solidFill>
                  <a:schemeClr val="accent1">
                    <a:lumMod val="50000"/>
                  </a:schemeClr>
                </a:solidFill>
              </a:rPr>
              <a:t>Adaptive</a:t>
            </a:r>
            <a:r>
              <a:rPr lang="es-ES" sz="2400" kern="0" dirty="0">
                <a:solidFill>
                  <a:schemeClr val="accent1">
                    <a:lumMod val="50000"/>
                  </a:schemeClr>
                </a:solidFill>
              </a:rPr>
              <a:t> Software </a:t>
            </a:r>
            <a:r>
              <a:rPr lang="es-ES" sz="2400" kern="0" dirty="0" err="1">
                <a:solidFill>
                  <a:schemeClr val="accent1">
                    <a:lumMod val="50000"/>
                  </a:schemeClr>
                </a:solidFill>
              </a:rPr>
              <a:t>Development</a:t>
            </a:r>
            <a:r>
              <a:rPr lang="es-ES" sz="2400" kern="0" dirty="0">
                <a:solidFill>
                  <a:schemeClr val="accent1">
                    <a:lumMod val="50000"/>
                  </a:schemeClr>
                </a:solidFill>
              </a:rPr>
              <a:t> (ASD)</a:t>
            </a:r>
          </a:p>
        </p:txBody>
      </p:sp>
    </p:spTree>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45.xml><?xml version="1.0" encoding="utf-8"?>
<p:sld xmlns:a="http://schemas.openxmlformats.org/drawingml/2006/main" xmlns:r="http://schemas.openxmlformats.org/officeDocument/2006/relationships" xmlns:p="http://schemas.openxmlformats.org/presentationml/2006/main">
  <p:cSld>
    <p:bg>
      <p:bgPr>
        <a:blipFill dpi="0" rotWithShape="0">
          <a:blip r:embed="rId5"/>
          <a:srcRect/>
          <a:stretch>
            <a:fillRect/>
          </a:stretch>
        </a:blipFill>
        <a:effectLst/>
      </p:bgPr>
    </p:bg>
    <p:spTree>
      <p:nvGrpSpPr>
        <p:cNvPr id="1" name=""/>
        <p:cNvGrpSpPr/>
        <p:nvPr/>
      </p:nvGrpSpPr>
      <p:grpSpPr>
        <a:xfrm>
          <a:off x="0" y="0"/>
          <a:ext cx="0" cy="0"/>
          <a:chOff x="0" y="0"/>
          <a:chExt cx="0" cy="0"/>
        </a:xfrm>
      </p:grpSpPr>
      <p:sp>
        <p:nvSpPr>
          <p:cNvPr id="2051" name="Rectangle 4"/>
          <p:cNvSpPr>
            <a:spLocks noChangeArrowheads="1"/>
          </p:cNvSpPr>
          <p:nvPr/>
        </p:nvSpPr>
        <p:spPr bwMode="auto">
          <a:xfrm>
            <a:off x="338137" y="457200"/>
            <a:ext cx="8424863" cy="576263"/>
          </a:xfrm>
          <a:prstGeom prst="rect">
            <a:avLst/>
          </a:prstGeom>
          <a:noFill/>
          <a:ln w="9525">
            <a:noFill/>
            <a:miter lim="800000"/>
            <a:headEnd/>
            <a:tailEnd/>
          </a:ln>
        </p:spPr>
        <p:txBody>
          <a:bodyPr anchor="ctr"/>
          <a:lstStyle/>
          <a:p>
            <a:pPr algn="ctr" eaLnBrk="1" hangingPunct="1"/>
            <a:r>
              <a:rPr lang="es-ES" altLang="es-ES" sz="3200" b="1" dirty="0">
                <a:solidFill>
                  <a:schemeClr val="bg1"/>
                </a:solidFill>
              </a:rPr>
              <a:t>UP. Fases. Iteraciones y Flujos</a:t>
            </a:r>
            <a:endParaRPr lang="en-US" altLang="es-ES" sz="3200" b="1" dirty="0">
              <a:solidFill>
                <a:schemeClr val="bg1"/>
              </a:solidFill>
            </a:endParaRPr>
          </a:p>
        </p:txBody>
      </p:sp>
      <p:graphicFrame>
        <p:nvGraphicFramePr>
          <p:cNvPr id="2050" name="Object 6"/>
          <p:cNvGraphicFramePr>
            <a:graphicFrameLocks noChangeAspect="1"/>
          </p:cNvGraphicFramePr>
          <p:nvPr>
            <p:ph/>
          </p:nvPr>
        </p:nvGraphicFramePr>
        <p:xfrm>
          <a:off x="372380" y="2147888"/>
          <a:ext cx="7019019" cy="3820698"/>
        </p:xfrm>
        <a:graphic>
          <a:graphicData uri="http://schemas.openxmlformats.org/presentationml/2006/ole">
            <p:oleObj spid="_x0000_s65538" name="Imagen de mapa de bits" r:id="rId6" imgW="3866667" imgH="2104762" progId="PBrush">
              <p:embed/>
            </p:oleObj>
          </a:graphicData>
        </a:graphic>
      </p:graphicFrame>
      <p:grpSp>
        <p:nvGrpSpPr>
          <p:cNvPr id="2" name="Group 13"/>
          <p:cNvGrpSpPr>
            <a:grpSpLocks/>
          </p:cNvGrpSpPr>
          <p:nvPr/>
        </p:nvGrpSpPr>
        <p:grpSpPr bwMode="auto">
          <a:xfrm>
            <a:off x="4144962" y="2614612"/>
            <a:ext cx="4465638" cy="3024188"/>
            <a:chOff x="3152" y="1480"/>
            <a:chExt cx="2813" cy="1905"/>
          </a:xfrm>
        </p:grpSpPr>
        <p:sp>
          <p:nvSpPr>
            <p:cNvPr id="2054" name="AutoShape 9"/>
            <p:cNvSpPr>
              <a:spLocks noChangeArrowheads="1"/>
            </p:cNvSpPr>
            <p:nvPr/>
          </p:nvSpPr>
          <p:spPr bwMode="auto">
            <a:xfrm>
              <a:off x="3152" y="1480"/>
              <a:ext cx="226" cy="1905"/>
            </a:xfrm>
            <a:prstGeom prst="roundRect">
              <a:avLst>
                <a:gd name="adj" fmla="val 16667"/>
              </a:avLst>
            </a:prstGeom>
            <a:solidFill>
              <a:schemeClr val="accent1">
                <a:alpha val="0"/>
              </a:schemeClr>
            </a:solidFill>
            <a:ln w="9525">
              <a:solidFill>
                <a:schemeClr val="tx1"/>
              </a:solidFill>
              <a:round/>
              <a:headEnd/>
              <a:tailEnd/>
            </a:ln>
          </p:spPr>
          <p:txBody>
            <a:bodyPr wrap="none" anchor="ctr"/>
            <a:lstStyle/>
            <a:p>
              <a:pPr eaLnBrk="1" hangingPunct="1">
                <a:lnSpc>
                  <a:spcPct val="90000"/>
                </a:lnSpc>
                <a:spcBef>
                  <a:spcPct val="20000"/>
                </a:spcBef>
              </a:pPr>
              <a:endParaRPr lang="es-ES" altLang="es-ES"/>
            </a:p>
          </p:txBody>
        </p:sp>
        <p:sp>
          <p:nvSpPr>
            <p:cNvPr id="2055" name="AutoShape 10"/>
            <p:cNvSpPr>
              <a:spLocks noChangeArrowheads="1"/>
            </p:cNvSpPr>
            <p:nvPr/>
          </p:nvSpPr>
          <p:spPr bwMode="auto">
            <a:xfrm>
              <a:off x="3334" y="1797"/>
              <a:ext cx="90" cy="90"/>
            </a:xfrm>
            <a:prstGeom prst="flowChartConnector">
              <a:avLst/>
            </a:prstGeom>
            <a:solidFill>
              <a:schemeClr val="tx2"/>
            </a:solidFill>
            <a:ln w="9525">
              <a:solidFill>
                <a:schemeClr val="tx1"/>
              </a:solidFill>
              <a:round/>
              <a:headEnd/>
              <a:tailEnd/>
            </a:ln>
          </p:spPr>
          <p:txBody>
            <a:bodyPr wrap="none" anchor="ctr"/>
            <a:lstStyle/>
            <a:p>
              <a:pPr eaLnBrk="1" hangingPunct="1">
                <a:lnSpc>
                  <a:spcPct val="90000"/>
                </a:lnSpc>
                <a:spcBef>
                  <a:spcPct val="20000"/>
                </a:spcBef>
              </a:pPr>
              <a:endParaRPr lang="es-ES" altLang="es-ES"/>
            </a:p>
          </p:txBody>
        </p:sp>
        <p:sp>
          <p:nvSpPr>
            <p:cNvPr id="2056" name="Line 11"/>
            <p:cNvSpPr>
              <a:spLocks noChangeShapeType="1"/>
            </p:cNvSpPr>
            <p:nvPr/>
          </p:nvSpPr>
          <p:spPr bwMode="auto">
            <a:xfrm>
              <a:off x="3379" y="1842"/>
              <a:ext cx="499" cy="0"/>
            </a:xfrm>
            <a:prstGeom prst="line">
              <a:avLst/>
            </a:prstGeom>
            <a:noFill/>
            <a:ln w="9525">
              <a:solidFill>
                <a:schemeClr val="tx1"/>
              </a:solidFill>
              <a:round/>
              <a:headEnd/>
              <a:tailEnd type="triangle" w="med" len="med"/>
            </a:ln>
          </p:spPr>
          <p:txBody>
            <a:bodyPr/>
            <a:lstStyle/>
            <a:p>
              <a:endParaRPr lang="es-ES"/>
            </a:p>
          </p:txBody>
        </p:sp>
        <p:sp>
          <p:nvSpPr>
            <p:cNvPr id="2057" name="Text Box 12"/>
            <p:cNvSpPr txBox="1">
              <a:spLocks noChangeArrowheads="1"/>
            </p:cNvSpPr>
            <p:nvPr/>
          </p:nvSpPr>
          <p:spPr bwMode="auto">
            <a:xfrm>
              <a:off x="3936" y="1728"/>
              <a:ext cx="2029" cy="366"/>
            </a:xfrm>
            <a:prstGeom prst="rect">
              <a:avLst/>
            </a:prstGeom>
            <a:noFill/>
            <a:ln w="9525">
              <a:noFill/>
              <a:miter lim="800000"/>
              <a:headEnd/>
              <a:tailEnd/>
            </a:ln>
          </p:spPr>
          <p:txBody>
            <a:bodyPr wrap="square">
              <a:spAutoFit/>
            </a:bodyPr>
            <a:lstStyle/>
            <a:p>
              <a:pPr eaLnBrk="1" hangingPunct="1"/>
              <a:r>
                <a:rPr lang="es-ES" altLang="es-ES" sz="1600" b="1" dirty="0"/>
                <a:t>Una iteración </a:t>
              </a:r>
            </a:p>
            <a:p>
              <a:pPr eaLnBrk="1" hangingPunct="1"/>
              <a:r>
                <a:rPr lang="es-ES" altLang="es-ES" sz="1600" b="1" dirty="0"/>
                <a:t>en la fase de elaboración</a:t>
              </a:r>
            </a:p>
          </p:txBody>
        </p:sp>
      </p:grpSp>
    </p:spTree>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ox(in)">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53250" name="1 Título"/>
          <p:cNvSpPr>
            <a:spLocks noGrp="1"/>
          </p:cNvSpPr>
          <p:nvPr>
            <p:ph type="title"/>
          </p:nvPr>
        </p:nvSpPr>
        <p:spPr/>
        <p:txBody>
          <a:bodyPr/>
          <a:lstStyle/>
          <a:p>
            <a:r>
              <a:rPr lang="es-ES_tradnl" dirty="0" smtClean="0">
                <a:solidFill>
                  <a:schemeClr val="bg1"/>
                </a:solidFill>
              </a:rPr>
              <a:t>XP</a:t>
            </a:r>
            <a:endParaRPr lang="es-ES" dirty="0" smtClean="0">
              <a:solidFill>
                <a:schemeClr val="bg1"/>
              </a:solidFill>
            </a:endParaRPr>
          </a:p>
        </p:txBody>
      </p:sp>
      <p:sp>
        <p:nvSpPr>
          <p:cNvPr id="53251" name="3 CuadroTexto"/>
          <p:cNvSpPr txBox="1">
            <a:spLocks noChangeArrowheads="1"/>
          </p:cNvSpPr>
          <p:nvPr/>
        </p:nvSpPr>
        <p:spPr bwMode="auto">
          <a:xfrm>
            <a:off x="609600" y="990600"/>
            <a:ext cx="8229600" cy="646113"/>
          </a:xfrm>
          <a:prstGeom prst="rect">
            <a:avLst/>
          </a:prstGeom>
          <a:noFill/>
          <a:ln w="9525">
            <a:noFill/>
            <a:miter lim="800000"/>
            <a:headEnd/>
            <a:tailEnd/>
          </a:ln>
        </p:spPr>
        <p:txBody>
          <a:bodyPr>
            <a:spAutoFit/>
          </a:bodyPr>
          <a:lstStyle/>
          <a:p>
            <a:endParaRPr lang="es-ES"/>
          </a:p>
          <a:p>
            <a:endParaRPr lang="es-ES"/>
          </a:p>
        </p:txBody>
      </p:sp>
      <p:pic>
        <p:nvPicPr>
          <p:cNvPr id="53252" name="Picture 2" descr="D:\Aracelys\10-11\2do Semestre\Clases ISW I\Unidad Didáctica No. 1 Proceso de Software\Semana 2\Conferencia 3\xp.jpg"/>
          <p:cNvPicPr>
            <a:picLocks noChangeAspect="1" noChangeArrowheads="1"/>
          </p:cNvPicPr>
          <p:nvPr/>
        </p:nvPicPr>
        <p:blipFill>
          <a:blip r:embed="rId4"/>
          <a:srcRect/>
          <a:stretch>
            <a:fillRect/>
          </a:stretch>
        </p:blipFill>
        <p:spPr bwMode="auto">
          <a:xfrm>
            <a:off x="1295400" y="2057400"/>
            <a:ext cx="6070600" cy="4648200"/>
          </a:xfrm>
          <a:prstGeom prst="rect">
            <a:avLst/>
          </a:prstGeom>
          <a:noFill/>
          <a:ln w="9525">
            <a:noFill/>
            <a:miter lim="800000"/>
            <a:headEnd/>
            <a:tailEnd/>
          </a:ln>
        </p:spPr>
      </p:pic>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54274" name="1 Título"/>
          <p:cNvSpPr>
            <a:spLocks noGrp="1"/>
          </p:cNvSpPr>
          <p:nvPr>
            <p:ph type="title"/>
          </p:nvPr>
        </p:nvSpPr>
        <p:spPr/>
        <p:txBody>
          <a:bodyPr/>
          <a:lstStyle/>
          <a:p>
            <a:r>
              <a:rPr lang="es-ES_tradnl" dirty="0" smtClean="0">
                <a:solidFill>
                  <a:schemeClr val="bg1"/>
                </a:solidFill>
              </a:rPr>
              <a:t>Agile </a:t>
            </a:r>
            <a:r>
              <a:rPr lang="es-ES_tradnl" dirty="0" err="1" smtClean="0">
                <a:solidFill>
                  <a:schemeClr val="bg1"/>
                </a:solidFill>
              </a:rPr>
              <a:t>Unified</a:t>
            </a:r>
            <a:r>
              <a:rPr lang="es-ES_tradnl" dirty="0" smtClean="0">
                <a:solidFill>
                  <a:schemeClr val="bg1"/>
                </a:solidFill>
              </a:rPr>
              <a:t> </a:t>
            </a:r>
            <a:r>
              <a:rPr lang="es-ES_tradnl" dirty="0" err="1" smtClean="0">
                <a:solidFill>
                  <a:schemeClr val="bg1"/>
                </a:solidFill>
              </a:rPr>
              <a:t>Process</a:t>
            </a:r>
            <a:r>
              <a:rPr lang="es-ES_tradnl" dirty="0" smtClean="0">
                <a:solidFill>
                  <a:schemeClr val="bg1"/>
                </a:solidFill>
              </a:rPr>
              <a:t> (AUP)</a:t>
            </a:r>
            <a:endParaRPr lang="es-ES" dirty="0" smtClean="0">
              <a:solidFill>
                <a:schemeClr val="bg1"/>
              </a:solidFill>
            </a:endParaRPr>
          </a:p>
        </p:txBody>
      </p:sp>
      <p:sp>
        <p:nvSpPr>
          <p:cNvPr id="54275" name="3 CuadroTexto"/>
          <p:cNvSpPr txBox="1">
            <a:spLocks noChangeArrowheads="1"/>
          </p:cNvSpPr>
          <p:nvPr/>
        </p:nvSpPr>
        <p:spPr bwMode="auto">
          <a:xfrm>
            <a:off x="609600" y="990600"/>
            <a:ext cx="8229600" cy="646113"/>
          </a:xfrm>
          <a:prstGeom prst="rect">
            <a:avLst/>
          </a:prstGeom>
          <a:noFill/>
          <a:ln w="9525">
            <a:noFill/>
            <a:miter lim="800000"/>
            <a:headEnd/>
            <a:tailEnd/>
          </a:ln>
        </p:spPr>
        <p:txBody>
          <a:bodyPr>
            <a:spAutoFit/>
          </a:bodyPr>
          <a:lstStyle/>
          <a:p>
            <a:endParaRPr lang="es-ES"/>
          </a:p>
          <a:p>
            <a:endParaRPr lang="es-ES"/>
          </a:p>
        </p:txBody>
      </p:sp>
      <p:grpSp>
        <p:nvGrpSpPr>
          <p:cNvPr id="6" name="5 Grupo"/>
          <p:cNvGrpSpPr/>
          <p:nvPr/>
        </p:nvGrpSpPr>
        <p:grpSpPr>
          <a:xfrm>
            <a:off x="457200" y="2286000"/>
            <a:ext cx="8229600" cy="4114800"/>
            <a:chOff x="457200" y="1600200"/>
            <a:chExt cx="8229600" cy="4114800"/>
          </a:xfrm>
        </p:grpSpPr>
        <p:pic>
          <p:nvPicPr>
            <p:cNvPr id="54276" name="Picture 2" descr="D:\Aracelys\10-11\2do Semestre\Clases ISW I\Unidad Didáctica No. 1 Proceso de Software\Semana 2\Conferencia 3\AUP.gif"/>
            <p:cNvPicPr>
              <a:picLocks noChangeAspect="1" noChangeArrowheads="1"/>
            </p:cNvPicPr>
            <p:nvPr/>
          </p:nvPicPr>
          <p:blipFill>
            <a:blip r:embed="rId4"/>
            <a:srcRect/>
            <a:stretch>
              <a:fillRect/>
            </a:stretch>
          </p:blipFill>
          <p:spPr bwMode="auto">
            <a:xfrm>
              <a:off x="457200" y="1600200"/>
              <a:ext cx="8229600" cy="4114800"/>
            </a:xfrm>
            <a:prstGeom prst="rect">
              <a:avLst/>
            </a:prstGeom>
            <a:noFill/>
            <a:ln w="9525">
              <a:noFill/>
              <a:miter lim="800000"/>
              <a:headEnd/>
              <a:tailEnd/>
            </a:ln>
          </p:spPr>
        </p:pic>
        <p:sp>
          <p:nvSpPr>
            <p:cNvPr id="5" name="4 Rectángulo"/>
            <p:cNvSpPr/>
            <p:nvPr/>
          </p:nvSpPr>
          <p:spPr>
            <a:xfrm>
              <a:off x="685800" y="5410200"/>
              <a:ext cx="2057400" cy="2286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grpSp>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124930" name="Titre 3"/>
          <p:cNvSpPr>
            <a:spLocks noGrp="1"/>
          </p:cNvSpPr>
          <p:nvPr>
            <p:ph type="ctrTitle"/>
          </p:nvPr>
        </p:nvSpPr>
        <p:spPr>
          <a:xfrm>
            <a:off x="381000" y="3886200"/>
            <a:ext cx="7315200" cy="869950"/>
          </a:xfrm>
        </p:spPr>
        <p:txBody>
          <a:bodyPr/>
          <a:lstStyle/>
          <a:p>
            <a:pPr eaLnBrk="1" hangingPunct="1"/>
            <a:r>
              <a:rPr lang="fr-CA" altLang="es-MX" sz="2800" dirty="0" smtClean="0">
                <a:solidFill>
                  <a:schemeClr val="bg1"/>
                </a:solidFill>
              </a:rPr>
              <a:t>Tema 2: </a:t>
            </a:r>
            <a:r>
              <a:rPr lang="fr-CA" altLang="es-MX" sz="2800" dirty="0" err="1" smtClean="0">
                <a:solidFill>
                  <a:schemeClr val="bg1"/>
                </a:solidFill>
              </a:rPr>
              <a:t>Ingeniería</a:t>
            </a:r>
            <a:r>
              <a:rPr lang="fr-CA" altLang="es-MX" sz="2800" dirty="0" smtClean="0">
                <a:solidFill>
                  <a:schemeClr val="bg1"/>
                </a:solidFill>
              </a:rPr>
              <a:t> de Software </a:t>
            </a:r>
          </a:p>
        </p:txBody>
      </p:sp>
      <p:sp>
        <p:nvSpPr>
          <p:cNvPr id="124931" name="Sous-titre 4"/>
          <p:cNvSpPr>
            <a:spLocks noGrp="1"/>
          </p:cNvSpPr>
          <p:nvPr>
            <p:ph type="subTitle" idx="1"/>
          </p:nvPr>
        </p:nvSpPr>
        <p:spPr>
          <a:xfrm>
            <a:off x="1066800" y="4724400"/>
            <a:ext cx="6400800" cy="1323975"/>
          </a:xfrm>
        </p:spPr>
        <p:txBody>
          <a:bodyPr/>
          <a:lstStyle/>
          <a:p>
            <a:pPr eaLnBrk="1" hangingPunct="1"/>
            <a:r>
              <a:rPr lang="fr-CA" altLang="es-MX" sz="4000" b="1" i="1" dirty="0" err="1" smtClean="0">
                <a:solidFill>
                  <a:schemeClr val="bg1"/>
                </a:solidFill>
              </a:rPr>
              <a:t>Introducción</a:t>
            </a:r>
            <a:r>
              <a:rPr lang="fr-CA" altLang="es-MX" sz="4000" b="1" i="1" dirty="0" smtClean="0">
                <a:solidFill>
                  <a:schemeClr val="bg1"/>
                </a:solidFill>
              </a:rPr>
              <a:t>  a la </a:t>
            </a:r>
            <a:r>
              <a:rPr lang="fr-CA" altLang="es-MX" sz="4000" b="1" i="1" dirty="0" err="1" smtClean="0">
                <a:solidFill>
                  <a:schemeClr val="bg1"/>
                </a:solidFill>
              </a:rPr>
              <a:t>Informática</a:t>
            </a:r>
            <a:endParaRPr lang="fr-CA" altLang="es-MX" sz="4000" b="1" i="1" dirty="0" smtClean="0">
              <a:solidFill>
                <a:schemeClr val="bg1"/>
              </a:solidFill>
            </a:endParaRPr>
          </a:p>
        </p:txBody>
      </p:sp>
      <p:sp>
        <p:nvSpPr>
          <p:cNvPr id="4" name="Rectangle 3">
            <a:extLst>
              <a:ext uri="{FF2B5EF4-FFF2-40B4-BE49-F238E27FC236}">
                <a16:creationId xmlns:a16="http://schemas.microsoft.com/office/drawing/2014/main" xmlns="" id="{E5DD1715-CB55-4590-9F1F-804EDDA90584}"/>
              </a:ext>
            </a:extLst>
          </p:cNvPr>
          <p:cNvSpPr txBox="1">
            <a:spLocks noChangeArrowheads="1"/>
          </p:cNvSpPr>
          <p:nvPr/>
        </p:nvSpPr>
        <p:spPr bwMode="auto">
          <a:xfrm>
            <a:off x="2743200" y="5867400"/>
            <a:ext cx="6400800" cy="990600"/>
          </a:xfrm>
          <a:prstGeom prst="rect">
            <a:avLst/>
          </a:prstGeom>
          <a:noFill/>
          <a:ln w="9525">
            <a:noFill/>
            <a:miter lim="800000"/>
            <a:headEnd/>
            <a:tailEnd/>
          </a:ln>
        </p:spPr>
        <p:txBody>
          <a:bodyPr/>
          <a:lstStyle/>
          <a:p>
            <a:pPr algn="r" eaLnBrk="1" fontAlgn="auto" hangingPunct="1">
              <a:lnSpc>
                <a:spcPct val="80000"/>
              </a:lnSpc>
              <a:spcBef>
                <a:spcPct val="20000"/>
              </a:spcBef>
              <a:spcAft>
                <a:spcPts val="0"/>
              </a:spcAft>
              <a:buFont typeface="Wingdings"/>
              <a:buNone/>
              <a:defRPr/>
            </a:pPr>
            <a:r>
              <a:rPr lang="es-ES_tradnl" sz="2000" dirty="0">
                <a:solidFill>
                  <a:schemeClr val="bg1"/>
                </a:solidFill>
                <a:latin typeface="+mn-lt"/>
                <a:cs typeface="+mn-cs"/>
              </a:rPr>
              <a:t>Actividad No.1</a:t>
            </a:r>
          </a:p>
          <a:p>
            <a:pPr algn="r" eaLnBrk="1" fontAlgn="auto" hangingPunct="1">
              <a:lnSpc>
                <a:spcPct val="80000"/>
              </a:lnSpc>
              <a:spcBef>
                <a:spcPct val="20000"/>
              </a:spcBef>
              <a:spcAft>
                <a:spcPts val="0"/>
              </a:spcAft>
              <a:buFont typeface="Wingdings"/>
              <a:buNone/>
              <a:defRPr/>
            </a:pPr>
            <a:endParaRPr lang="es-ES_tradnl" sz="2000" dirty="0">
              <a:solidFill>
                <a:schemeClr val="bg1"/>
              </a:solidFill>
              <a:latin typeface="+mn-lt"/>
              <a:cs typeface="+mn-cs"/>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20482" name="Titre 1"/>
          <p:cNvSpPr>
            <a:spLocks noGrp="1"/>
          </p:cNvSpPr>
          <p:nvPr>
            <p:ph type="title"/>
          </p:nvPr>
        </p:nvSpPr>
        <p:spPr/>
        <p:txBody>
          <a:bodyPr/>
          <a:lstStyle/>
          <a:p>
            <a:pPr eaLnBrk="1" hangingPunct="1"/>
            <a:r>
              <a:rPr lang="es-ES_tradnl" altLang="es-MX" b="1" dirty="0" smtClean="0">
                <a:solidFill>
                  <a:schemeClr val="bg1"/>
                </a:solidFill>
              </a:rPr>
              <a:t>Objetivos Generales</a:t>
            </a:r>
          </a:p>
        </p:txBody>
      </p:sp>
      <p:sp>
        <p:nvSpPr>
          <p:cNvPr id="6" name="Rectangle 2">
            <a:extLst>
              <a:ext uri="{FF2B5EF4-FFF2-40B4-BE49-F238E27FC236}">
                <a16:creationId xmlns:a16="http://schemas.microsoft.com/office/drawing/2014/main" xmlns="" id="{9B3A4676-F090-484E-BDCE-176C8EACD063}"/>
              </a:ext>
            </a:extLst>
          </p:cNvPr>
          <p:cNvSpPr>
            <a:spLocks noChangeArrowheads="1"/>
          </p:cNvSpPr>
          <p:nvPr/>
        </p:nvSpPr>
        <p:spPr bwMode="auto">
          <a:xfrm>
            <a:off x="304800" y="1752600"/>
            <a:ext cx="8610600" cy="2743200"/>
          </a:xfrm>
          <a:prstGeom prst="rect">
            <a:avLst/>
          </a:prstGeom>
          <a:noFill/>
          <a:ln w="9525">
            <a:noFill/>
            <a:miter lim="800000"/>
            <a:headEnd/>
            <a:tailEnd/>
          </a:ln>
          <a:effectLst/>
        </p:spPr>
        <p:txBody>
          <a:bodyPr lIns="92075" tIns="46038" rIns="92075" bIns="46038"/>
          <a:lstStyle/>
          <a:p>
            <a:pPr marL="457200" indent="-457200" algn="just" eaLnBrk="1" hangingPunct="1">
              <a:lnSpc>
                <a:spcPct val="150000"/>
              </a:lnSpc>
              <a:spcBef>
                <a:spcPct val="50000"/>
              </a:spcBef>
              <a:buFontTx/>
              <a:buAutoNum type="arabicPeriod"/>
            </a:pPr>
            <a:r>
              <a:rPr lang="es-PE" altLang="es-ES" sz="3200" dirty="0">
                <a:solidFill>
                  <a:schemeClr val="accent1">
                    <a:lumMod val="50000"/>
                  </a:schemeClr>
                </a:solidFill>
                <a:latin typeface="Arial" charset="0"/>
                <a:cs typeface="+mn-cs"/>
              </a:rPr>
              <a:t>Identificar los conceptos básicos y los problemas de Ingeniería de Software.</a:t>
            </a:r>
          </a:p>
          <a:p>
            <a:pPr marL="457200" indent="-457200" algn="just" eaLnBrk="1" hangingPunct="1">
              <a:lnSpc>
                <a:spcPct val="150000"/>
              </a:lnSpc>
              <a:spcBef>
                <a:spcPct val="50000"/>
              </a:spcBef>
              <a:buFontTx/>
              <a:buAutoNum type="arabicPeriod"/>
            </a:pPr>
            <a:r>
              <a:rPr lang="es-ES" sz="3200" dirty="0" smtClean="0">
                <a:solidFill>
                  <a:schemeClr val="accent1">
                    <a:lumMod val="50000"/>
                  </a:schemeClr>
                </a:solidFill>
                <a:latin typeface="Arial" charset="0"/>
                <a:cs typeface="+mn-cs"/>
              </a:rPr>
              <a:t>Id</a:t>
            </a:r>
            <a:r>
              <a:rPr lang="es-ES" sz="3200" dirty="0" smtClean="0">
                <a:solidFill>
                  <a:schemeClr val="accent1">
                    <a:lumMod val="50000"/>
                  </a:schemeClr>
                </a:solidFill>
                <a:latin typeface="Arial" charset="0"/>
                <a:cs typeface="+mn-cs"/>
              </a:rPr>
              <a:t>entificar los modelos de procesos de software.</a:t>
            </a:r>
          </a:p>
          <a:p>
            <a:pPr marL="457200" indent="-457200" algn="just" eaLnBrk="1" hangingPunct="1">
              <a:lnSpc>
                <a:spcPct val="150000"/>
              </a:lnSpc>
              <a:spcBef>
                <a:spcPct val="50000"/>
              </a:spcBef>
              <a:buFontTx/>
              <a:buAutoNum type="arabicPeriod"/>
            </a:pPr>
            <a:r>
              <a:rPr lang="es-PE" altLang="es-ES" sz="3200" dirty="0" smtClean="0">
                <a:solidFill>
                  <a:schemeClr val="accent1">
                    <a:lumMod val="50000"/>
                  </a:schemeClr>
                </a:solidFill>
                <a:latin typeface="Arial" charset="0"/>
              </a:rPr>
              <a:t>Comparar metodologías ágiles con las tradicionales.</a:t>
            </a:r>
            <a:endParaRPr lang="es-ES_tradnl" sz="3200" dirty="0">
              <a:solidFill>
                <a:schemeClr val="accent1">
                  <a:lumMod val="50000"/>
                </a:schemeClr>
              </a:solidFill>
              <a:latin typeface="Arial" charset="0"/>
              <a:cs typeface="+mn-cs"/>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18434" name="Titre 1"/>
          <p:cNvSpPr>
            <a:spLocks noGrp="1"/>
          </p:cNvSpPr>
          <p:nvPr>
            <p:ph type="title"/>
          </p:nvPr>
        </p:nvSpPr>
        <p:spPr/>
        <p:txBody>
          <a:bodyPr/>
          <a:lstStyle/>
          <a:p>
            <a:pPr eaLnBrk="1" hangingPunct="1"/>
            <a:r>
              <a:rPr lang="es-ES_tradnl" altLang="es-MX" b="1" smtClean="0">
                <a:solidFill>
                  <a:schemeClr val="bg1"/>
                </a:solidFill>
              </a:rPr>
              <a:t>Bibliografía</a:t>
            </a:r>
          </a:p>
        </p:txBody>
      </p:sp>
      <p:sp>
        <p:nvSpPr>
          <p:cNvPr id="8" name="Rectangle 2">
            <a:extLst>
              <a:ext uri="{FF2B5EF4-FFF2-40B4-BE49-F238E27FC236}">
                <a16:creationId xmlns:a16="http://schemas.microsoft.com/office/drawing/2014/main" xmlns="" id="{B9BA79C4-B876-4D0E-931C-3056AE594231}"/>
              </a:ext>
            </a:extLst>
          </p:cNvPr>
          <p:cNvSpPr>
            <a:spLocks noChangeArrowheads="1"/>
          </p:cNvSpPr>
          <p:nvPr/>
        </p:nvSpPr>
        <p:spPr bwMode="auto">
          <a:xfrm>
            <a:off x="0" y="1600200"/>
            <a:ext cx="8991600" cy="4038600"/>
          </a:xfrm>
          <a:prstGeom prst="rect">
            <a:avLst/>
          </a:prstGeom>
          <a:noFill/>
          <a:ln w="9525">
            <a:noFill/>
            <a:miter lim="800000"/>
            <a:headEnd/>
            <a:tailEnd/>
          </a:ln>
          <a:effectLst/>
        </p:spPr>
        <p:txBody>
          <a:bodyPr lIns="92075" tIns="46038" rIns="92075" bIns="46038"/>
          <a:lstStyle/>
          <a:p>
            <a:pPr marL="342900" indent="-342900" algn="just">
              <a:lnSpc>
                <a:spcPct val="150000"/>
              </a:lnSpc>
              <a:buFontTx/>
              <a:buChar char="•"/>
              <a:defRPr/>
            </a:pPr>
            <a:r>
              <a:rPr lang="es-ES_tradnl" sz="2800" dirty="0" smtClean="0">
                <a:solidFill>
                  <a:schemeClr val="accent1">
                    <a:lumMod val="50000"/>
                  </a:schemeClr>
                </a:solidFill>
                <a:latin typeface="Arial" charset="0"/>
                <a:cs typeface="+mn-cs"/>
              </a:rPr>
              <a:t>PRESSMAN</a:t>
            </a:r>
            <a:r>
              <a:rPr lang="es-ES_tradnl" sz="2800" dirty="0">
                <a:solidFill>
                  <a:schemeClr val="accent1">
                    <a:lumMod val="50000"/>
                  </a:schemeClr>
                </a:solidFill>
                <a:latin typeface="Arial" charset="0"/>
                <a:cs typeface="+mn-cs"/>
              </a:rPr>
              <a:t>, R. “Ingeniería de software: un enfoque práctico”- 7ma edición. 2010.</a:t>
            </a:r>
          </a:p>
          <a:p>
            <a:pPr marL="342900" indent="-342900" algn="just">
              <a:lnSpc>
                <a:spcPct val="150000"/>
              </a:lnSpc>
              <a:buFontTx/>
              <a:buChar char="•"/>
              <a:defRPr/>
            </a:pPr>
            <a:r>
              <a:rPr lang="es-ES_tradnl" sz="2800" dirty="0">
                <a:solidFill>
                  <a:schemeClr val="accent1">
                    <a:lumMod val="50000"/>
                  </a:schemeClr>
                </a:solidFill>
                <a:latin typeface="Arial" charset="0"/>
                <a:cs typeface="+mn-cs"/>
              </a:rPr>
              <a:t>SOMMERVILLE, I. “Ingeniería de software”. </a:t>
            </a:r>
            <a:r>
              <a:rPr lang="es-ES_tradnl" sz="2800" dirty="0" smtClean="0">
                <a:solidFill>
                  <a:schemeClr val="accent1">
                    <a:lumMod val="50000"/>
                  </a:schemeClr>
                </a:solidFill>
                <a:latin typeface="Arial" charset="0"/>
                <a:cs typeface="+mn-cs"/>
              </a:rPr>
              <a:t>7ma </a:t>
            </a:r>
            <a:r>
              <a:rPr lang="es-ES_tradnl" sz="2800" dirty="0">
                <a:solidFill>
                  <a:schemeClr val="accent1">
                    <a:lumMod val="50000"/>
                  </a:schemeClr>
                </a:solidFill>
                <a:latin typeface="Arial" charset="0"/>
                <a:cs typeface="+mn-cs"/>
              </a:rPr>
              <a:t>edición. </a:t>
            </a:r>
            <a:r>
              <a:rPr lang="es-MX" sz="2800" dirty="0">
                <a:solidFill>
                  <a:schemeClr val="accent1">
                    <a:lumMod val="50000"/>
                  </a:schemeClr>
                </a:solidFill>
                <a:latin typeface="Arial" charset="0"/>
                <a:cs typeface="+mn-cs"/>
              </a:rPr>
              <a:t>Addison-Wesley. </a:t>
            </a:r>
            <a:r>
              <a:rPr lang="es-ES_tradnl" sz="2800" dirty="0" smtClean="0">
                <a:solidFill>
                  <a:schemeClr val="accent1">
                    <a:lumMod val="50000"/>
                  </a:schemeClr>
                </a:solidFill>
                <a:latin typeface="Arial" charset="0"/>
                <a:cs typeface="+mn-cs"/>
              </a:rPr>
              <a:t>2005.</a:t>
            </a:r>
          </a:p>
          <a:p>
            <a:pPr marL="342900" indent="-342900" algn="just">
              <a:lnSpc>
                <a:spcPct val="150000"/>
              </a:lnSpc>
              <a:buFontTx/>
              <a:buChar char="•"/>
              <a:defRPr/>
            </a:pPr>
            <a:r>
              <a:rPr lang="es-ES_tradnl" sz="2800" dirty="0" smtClean="0">
                <a:solidFill>
                  <a:schemeClr val="accent1">
                    <a:lumMod val="50000"/>
                  </a:schemeClr>
                </a:solidFill>
                <a:latin typeface="Arial" charset="0"/>
              </a:rPr>
              <a:t>SOMMERVILLE, I. “Software </a:t>
            </a:r>
            <a:r>
              <a:rPr lang="es-ES_tradnl" sz="2800" dirty="0" err="1" smtClean="0">
                <a:solidFill>
                  <a:schemeClr val="accent1">
                    <a:lumMod val="50000"/>
                  </a:schemeClr>
                </a:solidFill>
                <a:latin typeface="Arial" charset="0"/>
              </a:rPr>
              <a:t>Engineering</a:t>
            </a:r>
            <a:r>
              <a:rPr lang="es-ES_tradnl" sz="2800" dirty="0" smtClean="0">
                <a:solidFill>
                  <a:schemeClr val="accent1">
                    <a:lumMod val="50000"/>
                  </a:schemeClr>
                </a:solidFill>
                <a:latin typeface="Arial" charset="0"/>
              </a:rPr>
              <a:t>”. 9na edición. </a:t>
            </a:r>
            <a:r>
              <a:rPr lang="es-MX" sz="2800" dirty="0" err="1" smtClean="0">
                <a:solidFill>
                  <a:schemeClr val="accent1">
                    <a:lumMod val="50000"/>
                  </a:schemeClr>
                </a:solidFill>
                <a:latin typeface="Arial" charset="0"/>
              </a:rPr>
              <a:t>Addison-Wesley</a:t>
            </a:r>
            <a:r>
              <a:rPr lang="es-MX" sz="2800" dirty="0" smtClean="0">
                <a:solidFill>
                  <a:schemeClr val="accent1">
                    <a:lumMod val="50000"/>
                  </a:schemeClr>
                </a:solidFill>
                <a:latin typeface="Arial" charset="0"/>
              </a:rPr>
              <a:t>. </a:t>
            </a:r>
            <a:r>
              <a:rPr lang="es-ES_tradnl" sz="2800" dirty="0" smtClean="0">
                <a:solidFill>
                  <a:schemeClr val="accent1">
                    <a:lumMod val="50000"/>
                  </a:schemeClr>
                </a:solidFill>
                <a:latin typeface="Arial" charset="0"/>
              </a:rPr>
              <a:t>2011.</a:t>
            </a:r>
            <a:endParaRPr lang="es-ES_tradnl" sz="2800" dirty="0">
              <a:solidFill>
                <a:schemeClr val="accent1">
                  <a:lumMod val="50000"/>
                </a:schemeClr>
              </a:solidFill>
              <a:latin typeface="Arial" charset="0"/>
              <a:cs typeface="+mn-cs"/>
            </a:endParaRPr>
          </a:p>
          <a:p>
            <a:pPr marL="342900" indent="-342900" algn="just">
              <a:lnSpc>
                <a:spcPct val="150000"/>
              </a:lnSpc>
              <a:buFontTx/>
              <a:buChar char="•"/>
              <a:defRPr/>
            </a:pPr>
            <a:r>
              <a:rPr lang="es-ES_tradnl" sz="2800" dirty="0">
                <a:solidFill>
                  <a:schemeClr val="accent1">
                    <a:lumMod val="50000"/>
                  </a:schemeClr>
                </a:solidFill>
                <a:latin typeface="Arial" charset="0"/>
                <a:cs typeface="+mn-cs"/>
              </a:rPr>
              <a:t>POHL, K. RUPP, Ch. “</a:t>
            </a:r>
            <a:r>
              <a:rPr lang="es-ES_tradnl" sz="2800" dirty="0" err="1">
                <a:solidFill>
                  <a:schemeClr val="accent1">
                    <a:lumMod val="50000"/>
                  </a:schemeClr>
                </a:solidFill>
                <a:latin typeface="Arial" charset="0"/>
                <a:cs typeface="+mn-cs"/>
              </a:rPr>
              <a:t>Requirements</a:t>
            </a:r>
            <a:r>
              <a:rPr lang="es-ES_tradnl" sz="2800" dirty="0">
                <a:solidFill>
                  <a:schemeClr val="accent1">
                    <a:lumMod val="50000"/>
                  </a:schemeClr>
                </a:solidFill>
                <a:latin typeface="Arial" charset="0"/>
                <a:cs typeface="+mn-cs"/>
              </a:rPr>
              <a:t> Engineering Fundamentals”. 2nd </a:t>
            </a:r>
            <a:r>
              <a:rPr lang="es-ES_tradnl" sz="2800" dirty="0" err="1">
                <a:solidFill>
                  <a:schemeClr val="accent1">
                    <a:lumMod val="50000"/>
                  </a:schemeClr>
                </a:solidFill>
                <a:latin typeface="Arial" charset="0"/>
                <a:cs typeface="+mn-cs"/>
              </a:rPr>
              <a:t>Edition</a:t>
            </a:r>
            <a:r>
              <a:rPr lang="es-ES_tradnl" sz="2800" dirty="0">
                <a:solidFill>
                  <a:schemeClr val="accent1">
                    <a:lumMod val="50000"/>
                  </a:schemeClr>
                </a:solidFill>
                <a:latin typeface="Arial" charset="0"/>
                <a:cs typeface="+mn-cs"/>
              </a:rPr>
              <a:t>. </a:t>
            </a:r>
            <a:r>
              <a:rPr lang="es-ES_tradnl" sz="2800" dirty="0" err="1">
                <a:solidFill>
                  <a:schemeClr val="accent1">
                    <a:lumMod val="50000"/>
                  </a:schemeClr>
                </a:solidFill>
                <a:latin typeface="Arial" charset="0"/>
                <a:cs typeface="+mn-cs"/>
              </a:rPr>
              <a:t>Roky</a:t>
            </a:r>
            <a:r>
              <a:rPr lang="es-ES_tradnl" sz="2800" dirty="0">
                <a:solidFill>
                  <a:schemeClr val="accent1">
                    <a:lumMod val="50000"/>
                  </a:schemeClr>
                </a:solidFill>
                <a:latin typeface="Arial" charset="0"/>
                <a:cs typeface="+mn-cs"/>
              </a:rPr>
              <a:t> </a:t>
            </a:r>
            <a:r>
              <a:rPr lang="es-ES_tradnl" sz="2800" dirty="0" err="1">
                <a:solidFill>
                  <a:schemeClr val="accent1">
                    <a:lumMod val="50000"/>
                  </a:schemeClr>
                </a:solidFill>
                <a:latin typeface="Arial" charset="0"/>
                <a:cs typeface="+mn-cs"/>
              </a:rPr>
              <a:t>Nook</a:t>
            </a:r>
            <a:r>
              <a:rPr lang="es-ES_tradnl" sz="2800" dirty="0">
                <a:solidFill>
                  <a:schemeClr val="accent1">
                    <a:lumMod val="50000"/>
                  </a:schemeClr>
                </a:solidFill>
                <a:latin typeface="Arial" charset="0"/>
                <a:cs typeface="+mn-cs"/>
              </a:rPr>
              <a:t> Inc. 2010</a:t>
            </a:r>
            <a:r>
              <a:rPr lang="es-ES_tradnl" sz="2800" dirty="0" smtClean="0">
                <a:solidFill>
                  <a:schemeClr val="accent1">
                    <a:lumMod val="50000"/>
                  </a:schemeClr>
                </a:solidFill>
                <a:latin typeface="Arial" charset="0"/>
                <a:cs typeface="+mn-cs"/>
              </a:rPr>
              <a:t>.</a:t>
            </a:r>
            <a:endParaRPr lang="es-ES_tradnl" sz="2800" dirty="0">
              <a:solidFill>
                <a:schemeClr val="accent1">
                  <a:lumMod val="50000"/>
                </a:schemeClr>
              </a:solidFill>
              <a:latin typeface="Arial" charset="0"/>
              <a:cs typeface="+mn-cs"/>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41986" name="Text Box 2"/>
          <p:cNvSpPr txBox="1">
            <a:spLocks noChangeArrowheads="1"/>
          </p:cNvSpPr>
          <p:nvPr/>
        </p:nvSpPr>
        <p:spPr bwMode="auto">
          <a:xfrm>
            <a:off x="1576388" y="1724025"/>
            <a:ext cx="7567612" cy="978729"/>
          </a:xfrm>
          <a:prstGeom prst="rect">
            <a:avLst/>
          </a:prstGeom>
          <a:noFill/>
          <a:ln w="9525">
            <a:noFill/>
            <a:miter lim="800000"/>
            <a:headEnd/>
            <a:tailEnd/>
          </a:ln>
        </p:spPr>
        <p:txBody>
          <a:bodyPr>
            <a:spAutoFit/>
          </a:bodyPr>
          <a:lstStyle/>
          <a:p>
            <a:pPr marL="381000" indent="-381000">
              <a:lnSpc>
                <a:spcPct val="120000"/>
              </a:lnSpc>
              <a:spcBef>
                <a:spcPct val="70000"/>
              </a:spcBef>
            </a:pPr>
            <a:r>
              <a:rPr lang="en-US" altLang="es-MX" sz="4800" dirty="0" err="1" smtClean="0">
                <a:latin typeface="Times New Roman" pitchFamily="18" charset="0"/>
                <a:cs typeface="Times New Roman" pitchFamily="18" charset="0"/>
              </a:rPr>
              <a:t>Planificación</a:t>
            </a:r>
            <a:r>
              <a:rPr lang="en-US" altLang="es-MX" sz="4800" dirty="0" smtClean="0">
                <a:latin typeface="Times New Roman" pitchFamily="18" charset="0"/>
                <a:cs typeface="Times New Roman" pitchFamily="18" charset="0"/>
              </a:rPr>
              <a:t> </a:t>
            </a:r>
            <a:r>
              <a:rPr lang="en-US" altLang="es-MX" sz="4800" dirty="0" err="1">
                <a:latin typeface="Times New Roman" pitchFamily="18" charset="0"/>
                <a:cs typeface="Times New Roman" pitchFamily="18" charset="0"/>
              </a:rPr>
              <a:t>Irreal</a:t>
            </a:r>
            <a:endParaRPr lang="en-US" altLang="es-MX" sz="4800" dirty="0">
              <a:latin typeface="Times New Roman" pitchFamily="18" charset="0"/>
              <a:cs typeface="Times New Roman" pitchFamily="18" charset="0"/>
            </a:endParaRPr>
          </a:p>
        </p:txBody>
      </p:sp>
      <p:sp>
        <p:nvSpPr>
          <p:cNvPr id="41987" name="AutoShape 3"/>
          <p:cNvSpPr>
            <a:spLocks noChangeArrowheads="1"/>
          </p:cNvSpPr>
          <p:nvPr/>
        </p:nvSpPr>
        <p:spPr bwMode="auto">
          <a:xfrm>
            <a:off x="838200" y="1920875"/>
            <a:ext cx="601663" cy="533400"/>
          </a:xfrm>
          <a:prstGeom prst="octagon">
            <a:avLst>
              <a:gd name="adj" fmla="val 29287"/>
            </a:avLst>
          </a:prstGeom>
          <a:solidFill>
            <a:schemeClr val="accent1"/>
          </a:solidFill>
          <a:ln w="9525">
            <a:solidFill>
              <a:srgbClr val="003300"/>
            </a:solidFill>
            <a:miter lim="800000"/>
            <a:headEnd/>
            <a:tailEnd/>
          </a:ln>
        </p:spPr>
        <p:txBody>
          <a:bodyPr wrap="none" anchor="ctr"/>
          <a:lstStyle/>
          <a:p>
            <a:pPr algn="ctr"/>
            <a:r>
              <a:rPr lang="en-US" altLang="es-MX" sz="3600" b="1">
                <a:latin typeface="Tahoma" pitchFamily="34" charset="0"/>
              </a:rPr>
              <a:t>1</a:t>
            </a:r>
          </a:p>
        </p:txBody>
      </p:sp>
      <p:sp>
        <p:nvSpPr>
          <p:cNvPr id="41988" name="AutoShape 4"/>
          <p:cNvSpPr>
            <a:spLocks noChangeArrowheads="1"/>
          </p:cNvSpPr>
          <p:nvPr/>
        </p:nvSpPr>
        <p:spPr bwMode="auto">
          <a:xfrm>
            <a:off x="760413" y="3352800"/>
            <a:ext cx="612775" cy="533400"/>
          </a:xfrm>
          <a:prstGeom prst="octagon">
            <a:avLst>
              <a:gd name="adj" fmla="val 29287"/>
            </a:avLst>
          </a:prstGeom>
          <a:solidFill>
            <a:schemeClr val="accent1"/>
          </a:solidFill>
          <a:ln w="9525">
            <a:solidFill>
              <a:srgbClr val="003300"/>
            </a:solidFill>
            <a:miter lim="800000"/>
            <a:headEnd/>
            <a:tailEnd/>
          </a:ln>
        </p:spPr>
        <p:txBody>
          <a:bodyPr wrap="none" anchor="ctr"/>
          <a:lstStyle/>
          <a:p>
            <a:pPr algn="ctr"/>
            <a:r>
              <a:rPr lang="en-US" altLang="es-MX" sz="3600" b="1">
                <a:latin typeface="Tahoma" pitchFamily="34" charset="0"/>
              </a:rPr>
              <a:t>2</a:t>
            </a:r>
            <a:endParaRPr lang="en-US" altLang="es-MX" sz="3600" b="1">
              <a:latin typeface="Tahoma" pitchFamily="34" charset="0"/>
              <a:hlinkClick r:id="rId4" action="ppaction://hlinksldjump"/>
            </a:endParaRPr>
          </a:p>
        </p:txBody>
      </p:sp>
      <p:sp>
        <p:nvSpPr>
          <p:cNvPr id="41989" name="Text Box 5"/>
          <p:cNvSpPr txBox="1">
            <a:spLocks noChangeArrowheads="1"/>
          </p:cNvSpPr>
          <p:nvPr/>
        </p:nvSpPr>
        <p:spPr bwMode="auto">
          <a:xfrm>
            <a:off x="1549400" y="3155950"/>
            <a:ext cx="7092950" cy="969963"/>
          </a:xfrm>
          <a:prstGeom prst="rect">
            <a:avLst/>
          </a:prstGeom>
          <a:noFill/>
          <a:ln w="9525">
            <a:noFill/>
            <a:miter lim="800000"/>
            <a:headEnd/>
            <a:tailEnd/>
          </a:ln>
        </p:spPr>
        <p:txBody>
          <a:bodyPr>
            <a:spAutoFit/>
          </a:bodyPr>
          <a:lstStyle/>
          <a:p>
            <a:pPr>
              <a:lnSpc>
                <a:spcPct val="120000"/>
              </a:lnSpc>
              <a:spcBef>
                <a:spcPct val="70000"/>
              </a:spcBef>
            </a:pPr>
            <a:r>
              <a:rPr lang="es-ES" altLang="es-MX" sz="4800">
                <a:latin typeface="Times New Roman" pitchFamily="18" charset="0"/>
              </a:rPr>
              <a:t>Mala Calidad del Trabajo</a:t>
            </a:r>
          </a:p>
        </p:txBody>
      </p:sp>
      <p:sp>
        <p:nvSpPr>
          <p:cNvPr id="41990" name="AutoShape 6">
            <a:hlinkClick r:id="rId4" action="ppaction://hlinksldjump"/>
          </p:cNvPr>
          <p:cNvSpPr>
            <a:spLocks noChangeArrowheads="1"/>
          </p:cNvSpPr>
          <p:nvPr/>
        </p:nvSpPr>
        <p:spPr bwMode="auto">
          <a:xfrm>
            <a:off x="760413" y="4540250"/>
            <a:ext cx="612775" cy="533400"/>
          </a:xfrm>
          <a:prstGeom prst="octagon">
            <a:avLst>
              <a:gd name="adj" fmla="val 29287"/>
            </a:avLst>
          </a:prstGeom>
          <a:solidFill>
            <a:schemeClr val="accent1"/>
          </a:solidFill>
          <a:ln w="9525">
            <a:solidFill>
              <a:srgbClr val="003300"/>
            </a:solidFill>
            <a:miter lim="800000"/>
            <a:headEnd/>
            <a:tailEnd/>
          </a:ln>
        </p:spPr>
        <p:txBody>
          <a:bodyPr wrap="none" anchor="ctr"/>
          <a:lstStyle/>
          <a:p>
            <a:pPr algn="ctr"/>
            <a:r>
              <a:rPr lang="en-US" altLang="es-MX" sz="3600" b="1">
                <a:latin typeface="Tahoma" pitchFamily="34" charset="0"/>
              </a:rPr>
              <a:t>3</a:t>
            </a:r>
          </a:p>
        </p:txBody>
      </p:sp>
      <p:sp>
        <p:nvSpPr>
          <p:cNvPr id="41991" name="Text Box 7"/>
          <p:cNvSpPr txBox="1">
            <a:spLocks noChangeArrowheads="1"/>
          </p:cNvSpPr>
          <p:nvPr/>
        </p:nvSpPr>
        <p:spPr bwMode="auto">
          <a:xfrm>
            <a:off x="1549400" y="4325938"/>
            <a:ext cx="7092950" cy="969962"/>
          </a:xfrm>
          <a:prstGeom prst="rect">
            <a:avLst/>
          </a:prstGeom>
          <a:noFill/>
          <a:ln w="9525">
            <a:noFill/>
            <a:miter lim="800000"/>
            <a:headEnd/>
            <a:tailEnd/>
          </a:ln>
        </p:spPr>
        <p:txBody>
          <a:bodyPr>
            <a:spAutoFit/>
          </a:bodyPr>
          <a:lstStyle/>
          <a:p>
            <a:pPr>
              <a:lnSpc>
                <a:spcPct val="120000"/>
              </a:lnSpc>
              <a:spcBef>
                <a:spcPct val="70000"/>
              </a:spcBef>
            </a:pPr>
            <a:r>
              <a:rPr lang="es-ES" altLang="es-MX" sz="4800" dirty="0">
                <a:latin typeface="Times New Roman" pitchFamily="18" charset="0"/>
              </a:rPr>
              <a:t>Personal Inapropiado</a:t>
            </a:r>
          </a:p>
        </p:txBody>
      </p:sp>
      <p:sp>
        <p:nvSpPr>
          <p:cNvPr id="41992" name="AutoShape 8"/>
          <p:cNvSpPr>
            <a:spLocks noChangeArrowheads="1"/>
          </p:cNvSpPr>
          <p:nvPr/>
        </p:nvSpPr>
        <p:spPr bwMode="auto">
          <a:xfrm>
            <a:off x="760413" y="5683250"/>
            <a:ext cx="612775" cy="533400"/>
          </a:xfrm>
          <a:prstGeom prst="octagon">
            <a:avLst>
              <a:gd name="adj" fmla="val 29287"/>
            </a:avLst>
          </a:prstGeom>
          <a:solidFill>
            <a:schemeClr val="accent1"/>
          </a:solidFill>
          <a:ln w="9525">
            <a:solidFill>
              <a:srgbClr val="003300"/>
            </a:solidFill>
            <a:miter lim="800000"/>
            <a:headEnd/>
            <a:tailEnd/>
          </a:ln>
        </p:spPr>
        <p:txBody>
          <a:bodyPr wrap="none" anchor="ctr"/>
          <a:lstStyle/>
          <a:p>
            <a:pPr algn="ctr"/>
            <a:r>
              <a:rPr lang="en-US" altLang="es-MX" sz="3600" b="1">
                <a:latin typeface="Tahoma" pitchFamily="34" charset="0"/>
              </a:rPr>
              <a:t>4</a:t>
            </a:r>
            <a:endParaRPr lang="en-US" altLang="es-MX" sz="3600" b="1">
              <a:latin typeface="Tahoma" pitchFamily="34" charset="0"/>
              <a:hlinkClick r:id="rId5" action="ppaction://hlinksldjump"/>
            </a:endParaRPr>
          </a:p>
        </p:txBody>
      </p:sp>
      <p:sp>
        <p:nvSpPr>
          <p:cNvPr id="41993" name="Text Box 9"/>
          <p:cNvSpPr txBox="1">
            <a:spLocks noChangeArrowheads="1"/>
          </p:cNvSpPr>
          <p:nvPr/>
        </p:nvSpPr>
        <p:spPr bwMode="auto">
          <a:xfrm>
            <a:off x="1549400" y="5451475"/>
            <a:ext cx="7092950" cy="969963"/>
          </a:xfrm>
          <a:prstGeom prst="rect">
            <a:avLst/>
          </a:prstGeom>
          <a:noFill/>
          <a:ln w="9525">
            <a:noFill/>
            <a:miter lim="800000"/>
            <a:headEnd/>
            <a:tailEnd/>
          </a:ln>
        </p:spPr>
        <p:txBody>
          <a:bodyPr>
            <a:spAutoFit/>
          </a:bodyPr>
          <a:lstStyle/>
          <a:p>
            <a:pPr>
              <a:lnSpc>
                <a:spcPct val="120000"/>
              </a:lnSpc>
              <a:spcBef>
                <a:spcPct val="70000"/>
              </a:spcBef>
            </a:pPr>
            <a:r>
              <a:rPr lang="es-ES" altLang="es-MX" sz="4800">
                <a:latin typeface="Times New Roman" pitchFamily="18" charset="0"/>
              </a:rPr>
              <a:t>No Controlar los Cambios</a:t>
            </a:r>
            <a:endParaRPr lang="es-ES" altLang="es-MX" sz="2400">
              <a:latin typeface="Tahoma" pitchFamily="34" charset="0"/>
            </a:endParaRPr>
          </a:p>
        </p:txBody>
      </p:sp>
      <p:sp>
        <p:nvSpPr>
          <p:cNvPr id="234506" name="Text Box 10">
            <a:extLst>
              <a:ext uri="{FF2B5EF4-FFF2-40B4-BE49-F238E27FC236}">
                <a16:creationId xmlns:a16="http://schemas.microsoft.com/office/drawing/2014/main" xmlns="" id="{83351142-02F0-4044-9138-04ED530B83B3}"/>
              </a:ext>
            </a:extLst>
          </p:cNvPr>
          <p:cNvSpPr txBox="1">
            <a:spLocks noChangeArrowheads="1"/>
          </p:cNvSpPr>
          <p:nvPr/>
        </p:nvSpPr>
        <p:spPr bwMode="auto">
          <a:xfrm>
            <a:off x="152400" y="-17463"/>
            <a:ext cx="7280275" cy="1446213"/>
          </a:xfrm>
          <a:prstGeom prst="rect">
            <a:avLst/>
          </a:prstGeom>
          <a:noFill/>
          <a:ln w="9525">
            <a:noFill/>
            <a:miter lim="800000"/>
            <a:headEnd/>
            <a:tailEnd/>
          </a:ln>
          <a:effectLst/>
        </p:spPr>
        <p:txBody>
          <a:bodyPr>
            <a:spAutoFit/>
          </a:bodyPr>
          <a:lstStyle/>
          <a:p>
            <a:pPr marL="457200" indent="-457200" algn="ctr">
              <a:spcBef>
                <a:spcPct val="50000"/>
              </a:spcBef>
              <a:defRPr/>
            </a:pPr>
            <a:r>
              <a:rPr lang="en-US" sz="4400" b="1" dirty="0">
                <a:solidFill>
                  <a:schemeClr val="bg1"/>
                </a:solidFill>
                <a:latin typeface="+mj-lt"/>
                <a:ea typeface="+mj-ea"/>
                <a:cs typeface="+mj-cs"/>
              </a:rPr>
              <a:t>¿ Por </a:t>
            </a:r>
            <a:r>
              <a:rPr lang="en-US" sz="4400" b="1" dirty="0" err="1">
                <a:solidFill>
                  <a:schemeClr val="bg1"/>
                </a:solidFill>
                <a:latin typeface="+mj-lt"/>
                <a:ea typeface="+mj-ea"/>
                <a:cs typeface="+mj-cs"/>
              </a:rPr>
              <a:t>qué</a:t>
            </a:r>
            <a:r>
              <a:rPr lang="en-US" sz="4400" b="1" dirty="0">
                <a:solidFill>
                  <a:schemeClr val="bg1"/>
                </a:solidFill>
                <a:latin typeface="+mj-lt"/>
                <a:ea typeface="+mj-ea"/>
                <a:cs typeface="+mj-cs"/>
              </a:rPr>
              <a:t> </a:t>
            </a:r>
            <a:r>
              <a:rPr lang="en-US" sz="4400" b="1" dirty="0" err="1">
                <a:solidFill>
                  <a:schemeClr val="bg1"/>
                </a:solidFill>
                <a:latin typeface="+mj-lt"/>
                <a:ea typeface="+mj-ea"/>
                <a:cs typeface="+mj-cs"/>
              </a:rPr>
              <a:t>fallan</a:t>
            </a:r>
            <a:r>
              <a:rPr lang="en-US" sz="4400" b="1" dirty="0">
                <a:solidFill>
                  <a:schemeClr val="bg1"/>
                </a:solidFill>
                <a:latin typeface="+mj-lt"/>
                <a:ea typeface="+mj-ea"/>
                <a:cs typeface="+mj-cs"/>
              </a:rPr>
              <a:t> </a:t>
            </a:r>
            <a:r>
              <a:rPr lang="en-US" sz="4400" b="1" dirty="0" err="1">
                <a:solidFill>
                  <a:schemeClr val="bg1"/>
                </a:solidFill>
                <a:latin typeface="+mj-lt"/>
                <a:ea typeface="+mj-ea"/>
                <a:cs typeface="+mj-cs"/>
              </a:rPr>
              <a:t>los</a:t>
            </a:r>
            <a:r>
              <a:rPr lang="en-US" sz="4400" b="1" dirty="0">
                <a:solidFill>
                  <a:schemeClr val="bg1"/>
                </a:solidFill>
                <a:latin typeface="+mj-lt"/>
                <a:ea typeface="+mj-ea"/>
                <a:cs typeface="+mj-cs"/>
              </a:rPr>
              <a:t> </a:t>
            </a:r>
            <a:r>
              <a:rPr lang="en-US" sz="4400" b="1" dirty="0" err="1">
                <a:solidFill>
                  <a:schemeClr val="bg1"/>
                </a:solidFill>
                <a:latin typeface="+mj-lt"/>
                <a:ea typeface="+mj-ea"/>
                <a:cs typeface="+mj-cs"/>
              </a:rPr>
              <a:t>Proyectos</a:t>
            </a:r>
            <a:r>
              <a:rPr lang="en-US" sz="4400" b="1" dirty="0">
                <a:solidFill>
                  <a:schemeClr val="bg1"/>
                </a:solidFill>
                <a:latin typeface="+mj-lt"/>
                <a:ea typeface="+mj-ea"/>
                <a:cs typeface="+mj-cs"/>
              </a:rPr>
              <a:t> de Software?</a:t>
            </a:r>
          </a:p>
        </p:txBody>
      </p:sp>
      <p:graphicFrame>
        <p:nvGraphicFramePr>
          <p:cNvPr id="41995" name="Object 1024"/>
          <p:cNvGraphicFramePr>
            <a:graphicFrameLocks/>
          </p:cNvGraphicFramePr>
          <p:nvPr/>
        </p:nvGraphicFramePr>
        <p:xfrm>
          <a:off x="7261225" y="228600"/>
          <a:ext cx="1882775" cy="1295400"/>
        </p:xfrm>
        <a:graphic>
          <a:graphicData uri="http://schemas.openxmlformats.org/presentationml/2006/ole">
            <p:oleObj spid="_x0000_s41995" name="Imagen" r:id="rId6" imgW="5745163" imgH="4144963" progId="">
              <p:embed/>
            </p:oleObj>
          </a:graphicData>
        </a:graphic>
      </p:graphicFrame>
      <p:sp>
        <p:nvSpPr>
          <p:cNvPr id="41996" name="Text Box 8"/>
          <p:cNvSpPr txBox="1">
            <a:spLocks noChangeArrowheads="1"/>
          </p:cNvSpPr>
          <p:nvPr/>
        </p:nvSpPr>
        <p:spPr bwMode="auto">
          <a:xfrm>
            <a:off x="630238" y="2506663"/>
            <a:ext cx="8534400" cy="701675"/>
          </a:xfrm>
          <a:prstGeom prst="rect">
            <a:avLst/>
          </a:prstGeom>
          <a:noFill/>
          <a:ln w="9525">
            <a:noFill/>
            <a:miter lim="800000"/>
            <a:headEnd/>
            <a:tailEnd/>
          </a:ln>
        </p:spPr>
        <p:txBody>
          <a:bodyPr>
            <a:spAutoFit/>
          </a:bodyPr>
          <a:lstStyle/>
          <a:p>
            <a:pPr marL="285750" indent="-285750">
              <a:spcBef>
                <a:spcPct val="50000"/>
              </a:spcBef>
            </a:pPr>
            <a:r>
              <a:rPr lang="es-ES_tradnl" altLang="es-MX" sz="4000" b="1">
                <a:solidFill>
                  <a:schemeClr val="tx2"/>
                </a:solidFill>
                <a:latin typeface="Times New Roman" pitchFamily="18" charset="0"/>
                <a:cs typeface="Times New Roman" pitchFamily="18" charset="0"/>
              </a:rPr>
              <a:t>“El sistema es para hoy y con costo 0”</a:t>
            </a: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5538" name="Rectangle 2">
            <a:extLst>
              <a:ext uri="{FF2B5EF4-FFF2-40B4-BE49-F238E27FC236}">
                <a16:creationId xmlns:a16="http://schemas.microsoft.com/office/drawing/2014/main" xmlns="" id="{1B58E6CE-5177-489D-9D8D-B3C4EA24ECCC}"/>
              </a:ext>
            </a:extLst>
          </p:cNvPr>
          <p:cNvSpPr>
            <a:spLocks noGrp="1" noChangeArrowheads="1"/>
          </p:cNvSpPr>
          <p:nvPr>
            <p:ph type="title"/>
          </p:nvPr>
        </p:nvSpPr>
        <p:spPr>
          <a:xfrm>
            <a:off x="609600" y="5334000"/>
            <a:ext cx="8001000" cy="1143000"/>
          </a:xfrm>
        </p:spPr>
        <p:txBody>
          <a:bodyPr lIns="92075" tIns="46038" rIns="92075" bIns="46038" anchor="b"/>
          <a:lstStyle/>
          <a:p>
            <a:pPr>
              <a:defRPr/>
            </a:pPr>
            <a:r>
              <a:rPr lang="es-ES_tradnl" sz="5400" b="1" dirty="0">
                <a:solidFill>
                  <a:schemeClr val="tx2"/>
                </a:solidFill>
                <a:effectLst>
                  <a:outerShdw blurRad="38100" dist="38100" dir="2700000" algn="tl">
                    <a:srgbClr val="C0C0C0"/>
                  </a:outerShdw>
                </a:effectLst>
                <a:latin typeface="Arial" charset="0"/>
              </a:rPr>
              <a:t>Mejorar el proceso de desarrollo de software</a:t>
            </a:r>
            <a:endParaRPr lang="es-ES_tradnl" dirty="0">
              <a:solidFill>
                <a:schemeClr val="tx2"/>
              </a:solidFill>
            </a:endParaRPr>
          </a:p>
        </p:txBody>
      </p:sp>
      <p:sp>
        <p:nvSpPr>
          <p:cNvPr id="44035" name="Rectangle 3"/>
          <p:cNvSpPr>
            <a:spLocks noGrp="1"/>
          </p:cNvSpPr>
          <p:nvPr>
            <p:ph type="body" idx="1"/>
          </p:nvPr>
        </p:nvSpPr>
        <p:spPr>
          <a:xfrm>
            <a:off x="0" y="1371600"/>
            <a:ext cx="6629400" cy="3352800"/>
          </a:xfrm>
          <a:noFill/>
        </p:spPr>
        <p:txBody>
          <a:bodyPr lIns="92075" tIns="46038" rIns="92075" bIns="46038"/>
          <a:lstStyle/>
          <a:p>
            <a:pPr marL="0" indent="0" algn="ctr">
              <a:buFontTx/>
              <a:buNone/>
            </a:pPr>
            <a:r>
              <a:rPr lang="es-ES_tradnl" altLang="es-MX" sz="5400" smtClean="0"/>
              <a:t>¿Qué debe hacer una empresa para obtener software de buena calidad?</a:t>
            </a:r>
          </a:p>
        </p:txBody>
      </p:sp>
      <p:graphicFrame>
        <p:nvGraphicFramePr>
          <p:cNvPr id="44036" name="Object 4"/>
          <p:cNvGraphicFramePr>
            <a:graphicFrameLocks/>
          </p:cNvGraphicFramePr>
          <p:nvPr/>
        </p:nvGraphicFramePr>
        <p:xfrm>
          <a:off x="6762750" y="914400"/>
          <a:ext cx="2381250" cy="3378200"/>
        </p:xfrm>
        <a:graphic>
          <a:graphicData uri="http://schemas.openxmlformats.org/presentationml/2006/ole">
            <p:oleObj spid="_x0000_s44036" name="Imagen" r:id="rId3" imgW="2381250" imgH="3378200" progId="">
              <p:embed/>
            </p:oleObj>
          </a:graphicData>
        </a:graphic>
      </p:graphicFrame>
      <p:grpSp>
        <p:nvGrpSpPr>
          <p:cNvPr id="44037" name="Group 76"/>
          <p:cNvGrpSpPr>
            <a:grpSpLocks/>
          </p:cNvGrpSpPr>
          <p:nvPr/>
        </p:nvGrpSpPr>
        <p:grpSpPr bwMode="auto">
          <a:xfrm>
            <a:off x="4572000" y="98425"/>
            <a:ext cx="3190875" cy="1349375"/>
            <a:chOff x="2880" y="62"/>
            <a:chExt cx="2010" cy="850"/>
          </a:xfrm>
        </p:grpSpPr>
        <p:grpSp>
          <p:nvGrpSpPr>
            <p:cNvPr id="44038" name="Group 75"/>
            <p:cNvGrpSpPr>
              <a:grpSpLocks/>
            </p:cNvGrpSpPr>
            <p:nvPr/>
          </p:nvGrpSpPr>
          <p:grpSpPr bwMode="auto">
            <a:xfrm>
              <a:off x="2880" y="62"/>
              <a:ext cx="2010" cy="850"/>
              <a:chOff x="2931" y="304"/>
              <a:chExt cx="2010" cy="850"/>
            </a:xfrm>
          </p:grpSpPr>
          <p:grpSp>
            <p:nvGrpSpPr>
              <p:cNvPr id="44040" name="Group 45"/>
              <p:cNvGrpSpPr>
                <a:grpSpLocks/>
              </p:cNvGrpSpPr>
              <p:nvPr/>
            </p:nvGrpSpPr>
            <p:grpSpPr bwMode="auto">
              <a:xfrm>
                <a:off x="4102" y="382"/>
                <a:ext cx="839" cy="732"/>
                <a:chOff x="4102" y="382"/>
                <a:chExt cx="839" cy="732"/>
              </a:xfrm>
            </p:grpSpPr>
            <p:grpSp>
              <p:nvGrpSpPr>
                <p:cNvPr id="44070" name="Group 40"/>
                <p:cNvGrpSpPr>
                  <a:grpSpLocks/>
                </p:cNvGrpSpPr>
                <p:nvPr/>
              </p:nvGrpSpPr>
              <p:grpSpPr bwMode="auto">
                <a:xfrm>
                  <a:off x="4420" y="382"/>
                  <a:ext cx="521" cy="591"/>
                  <a:chOff x="4420" y="382"/>
                  <a:chExt cx="521" cy="591"/>
                </a:xfrm>
              </p:grpSpPr>
              <p:grpSp>
                <p:nvGrpSpPr>
                  <p:cNvPr id="44075" name="Group 30"/>
                  <p:cNvGrpSpPr>
                    <a:grpSpLocks/>
                  </p:cNvGrpSpPr>
                  <p:nvPr/>
                </p:nvGrpSpPr>
                <p:grpSpPr bwMode="auto">
                  <a:xfrm>
                    <a:off x="4551" y="458"/>
                    <a:ext cx="390" cy="437"/>
                    <a:chOff x="4551" y="458"/>
                    <a:chExt cx="390" cy="437"/>
                  </a:xfrm>
                </p:grpSpPr>
                <p:grpSp>
                  <p:nvGrpSpPr>
                    <p:cNvPr id="44085" name="Group 28"/>
                    <p:cNvGrpSpPr>
                      <a:grpSpLocks/>
                    </p:cNvGrpSpPr>
                    <p:nvPr/>
                  </p:nvGrpSpPr>
                  <p:grpSpPr bwMode="auto">
                    <a:xfrm>
                      <a:off x="4551" y="458"/>
                      <a:ext cx="390" cy="437"/>
                      <a:chOff x="4551" y="458"/>
                      <a:chExt cx="390" cy="437"/>
                    </a:xfrm>
                  </p:grpSpPr>
                  <p:grpSp>
                    <p:nvGrpSpPr>
                      <p:cNvPr id="44087" name="Group 24"/>
                      <p:cNvGrpSpPr>
                        <a:grpSpLocks/>
                      </p:cNvGrpSpPr>
                      <p:nvPr/>
                    </p:nvGrpSpPr>
                    <p:grpSpPr bwMode="auto">
                      <a:xfrm>
                        <a:off x="4648" y="484"/>
                        <a:ext cx="293" cy="359"/>
                        <a:chOff x="4648" y="484"/>
                        <a:chExt cx="293" cy="359"/>
                      </a:xfrm>
                    </p:grpSpPr>
                    <p:grpSp>
                      <p:nvGrpSpPr>
                        <p:cNvPr id="44091" name="Group 20"/>
                        <p:cNvGrpSpPr>
                          <a:grpSpLocks/>
                        </p:cNvGrpSpPr>
                        <p:nvPr/>
                      </p:nvGrpSpPr>
                      <p:grpSpPr bwMode="auto">
                        <a:xfrm>
                          <a:off x="4681" y="484"/>
                          <a:ext cx="260" cy="359"/>
                          <a:chOff x="4681" y="484"/>
                          <a:chExt cx="260" cy="359"/>
                        </a:xfrm>
                      </p:grpSpPr>
                      <p:sp>
                        <p:nvSpPr>
                          <p:cNvPr id="44095" name="Oval 15"/>
                          <p:cNvSpPr>
                            <a:spLocks noChangeArrowheads="1"/>
                          </p:cNvSpPr>
                          <p:nvPr/>
                        </p:nvSpPr>
                        <p:spPr bwMode="auto">
                          <a:xfrm>
                            <a:off x="4812" y="690"/>
                            <a:ext cx="129" cy="103"/>
                          </a:xfrm>
                          <a:prstGeom prst="ellipse">
                            <a:avLst/>
                          </a:prstGeom>
                          <a:solidFill>
                            <a:srgbClr val="FFFFFF"/>
                          </a:solidFill>
                          <a:ln w="6350">
                            <a:solidFill>
                              <a:srgbClr val="000000"/>
                            </a:solidFill>
                            <a:round/>
                            <a:headEnd/>
                            <a:tailEnd/>
                          </a:ln>
                        </p:spPr>
                        <p:txBody>
                          <a:bodyPr/>
                          <a:lstStyle/>
                          <a:p>
                            <a:endParaRPr lang="es-VE" altLang="es-MX" sz="2400" b="1">
                              <a:latin typeface="Times New Roman" pitchFamily="18" charset="0"/>
                            </a:endParaRPr>
                          </a:p>
                        </p:txBody>
                      </p:sp>
                      <p:sp>
                        <p:nvSpPr>
                          <p:cNvPr id="44096" name="Oval 16"/>
                          <p:cNvSpPr>
                            <a:spLocks noChangeArrowheads="1"/>
                          </p:cNvSpPr>
                          <p:nvPr/>
                        </p:nvSpPr>
                        <p:spPr bwMode="auto">
                          <a:xfrm>
                            <a:off x="4714" y="716"/>
                            <a:ext cx="161" cy="127"/>
                          </a:xfrm>
                          <a:prstGeom prst="ellipse">
                            <a:avLst/>
                          </a:prstGeom>
                          <a:solidFill>
                            <a:srgbClr val="FFFFFF"/>
                          </a:solidFill>
                          <a:ln w="6350">
                            <a:solidFill>
                              <a:srgbClr val="000000"/>
                            </a:solidFill>
                            <a:round/>
                            <a:headEnd/>
                            <a:tailEnd/>
                          </a:ln>
                        </p:spPr>
                        <p:txBody>
                          <a:bodyPr/>
                          <a:lstStyle/>
                          <a:p>
                            <a:endParaRPr lang="es-VE" altLang="es-MX" sz="2400" b="1">
                              <a:latin typeface="Times New Roman" pitchFamily="18" charset="0"/>
                            </a:endParaRPr>
                          </a:p>
                        </p:txBody>
                      </p:sp>
                      <p:sp>
                        <p:nvSpPr>
                          <p:cNvPr id="44097" name="Oval 17"/>
                          <p:cNvSpPr>
                            <a:spLocks noChangeArrowheads="1"/>
                          </p:cNvSpPr>
                          <p:nvPr/>
                        </p:nvSpPr>
                        <p:spPr bwMode="auto">
                          <a:xfrm>
                            <a:off x="4779" y="562"/>
                            <a:ext cx="130" cy="101"/>
                          </a:xfrm>
                          <a:prstGeom prst="ellipse">
                            <a:avLst/>
                          </a:prstGeom>
                          <a:solidFill>
                            <a:srgbClr val="FFFFFF"/>
                          </a:solidFill>
                          <a:ln w="6350">
                            <a:solidFill>
                              <a:srgbClr val="000000"/>
                            </a:solidFill>
                            <a:round/>
                            <a:headEnd/>
                            <a:tailEnd/>
                          </a:ln>
                        </p:spPr>
                        <p:txBody>
                          <a:bodyPr/>
                          <a:lstStyle/>
                          <a:p>
                            <a:endParaRPr lang="es-VE" altLang="es-MX" sz="2400" b="1">
                              <a:latin typeface="Times New Roman" pitchFamily="18" charset="0"/>
                            </a:endParaRPr>
                          </a:p>
                        </p:txBody>
                      </p:sp>
                      <p:sp>
                        <p:nvSpPr>
                          <p:cNvPr id="44098" name="Oval 18"/>
                          <p:cNvSpPr>
                            <a:spLocks noChangeArrowheads="1"/>
                          </p:cNvSpPr>
                          <p:nvPr/>
                        </p:nvSpPr>
                        <p:spPr bwMode="auto">
                          <a:xfrm>
                            <a:off x="4681" y="484"/>
                            <a:ext cx="164" cy="129"/>
                          </a:xfrm>
                          <a:prstGeom prst="ellipse">
                            <a:avLst/>
                          </a:prstGeom>
                          <a:solidFill>
                            <a:srgbClr val="FFFFFF"/>
                          </a:solidFill>
                          <a:ln w="6350">
                            <a:solidFill>
                              <a:srgbClr val="000000"/>
                            </a:solidFill>
                            <a:round/>
                            <a:headEnd/>
                            <a:tailEnd/>
                          </a:ln>
                        </p:spPr>
                        <p:txBody>
                          <a:bodyPr/>
                          <a:lstStyle/>
                          <a:p>
                            <a:endParaRPr lang="es-VE" altLang="es-MX" sz="2400" b="1">
                              <a:latin typeface="Times New Roman" pitchFamily="18" charset="0"/>
                            </a:endParaRPr>
                          </a:p>
                        </p:txBody>
                      </p:sp>
                      <p:sp>
                        <p:nvSpPr>
                          <p:cNvPr id="44099" name="Freeform 19"/>
                          <p:cNvSpPr>
                            <a:spLocks/>
                          </p:cNvSpPr>
                          <p:nvPr/>
                        </p:nvSpPr>
                        <p:spPr bwMode="auto">
                          <a:xfrm>
                            <a:off x="4783" y="564"/>
                            <a:ext cx="111" cy="205"/>
                          </a:xfrm>
                          <a:custGeom>
                            <a:avLst/>
                            <a:gdLst>
                              <a:gd name="T0" fmla="*/ 6 w 223"/>
                              <a:gd name="T1" fmla="*/ 13 h 410"/>
                              <a:gd name="T2" fmla="*/ 4 w 223"/>
                              <a:gd name="T3" fmla="*/ 13 h 410"/>
                              <a:gd name="T4" fmla="*/ 0 w 223"/>
                              <a:gd name="T5" fmla="*/ 0 h 410"/>
                              <a:gd name="T6" fmla="*/ 4 w 223"/>
                              <a:gd name="T7" fmla="*/ 1 h 410"/>
                              <a:gd name="T8" fmla="*/ 4 w 223"/>
                              <a:gd name="T9" fmla="*/ 8 h 410"/>
                              <a:gd name="T10" fmla="*/ 6 w 223"/>
                              <a:gd name="T11" fmla="*/ 13 h 410"/>
                              <a:gd name="T12" fmla="*/ 0 60000 65536"/>
                              <a:gd name="T13" fmla="*/ 0 60000 65536"/>
                              <a:gd name="T14" fmla="*/ 0 60000 65536"/>
                              <a:gd name="T15" fmla="*/ 0 60000 65536"/>
                              <a:gd name="T16" fmla="*/ 0 60000 65536"/>
                              <a:gd name="T17" fmla="*/ 0 60000 65536"/>
                              <a:gd name="T18" fmla="*/ 0 w 223"/>
                              <a:gd name="T19" fmla="*/ 0 h 410"/>
                              <a:gd name="T20" fmla="*/ 223 w 223"/>
                              <a:gd name="T21" fmla="*/ 410 h 410"/>
                            </a:gdLst>
                            <a:ahLst/>
                            <a:cxnLst>
                              <a:cxn ang="T12">
                                <a:pos x="T0" y="T1"/>
                              </a:cxn>
                              <a:cxn ang="T13">
                                <a:pos x="T2" y="T3"/>
                              </a:cxn>
                              <a:cxn ang="T14">
                                <a:pos x="T4" y="T5"/>
                              </a:cxn>
                              <a:cxn ang="T15">
                                <a:pos x="T6" y="T7"/>
                              </a:cxn>
                              <a:cxn ang="T16">
                                <a:pos x="T8" y="T9"/>
                              </a:cxn>
                              <a:cxn ang="T17">
                                <a:pos x="T10" y="T11"/>
                              </a:cxn>
                            </a:cxnLst>
                            <a:rect l="T18" t="T19" r="T20" b="T21"/>
                            <a:pathLst>
                              <a:path w="223" h="410">
                                <a:moveTo>
                                  <a:pt x="223" y="408"/>
                                </a:moveTo>
                                <a:lnTo>
                                  <a:pt x="130" y="410"/>
                                </a:lnTo>
                                <a:lnTo>
                                  <a:pt x="0" y="0"/>
                                </a:lnTo>
                                <a:lnTo>
                                  <a:pt x="139" y="32"/>
                                </a:lnTo>
                                <a:lnTo>
                                  <a:pt x="142" y="233"/>
                                </a:lnTo>
                                <a:lnTo>
                                  <a:pt x="223" y="408"/>
                                </a:lnTo>
                                <a:close/>
                              </a:path>
                            </a:pathLst>
                          </a:custGeom>
                          <a:solidFill>
                            <a:srgbClr val="FFFFFF"/>
                          </a:solidFill>
                          <a:ln w="9525">
                            <a:noFill/>
                            <a:round/>
                            <a:headEnd/>
                            <a:tailEnd/>
                          </a:ln>
                        </p:spPr>
                        <p:txBody>
                          <a:bodyPr/>
                          <a:lstStyle/>
                          <a:p>
                            <a:endParaRPr lang="es-ES"/>
                          </a:p>
                        </p:txBody>
                      </p:sp>
                    </p:grpSp>
                    <p:sp>
                      <p:nvSpPr>
                        <p:cNvPr id="44092" name="Oval 21"/>
                        <p:cNvSpPr>
                          <a:spLocks noChangeArrowheads="1"/>
                        </p:cNvSpPr>
                        <p:nvPr/>
                      </p:nvSpPr>
                      <p:spPr bwMode="auto">
                        <a:xfrm>
                          <a:off x="4648" y="588"/>
                          <a:ext cx="228" cy="179"/>
                        </a:xfrm>
                        <a:prstGeom prst="ellipse">
                          <a:avLst/>
                        </a:prstGeom>
                        <a:solidFill>
                          <a:srgbClr val="FFFFFF"/>
                        </a:solidFill>
                        <a:ln w="6350">
                          <a:solidFill>
                            <a:srgbClr val="000000"/>
                          </a:solidFill>
                          <a:round/>
                          <a:headEnd/>
                          <a:tailEnd/>
                        </a:ln>
                      </p:spPr>
                      <p:txBody>
                        <a:bodyPr/>
                        <a:lstStyle/>
                        <a:p>
                          <a:endParaRPr lang="es-VE" altLang="es-MX" sz="2400" b="1">
                            <a:latin typeface="Times New Roman" pitchFamily="18" charset="0"/>
                          </a:endParaRPr>
                        </a:p>
                      </p:txBody>
                    </p:sp>
                    <p:sp>
                      <p:nvSpPr>
                        <p:cNvPr id="44093" name="Oval 22"/>
                        <p:cNvSpPr>
                          <a:spLocks noChangeArrowheads="1"/>
                        </p:cNvSpPr>
                        <p:nvPr/>
                      </p:nvSpPr>
                      <p:spPr bwMode="auto">
                        <a:xfrm>
                          <a:off x="4648" y="690"/>
                          <a:ext cx="163" cy="129"/>
                        </a:xfrm>
                        <a:prstGeom prst="ellipse">
                          <a:avLst/>
                        </a:prstGeom>
                        <a:solidFill>
                          <a:srgbClr val="FFFFFF"/>
                        </a:solidFill>
                        <a:ln w="6350">
                          <a:solidFill>
                            <a:srgbClr val="000000"/>
                          </a:solidFill>
                          <a:round/>
                          <a:headEnd/>
                          <a:tailEnd/>
                        </a:ln>
                      </p:spPr>
                      <p:txBody>
                        <a:bodyPr/>
                        <a:lstStyle/>
                        <a:p>
                          <a:endParaRPr lang="es-VE" altLang="es-MX" sz="2400" b="1">
                            <a:latin typeface="Times New Roman" pitchFamily="18" charset="0"/>
                          </a:endParaRPr>
                        </a:p>
                      </p:txBody>
                    </p:sp>
                    <p:sp>
                      <p:nvSpPr>
                        <p:cNvPr id="44094" name="Freeform 23"/>
                        <p:cNvSpPr>
                          <a:spLocks/>
                        </p:cNvSpPr>
                        <p:nvPr/>
                      </p:nvSpPr>
                      <p:spPr bwMode="auto">
                        <a:xfrm>
                          <a:off x="4698" y="541"/>
                          <a:ext cx="116" cy="221"/>
                        </a:xfrm>
                        <a:custGeom>
                          <a:avLst/>
                          <a:gdLst>
                            <a:gd name="T0" fmla="*/ 6 w 233"/>
                            <a:gd name="T1" fmla="*/ 3 h 442"/>
                            <a:gd name="T2" fmla="*/ 5 w 233"/>
                            <a:gd name="T3" fmla="*/ 6 h 442"/>
                            <a:gd name="T4" fmla="*/ 7 w 233"/>
                            <a:gd name="T5" fmla="*/ 12 h 442"/>
                            <a:gd name="T6" fmla="*/ 4 w 233"/>
                            <a:gd name="T7" fmla="*/ 14 h 442"/>
                            <a:gd name="T8" fmla="*/ 0 w 233"/>
                            <a:gd name="T9" fmla="*/ 6 h 442"/>
                            <a:gd name="T10" fmla="*/ 3 w 233"/>
                            <a:gd name="T11" fmla="*/ 0 h 442"/>
                            <a:gd name="T12" fmla="*/ 6 w 233"/>
                            <a:gd name="T13" fmla="*/ 3 h 442"/>
                            <a:gd name="T14" fmla="*/ 0 60000 65536"/>
                            <a:gd name="T15" fmla="*/ 0 60000 65536"/>
                            <a:gd name="T16" fmla="*/ 0 60000 65536"/>
                            <a:gd name="T17" fmla="*/ 0 60000 65536"/>
                            <a:gd name="T18" fmla="*/ 0 60000 65536"/>
                            <a:gd name="T19" fmla="*/ 0 60000 65536"/>
                            <a:gd name="T20" fmla="*/ 0 60000 65536"/>
                            <a:gd name="T21" fmla="*/ 0 w 233"/>
                            <a:gd name="T22" fmla="*/ 0 h 442"/>
                            <a:gd name="T23" fmla="*/ 233 w 233"/>
                            <a:gd name="T24" fmla="*/ 442 h 44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33" h="442">
                              <a:moveTo>
                                <a:pt x="212" y="74"/>
                              </a:moveTo>
                              <a:lnTo>
                                <a:pt x="186" y="169"/>
                              </a:lnTo>
                              <a:lnTo>
                                <a:pt x="233" y="382"/>
                              </a:lnTo>
                              <a:lnTo>
                                <a:pt x="140" y="442"/>
                              </a:lnTo>
                              <a:lnTo>
                                <a:pt x="0" y="186"/>
                              </a:lnTo>
                              <a:lnTo>
                                <a:pt x="112" y="0"/>
                              </a:lnTo>
                              <a:lnTo>
                                <a:pt x="212" y="74"/>
                              </a:lnTo>
                              <a:close/>
                            </a:path>
                          </a:pathLst>
                        </a:custGeom>
                        <a:solidFill>
                          <a:srgbClr val="FFFFFF"/>
                        </a:solidFill>
                        <a:ln w="9525">
                          <a:noFill/>
                          <a:round/>
                          <a:headEnd/>
                          <a:tailEnd/>
                        </a:ln>
                      </p:spPr>
                      <p:txBody>
                        <a:bodyPr/>
                        <a:lstStyle/>
                        <a:p>
                          <a:endParaRPr lang="es-ES"/>
                        </a:p>
                      </p:txBody>
                    </p:sp>
                  </p:grpSp>
                  <p:sp>
                    <p:nvSpPr>
                      <p:cNvPr id="44088" name="Oval 25"/>
                      <p:cNvSpPr>
                        <a:spLocks noChangeArrowheads="1"/>
                      </p:cNvSpPr>
                      <p:nvPr/>
                    </p:nvSpPr>
                    <p:spPr bwMode="auto">
                      <a:xfrm>
                        <a:off x="4648" y="793"/>
                        <a:ext cx="130" cy="102"/>
                      </a:xfrm>
                      <a:prstGeom prst="ellipse">
                        <a:avLst/>
                      </a:prstGeom>
                      <a:solidFill>
                        <a:srgbClr val="FFFFFF"/>
                      </a:solidFill>
                      <a:ln w="6350">
                        <a:solidFill>
                          <a:srgbClr val="000000"/>
                        </a:solidFill>
                        <a:round/>
                        <a:headEnd/>
                        <a:tailEnd/>
                      </a:ln>
                    </p:spPr>
                    <p:txBody>
                      <a:bodyPr/>
                      <a:lstStyle/>
                      <a:p>
                        <a:endParaRPr lang="es-VE" altLang="es-MX" sz="2400" b="1">
                          <a:latin typeface="Times New Roman" pitchFamily="18" charset="0"/>
                        </a:endParaRPr>
                      </a:p>
                    </p:txBody>
                  </p:sp>
                  <p:sp>
                    <p:nvSpPr>
                      <p:cNvPr id="44089" name="Oval 26"/>
                      <p:cNvSpPr>
                        <a:spLocks noChangeArrowheads="1"/>
                      </p:cNvSpPr>
                      <p:nvPr/>
                    </p:nvSpPr>
                    <p:spPr bwMode="auto">
                      <a:xfrm>
                        <a:off x="4551" y="458"/>
                        <a:ext cx="163" cy="129"/>
                      </a:xfrm>
                      <a:prstGeom prst="ellipse">
                        <a:avLst/>
                      </a:prstGeom>
                      <a:solidFill>
                        <a:srgbClr val="FFFFFF"/>
                      </a:solidFill>
                      <a:ln w="6350">
                        <a:solidFill>
                          <a:srgbClr val="000000"/>
                        </a:solidFill>
                        <a:round/>
                        <a:headEnd/>
                        <a:tailEnd/>
                      </a:ln>
                    </p:spPr>
                    <p:txBody>
                      <a:bodyPr/>
                      <a:lstStyle/>
                      <a:p>
                        <a:endParaRPr lang="es-VE" altLang="es-MX" sz="2400" b="1">
                          <a:latin typeface="Times New Roman" pitchFamily="18" charset="0"/>
                        </a:endParaRPr>
                      </a:p>
                    </p:txBody>
                  </p:sp>
                  <p:sp>
                    <p:nvSpPr>
                      <p:cNvPr id="44090" name="Freeform 27"/>
                      <p:cNvSpPr>
                        <a:spLocks/>
                      </p:cNvSpPr>
                      <p:nvPr/>
                    </p:nvSpPr>
                    <p:spPr bwMode="auto">
                      <a:xfrm>
                        <a:off x="4687" y="773"/>
                        <a:ext cx="87" cy="46"/>
                      </a:xfrm>
                      <a:custGeom>
                        <a:avLst/>
                        <a:gdLst>
                          <a:gd name="T0" fmla="*/ 6 w 174"/>
                          <a:gd name="T1" fmla="*/ 2 h 92"/>
                          <a:gd name="T2" fmla="*/ 4 w 174"/>
                          <a:gd name="T3" fmla="*/ 3 h 92"/>
                          <a:gd name="T4" fmla="*/ 0 w 174"/>
                          <a:gd name="T5" fmla="*/ 2 h 92"/>
                          <a:gd name="T6" fmla="*/ 4 w 174"/>
                          <a:gd name="T7" fmla="*/ 0 h 92"/>
                          <a:gd name="T8" fmla="*/ 6 w 174"/>
                          <a:gd name="T9" fmla="*/ 2 h 92"/>
                          <a:gd name="T10" fmla="*/ 0 60000 65536"/>
                          <a:gd name="T11" fmla="*/ 0 60000 65536"/>
                          <a:gd name="T12" fmla="*/ 0 60000 65536"/>
                          <a:gd name="T13" fmla="*/ 0 60000 65536"/>
                          <a:gd name="T14" fmla="*/ 0 60000 65536"/>
                          <a:gd name="T15" fmla="*/ 0 w 174"/>
                          <a:gd name="T16" fmla="*/ 0 h 92"/>
                          <a:gd name="T17" fmla="*/ 174 w 174"/>
                          <a:gd name="T18" fmla="*/ 92 h 92"/>
                        </a:gdLst>
                        <a:ahLst/>
                        <a:cxnLst>
                          <a:cxn ang="T10">
                            <a:pos x="T0" y="T1"/>
                          </a:cxn>
                          <a:cxn ang="T11">
                            <a:pos x="T2" y="T3"/>
                          </a:cxn>
                          <a:cxn ang="T12">
                            <a:pos x="T4" y="T5"/>
                          </a:cxn>
                          <a:cxn ang="T13">
                            <a:pos x="T6" y="T7"/>
                          </a:cxn>
                          <a:cxn ang="T14">
                            <a:pos x="T8" y="T9"/>
                          </a:cxn>
                        </a:cxnLst>
                        <a:rect l="T15" t="T16" r="T17" b="T18"/>
                        <a:pathLst>
                          <a:path w="174" h="92">
                            <a:moveTo>
                              <a:pt x="174" y="58"/>
                            </a:moveTo>
                            <a:lnTo>
                              <a:pt x="121" y="92"/>
                            </a:lnTo>
                            <a:lnTo>
                              <a:pt x="0" y="46"/>
                            </a:lnTo>
                            <a:lnTo>
                              <a:pt x="121" y="0"/>
                            </a:lnTo>
                            <a:lnTo>
                              <a:pt x="174" y="58"/>
                            </a:lnTo>
                            <a:close/>
                          </a:path>
                        </a:pathLst>
                      </a:custGeom>
                      <a:solidFill>
                        <a:srgbClr val="FFFFFF"/>
                      </a:solidFill>
                      <a:ln w="9525">
                        <a:noFill/>
                        <a:round/>
                        <a:headEnd/>
                        <a:tailEnd/>
                      </a:ln>
                    </p:spPr>
                    <p:txBody>
                      <a:bodyPr/>
                      <a:lstStyle/>
                      <a:p>
                        <a:endParaRPr lang="es-ES"/>
                      </a:p>
                    </p:txBody>
                  </p:sp>
                </p:grpSp>
                <p:sp>
                  <p:nvSpPr>
                    <p:cNvPr id="44086" name="Freeform 29"/>
                    <p:cNvSpPr>
                      <a:spLocks/>
                    </p:cNvSpPr>
                    <p:nvPr/>
                  </p:nvSpPr>
                  <p:spPr bwMode="auto">
                    <a:xfrm>
                      <a:off x="4675" y="517"/>
                      <a:ext cx="52" cy="73"/>
                    </a:xfrm>
                    <a:custGeom>
                      <a:avLst/>
                      <a:gdLst>
                        <a:gd name="T0" fmla="*/ 2 w 103"/>
                        <a:gd name="T1" fmla="*/ 0 h 145"/>
                        <a:gd name="T2" fmla="*/ 4 w 103"/>
                        <a:gd name="T3" fmla="*/ 1 h 145"/>
                        <a:gd name="T4" fmla="*/ 3 w 103"/>
                        <a:gd name="T5" fmla="*/ 5 h 145"/>
                        <a:gd name="T6" fmla="*/ 0 w 103"/>
                        <a:gd name="T7" fmla="*/ 4 h 145"/>
                        <a:gd name="T8" fmla="*/ 2 w 103"/>
                        <a:gd name="T9" fmla="*/ 0 h 145"/>
                        <a:gd name="T10" fmla="*/ 0 60000 65536"/>
                        <a:gd name="T11" fmla="*/ 0 60000 65536"/>
                        <a:gd name="T12" fmla="*/ 0 60000 65536"/>
                        <a:gd name="T13" fmla="*/ 0 60000 65536"/>
                        <a:gd name="T14" fmla="*/ 0 60000 65536"/>
                        <a:gd name="T15" fmla="*/ 0 w 103"/>
                        <a:gd name="T16" fmla="*/ 0 h 145"/>
                        <a:gd name="T17" fmla="*/ 103 w 103"/>
                        <a:gd name="T18" fmla="*/ 145 h 145"/>
                      </a:gdLst>
                      <a:ahLst/>
                      <a:cxnLst>
                        <a:cxn ang="T10">
                          <a:pos x="T0" y="T1"/>
                        </a:cxn>
                        <a:cxn ang="T11">
                          <a:pos x="T2" y="T3"/>
                        </a:cxn>
                        <a:cxn ang="T12">
                          <a:pos x="T4" y="T5"/>
                        </a:cxn>
                        <a:cxn ang="T13">
                          <a:pos x="T6" y="T7"/>
                        </a:cxn>
                        <a:cxn ang="T14">
                          <a:pos x="T8" y="T9"/>
                        </a:cxn>
                      </a:cxnLst>
                      <a:rect l="T15" t="T16" r="T17" b="T18"/>
                      <a:pathLst>
                        <a:path w="103" h="145">
                          <a:moveTo>
                            <a:pt x="52" y="0"/>
                          </a:moveTo>
                          <a:lnTo>
                            <a:pt x="103" y="3"/>
                          </a:lnTo>
                          <a:lnTo>
                            <a:pt x="82" y="145"/>
                          </a:lnTo>
                          <a:lnTo>
                            <a:pt x="0" y="117"/>
                          </a:lnTo>
                          <a:lnTo>
                            <a:pt x="52" y="0"/>
                          </a:lnTo>
                          <a:close/>
                        </a:path>
                      </a:pathLst>
                    </a:custGeom>
                    <a:solidFill>
                      <a:srgbClr val="FFFFFF"/>
                    </a:solidFill>
                    <a:ln w="9525">
                      <a:noFill/>
                      <a:round/>
                      <a:headEnd/>
                      <a:tailEnd/>
                    </a:ln>
                  </p:spPr>
                  <p:txBody>
                    <a:bodyPr/>
                    <a:lstStyle/>
                    <a:p>
                      <a:endParaRPr lang="es-ES"/>
                    </a:p>
                  </p:txBody>
                </p:sp>
              </p:grpSp>
              <p:grpSp>
                <p:nvGrpSpPr>
                  <p:cNvPr id="44076" name="Group 37"/>
                  <p:cNvGrpSpPr>
                    <a:grpSpLocks/>
                  </p:cNvGrpSpPr>
                  <p:nvPr/>
                </p:nvGrpSpPr>
                <p:grpSpPr bwMode="auto">
                  <a:xfrm>
                    <a:off x="4420" y="382"/>
                    <a:ext cx="358" cy="539"/>
                    <a:chOff x="4420" y="382"/>
                    <a:chExt cx="358" cy="539"/>
                  </a:xfrm>
                </p:grpSpPr>
                <p:sp>
                  <p:nvSpPr>
                    <p:cNvPr id="44079" name="Oval 31"/>
                    <p:cNvSpPr>
                      <a:spLocks noChangeArrowheads="1"/>
                    </p:cNvSpPr>
                    <p:nvPr/>
                  </p:nvSpPr>
                  <p:spPr bwMode="auto">
                    <a:xfrm>
                      <a:off x="4452" y="690"/>
                      <a:ext cx="294" cy="231"/>
                    </a:xfrm>
                    <a:prstGeom prst="ellipse">
                      <a:avLst/>
                    </a:prstGeom>
                    <a:solidFill>
                      <a:srgbClr val="FFFFFF"/>
                    </a:solidFill>
                    <a:ln w="6350">
                      <a:solidFill>
                        <a:srgbClr val="000000"/>
                      </a:solidFill>
                      <a:round/>
                      <a:headEnd/>
                      <a:tailEnd/>
                    </a:ln>
                  </p:spPr>
                  <p:txBody>
                    <a:bodyPr/>
                    <a:lstStyle/>
                    <a:p>
                      <a:endParaRPr lang="es-VE" altLang="es-MX" sz="2400" b="1">
                        <a:latin typeface="Times New Roman" pitchFamily="18" charset="0"/>
                      </a:endParaRPr>
                    </a:p>
                  </p:txBody>
                </p:sp>
                <p:sp>
                  <p:nvSpPr>
                    <p:cNvPr id="44080" name="Oval 32"/>
                    <p:cNvSpPr>
                      <a:spLocks noChangeArrowheads="1"/>
                    </p:cNvSpPr>
                    <p:nvPr/>
                  </p:nvSpPr>
                  <p:spPr bwMode="auto">
                    <a:xfrm>
                      <a:off x="4485" y="536"/>
                      <a:ext cx="293" cy="231"/>
                    </a:xfrm>
                    <a:prstGeom prst="ellipse">
                      <a:avLst/>
                    </a:prstGeom>
                    <a:solidFill>
                      <a:srgbClr val="FFFFFF"/>
                    </a:solidFill>
                    <a:ln w="6350">
                      <a:solidFill>
                        <a:srgbClr val="000000"/>
                      </a:solidFill>
                      <a:round/>
                      <a:headEnd/>
                      <a:tailEnd/>
                    </a:ln>
                  </p:spPr>
                  <p:txBody>
                    <a:bodyPr/>
                    <a:lstStyle/>
                    <a:p>
                      <a:endParaRPr lang="es-VE" altLang="es-MX" sz="2400" b="1">
                        <a:latin typeface="Times New Roman" pitchFamily="18" charset="0"/>
                      </a:endParaRPr>
                    </a:p>
                  </p:txBody>
                </p:sp>
                <p:sp>
                  <p:nvSpPr>
                    <p:cNvPr id="44081" name="Oval 33"/>
                    <p:cNvSpPr>
                      <a:spLocks noChangeArrowheads="1"/>
                    </p:cNvSpPr>
                    <p:nvPr/>
                  </p:nvSpPr>
                  <p:spPr bwMode="auto">
                    <a:xfrm>
                      <a:off x="4420" y="382"/>
                      <a:ext cx="229" cy="180"/>
                    </a:xfrm>
                    <a:prstGeom prst="ellipse">
                      <a:avLst/>
                    </a:prstGeom>
                    <a:solidFill>
                      <a:srgbClr val="FFFFFF"/>
                    </a:solidFill>
                    <a:ln w="6350">
                      <a:solidFill>
                        <a:srgbClr val="000000"/>
                      </a:solidFill>
                      <a:round/>
                      <a:headEnd/>
                      <a:tailEnd/>
                    </a:ln>
                  </p:spPr>
                  <p:txBody>
                    <a:bodyPr/>
                    <a:lstStyle/>
                    <a:p>
                      <a:endParaRPr lang="es-VE" altLang="es-MX" sz="2400" b="1">
                        <a:latin typeface="Times New Roman" pitchFamily="18" charset="0"/>
                      </a:endParaRPr>
                    </a:p>
                  </p:txBody>
                </p:sp>
                <p:sp>
                  <p:nvSpPr>
                    <p:cNvPr id="44082" name="Oval 34"/>
                    <p:cNvSpPr>
                      <a:spLocks noChangeArrowheads="1"/>
                    </p:cNvSpPr>
                    <p:nvPr/>
                  </p:nvSpPr>
                  <p:spPr bwMode="auto">
                    <a:xfrm>
                      <a:off x="4551" y="484"/>
                      <a:ext cx="130" cy="102"/>
                    </a:xfrm>
                    <a:prstGeom prst="ellipse">
                      <a:avLst/>
                    </a:prstGeom>
                    <a:solidFill>
                      <a:srgbClr val="FFFFFF"/>
                    </a:solidFill>
                    <a:ln w="6350">
                      <a:solidFill>
                        <a:srgbClr val="000000"/>
                      </a:solidFill>
                      <a:round/>
                      <a:headEnd/>
                      <a:tailEnd/>
                    </a:ln>
                  </p:spPr>
                  <p:txBody>
                    <a:bodyPr/>
                    <a:lstStyle/>
                    <a:p>
                      <a:endParaRPr lang="es-VE" altLang="es-MX" sz="2400" b="1">
                        <a:latin typeface="Times New Roman" pitchFamily="18" charset="0"/>
                      </a:endParaRPr>
                    </a:p>
                  </p:txBody>
                </p:sp>
                <p:sp>
                  <p:nvSpPr>
                    <p:cNvPr id="44083" name="Freeform 35"/>
                    <p:cNvSpPr>
                      <a:spLocks/>
                    </p:cNvSpPr>
                    <p:nvPr/>
                  </p:nvSpPr>
                  <p:spPr bwMode="auto">
                    <a:xfrm>
                      <a:off x="4487" y="467"/>
                      <a:ext cx="197" cy="200"/>
                    </a:xfrm>
                    <a:custGeom>
                      <a:avLst/>
                      <a:gdLst>
                        <a:gd name="T0" fmla="*/ 8 w 395"/>
                        <a:gd name="T1" fmla="*/ 0 h 401"/>
                        <a:gd name="T2" fmla="*/ 8 w 395"/>
                        <a:gd name="T3" fmla="*/ 2 h 401"/>
                        <a:gd name="T4" fmla="*/ 11 w 395"/>
                        <a:gd name="T5" fmla="*/ 4 h 401"/>
                        <a:gd name="T6" fmla="*/ 12 w 395"/>
                        <a:gd name="T7" fmla="*/ 5 h 401"/>
                        <a:gd name="T8" fmla="*/ 8 w 395"/>
                        <a:gd name="T9" fmla="*/ 12 h 401"/>
                        <a:gd name="T10" fmla="*/ 0 w 395"/>
                        <a:gd name="T11" fmla="*/ 0 h 401"/>
                        <a:gd name="T12" fmla="*/ 8 w 395"/>
                        <a:gd name="T13" fmla="*/ 0 h 401"/>
                        <a:gd name="T14" fmla="*/ 0 60000 65536"/>
                        <a:gd name="T15" fmla="*/ 0 60000 65536"/>
                        <a:gd name="T16" fmla="*/ 0 60000 65536"/>
                        <a:gd name="T17" fmla="*/ 0 60000 65536"/>
                        <a:gd name="T18" fmla="*/ 0 60000 65536"/>
                        <a:gd name="T19" fmla="*/ 0 60000 65536"/>
                        <a:gd name="T20" fmla="*/ 0 60000 65536"/>
                        <a:gd name="T21" fmla="*/ 0 w 395"/>
                        <a:gd name="T22" fmla="*/ 0 h 401"/>
                        <a:gd name="T23" fmla="*/ 395 w 395"/>
                        <a:gd name="T24" fmla="*/ 401 h 40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95" h="401">
                          <a:moveTo>
                            <a:pt x="281" y="16"/>
                          </a:moveTo>
                          <a:lnTo>
                            <a:pt x="276" y="64"/>
                          </a:lnTo>
                          <a:lnTo>
                            <a:pt x="370" y="153"/>
                          </a:lnTo>
                          <a:lnTo>
                            <a:pt x="395" y="163"/>
                          </a:lnTo>
                          <a:lnTo>
                            <a:pt x="256" y="401"/>
                          </a:lnTo>
                          <a:lnTo>
                            <a:pt x="0" y="0"/>
                          </a:lnTo>
                          <a:lnTo>
                            <a:pt x="281" y="16"/>
                          </a:lnTo>
                          <a:close/>
                        </a:path>
                      </a:pathLst>
                    </a:custGeom>
                    <a:solidFill>
                      <a:srgbClr val="FFFFFF"/>
                    </a:solidFill>
                    <a:ln w="9525">
                      <a:noFill/>
                      <a:round/>
                      <a:headEnd/>
                      <a:tailEnd/>
                    </a:ln>
                  </p:spPr>
                  <p:txBody>
                    <a:bodyPr/>
                    <a:lstStyle/>
                    <a:p>
                      <a:endParaRPr lang="es-ES"/>
                    </a:p>
                  </p:txBody>
                </p:sp>
                <p:sp>
                  <p:nvSpPr>
                    <p:cNvPr id="44084" name="Freeform 36"/>
                    <p:cNvSpPr>
                      <a:spLocks/>
                    </p:cNvSpPr>
                    <p:nvPr/>
                  </p:nvSpPr>
                  <p:spPr bwMode="auto">
                    <a:xfrm>
                      <a:off x="4579" y="734"/>
                      <a:ext cx="129" cy="61"/>
                    </a:xfrm>
                    <a:custGeom>
                      <a:avLst/>
                      <a:gdLst>
                        <a:gd name="T0" fmla="*/ 7 w 258"/>
                        <a:gd name="T1" fmla="*/ 1 h 121"/>
                        <a:gd name="T2" fmla="*/ 8 w 258"/>
                        <a:gd name="T3" fmla="*/ 2 h 121"/>
                        <a:gd name="T4" fmla="*/ 0 w 258"/>
                        <a:gd name="T5" fmla="*/ 4 h 121"/>
                        <a:gd name="T6" fmla="*/ 1 w 258"/>
                        <a:gd name="T7" fmla="*/ 0 h 121"/>
                        <a:gd name="T8" fmla="*/ 7 w 258"/>
                        <a:gd name="T9" fmla="*/ 1 h 121"/>
                        <a:gd name="T10" fmla="*/ 0 60000 65536"/>
                        <a:gd name="T11" fmla="*/ 0 60000 65536"/>
                        <a:gd name="T12" fmla="*/ 0 60000 65536"/>
                        <a:gd name="T13" fmla="*/ 0 60000 65536"/>
                        <a:gd name="T14" fmla="*/ 0 60000 65536"/>
                        <a:gd name="T15" fmla="*/ 0 w 258"/>
                        <a:gd name="T16" fmla="*/ 0 h 121"/>
                        <a:gd name="T17" fmla="*/ 258 w 258"/>
                        <a:gd name="T18" fmla="*/ 121 h 121"/>
                      </a:gdLst>
                      <a:ahLst/>
                      <a:cxnLst>
                        <a:cxn ang="T10">
                          <a:pos x="T0" y="T1"/>
                        </a:cxn>
                        <a:cxn ang="T11">
                          <a:pos x="T2" y="T3"/>
                        </a:cxn>
                        <a:cxn ang="T12">
                          <a:pos x="T4" y="T5"/>
                        </a:cxn>
                        <a:cxn ang="T13">
                          <a:pos x="T6" y="T7"/>
                        </a:cxn>
                        <a:cxn ang="T14">
                          <a:pos x="T8" y="T9"/>
                        </a:cxn>
                      </a:cxnLst>
                      <a:rect l="T15" t="T16" r="T17" b="T18"/>
                      <a:pathLst>
                        <a:path w="258" h="121">
                          <a:moveTo>
                            <a:pt x="230" y="16"/>
                          </a:moveTo>
                          <a:lnTo>
                            <a:pt x="258" y="53"/>
                          </a:lnTo>
                          <a:lnTo>
                            <a:pt x="0" y="121"/>
                          </a:lnTo>
                          <a:lnTo>
                            <a:pt x="7" y="0"/>
                          </a:lnTo>
                          <a:lnTo>
                            <a:pt x="230" y="16"/>
                          </a:lnTo>
                          <a:close/>
                        </a:path>
                      </a:pathLst>
                    </a:custGeom>
                    <a:solidFill>
                      <a:srgbClr val="FFFFFF"/>
                    </a:solidFill>
                    <a:ln w="9525">
                      <a:noFill/>
                      <a:round/>
                      <a:headEnd/>
                      <a:tailEnd/>
                    </a:ln>
                  </p:spPr>
                  <p:txBody>
                    <a:bodyPr/>
                    <a:lstStyle/>
                    <a:p>
                      <a:endParaRPr lang="es-ES"/>
                    </a:p>
                  </p:txBody>
                </p:sp>
              </p:grpSp>
              <p:sp>
                <p:nvSpPr>
                  <p:cNvPr id="44077" name="Oval 38"/>
                  <p:cNvSpPr>
                    <a:spLocks noChangeArrowheads="1"/>
                  </p:cNvSpPr>
                  <p:nvPr/>
                </p:nvSpPr>
                <p:spPr bwMode="auto">
                  <a:xfrm>
                    <a:off x="4420" y="845"/>
                    <a:ext cx="163" cy="128"/>
                  </a:xfrm>
                  <a:prstGeom prst="ellipse">
                    <a:avLst/>
                  </a:prstGeom>
                  <a:solidFill>
                    <a:srgbClr val="FFFFFF"/>
                  </a:solidFill>
                  <a:ln w="6350">
                    <a:solidFill>
                      <a:srgbClr val="000000"/>
                    </a:solidFill>
                    <a:round/>
                    <a:headEnd/>
                    <a:tailEnd/>
                  </a:ln>
                </p:spPr>
                <p:txBody>
                  <a:bodyPr/>
                  <a:lstStyle/>
                  <a:p>
                    <a:endParaRPr lang="es-VE" altLang="es-MX" sz="2400" b="1">
                      <a:latin typeface="Times New Roman" pitchFamily="18" charset="0"/>
                    </a:endParaRPr>
                  </a:p>
                </p:txBody>
              </p:sp>
              <p:sp>
                <p:nvSpPr>
                  <p:cNvPr id="44078" name="Freeform 39"/>
                  <p:cNvSpPr>
                    <a:spLocks/>
                  </p:cNvSpPr>
                  <p:nvPr/>
                </p:nvSpPr>
                <p:spPr bwMode="auto">
                  <a:xfrm>
                    <a:off x="4524" y="834"/>
                    <a:ext cx="89" cy="70"/>
                  </a:xfrm>
                  <a:custGeom>
                    <a:avLst/>
                    <a:gdLst>
                      <a:gd name="T0" fmla="*/ 3 w 177"/>
                      <a:gd name="T1" fmla="*/ 5 h 140"/>
                      <a:gd name="T2" fmla="*/ 6 w 177"/>
                      <a:gd name="T3" fmla="*/ 3 h 140"/>
                      <a:gd name="T4" fmla="*/ 2 w 177"/>
                      <a:gd name="T5" fmla="*/ 0 h 140"/>
                      <a:gd name="T6" fmla="*/ 0 w 177"/>
                      <a:gd name="T7" fmla="*/ 2 h 140"/>
                      <a:gd name="T8" fmla="*/ 3 w 177"/>
                      <a:gd name="T9" fmla="*/ 5 h 140"/>
                      <a:gd name="T10" fmla="*/ 0 60000 65536"/>
                      <a:gd name="T11" fmla="*/ 0 60000 65536"/>
                      <a:gd name="T12" fmla="*/ 0 60000 65536"/>
                      <a:gd name="T13" fmla="*/ 0 60000 65536"/>
                      <a:gd name="T14" fmla="*/ 0 60000 65536"/>
                      <a:gd name="T15" fmla="*/ 0 w 177"/>
                      <a:gd name="T16" fmla="*/ 0 h 140"/>
                      <a:gd name="T17" fmla="*/ 177 w 177"/>
                      <a:gd name="T18" fmla="*/ 140 h 140"/>
                    </a:gdLst>
                    <a:ahLst/>
                    <a:cxnLst>
                      <a:cxn ang="T10">
                        <a:pos x="T0" y="T1"/>
                      </a:cxn>
                      <a:cxn ang="T11">
                        <a:pos x="T2" y="T3"/>
                      </a:cxn>
                      <a:cxn ang="T12">
                        <a:pos x="T4" y="T5"/>
                      </a:cxn>
                      <a:cxn ang="T13">
                        <a:pos x="T6" y="T7"/>
                      </a:cxn>
                      <a:cxn ang="T14">
                        <a:pos x="T8" y="T9"/>
                      </a:cxn>
                    </a:cxnLst>
                    <a:rect l="T15" t="T16" r="T17" b="T18"/>
                    <a:pathLst>
                      <a:path w="177" h="140">
                        <a:moveTo>
                          <a:pt x="72" y="140"/>
                        </a:moveTo>
                        <a:lnTo>
                          <a:pt x="177" y="92"/>
                        </a:lnTo>
                        <a:lnTo>
                          <a:pt x="56" y="0"/>
                        </a:lnTo>
                        <a:lnTo>
                          <a:pt x="0" y="50"/>
                        </a:lnTo>
                        <a:lnTo>
                          <a:pt x="72" y="140"/>
                        </a:lnTo>
                        <a:close/>
                      </a:path>
                    </a:pathLst>
                  </a:custGeom>
                  <a:solidFill>
                    <a:srgbClr val="FFFFFF"/>
                  </a:solidFill>
                  <a:ln w="9525">
                    <a:noFill/>
                    <a:round/>
                    <a:headEnd/>
                    <a:tailEnd/>
                  </a:ln>
                </p:spPr>
                <p:txBody>
                  <a:bodyPr/>
                  <a:lstStyle/>
                  <a:p>
                    <a:endParaRPr lang="es-ES"/>
                  </a:p>
                </p:txBody>
              </p:sp>
            </p:grpSp>
            <p:sp>
              <p:nvSpPr>
                <p:cNvPr id="44071" name="Oval 41"/>
                <p:cNvSpPr>
                  <a:spLocks noChangeArrowheads="1"/>
                </p:cNvSpPr>
                <p:nvPr/>
              </p:nvSpPr>
              <p:spPr bwMode="auto">
                <a:xfrm>
                  <a:off x="4102" y="961"/>
                  <a:ext cx="195" cy="153"/>
                </a:xfrm>
                <a:prstGeom prst="ellipse">
                  <a:avLst/>
                </a:prstGeom>
                <a:solidFill>
                  <a:srgbClr val="FFFFFF"/>
                </a:solidFill>
                <a:ln w="6350">
                  <a:solidFill>
                    <a:srgbClr val="000000"/>
                  </a:solidFill>
                  <a:round/>
                  <a:headEnd/>
                  <a:tailEnd/>
                </a:ln>
              </p:spPr>
              <p:txBody>
                <a:bodyPr/>
                <a:lstStyle/>
                <a:p>
                  <a:endParaRPr lang="es-VE" altLang="es-MX" sz="2400" b="1">
                    <a:latin typeface="Times New Roman" pitchFamily="18" charset="0"/>
                  </a:endParaRPr>
                </a:p>
              </p:txBody>
            </p:sp>
            <p:sp>
              <p:nvSpPr>
                <p:cNvPr id="44072" name="Oval 42"/>
                <p:cNvSpPr>
                  <a:spLocks noChangeArrowheads="1"/>
                </p:cNvSpPr>
                <p:nvPr/>
              </p:nvSpPr>
              <p:spPr bwMode="auto">
                <a:xfrm>
                  <a:off x="4257" y="961"/>
                  <a:ext cx="163" cy="128"/>
                </a:xfrm>
                <a:prstGeom prst="ellipse">
                  <a:avLst/>
                </a:prstGeom>
                <a:solidFill>
                  <a:srgbClr val="FFFFFF"/>
                </a:solidFill>
                <a:ln w="6350">
                  <a:solidFill>
                    <a:srgbClr val="000000"/>
                  </a:solidFill>
                  <a:round/>
                  <a:headEnd/>
                  <a:tailEnd/>
                </a:ln>
              </p:spPr>
              <p:txBody>
                <a:bodyPr/>
                <a:lstStyle/>
                <a:p>
                  <a:endParaRPr lang="es-VE" altLang="es-MX" sz="2400" b="1">
                    <a:latin typeface="Times New Roman" pitchFamily="18" charset="0"/>
                  </a:endParaRPr>
                </a:p>
              </p:txBody>
            </p:sp>
            <p:sp>
              <p:nvSpPr>
                <p:cNvPr id="44073" name="Oval 43"/>
                <p:cNvSpPr>
                  <a:spLocks noChangeArrowheads="1"/>
                </p:cNvSpPr>
                <p:nvPr/>
              </p:nvSpPr>
              <p:spPr bwMode="auto">
                <a:xfrm>
                  <a:off x="4346" y="919"/>
                  <a:ext cx="164" cy="129"/>
                </a:xfrm>
                <a:prstGeom prst="ellipse">
                  <a:avLst/>
                </a:prstGeom>
                <a:solidFill>
                  <a:srgbClr val="FFFFFF"/>
                </a:solidFill>
                <a:ln w="6350">
                  <a:solidFill>
                    <a:srgbClr val="000000"/>
                  </a:solidFill>
                  <a:round/>
                  <a:headEnd/>
                  <a:tailEnd/>
                </a:ln>
              </p:spPr>
              <p:txBody>
                <a:bodyPr/>
                <a:lstStyle/>
                <a:p>
                  <a:endParaRPr lang="es-VE" altLang="es-MX" sz="2400" b="1">
                    <a:latin typeface="Times New Roman" pitchFamily="18" charset="0"/>
                  </a:endParaRPr>
                </a:p>
              </p:txBody>
            </p:sp>
            <p:sp>
              <p:nvSpPr>
                <p:cNvPr id="44074" name="Freeform 44"/>
                <p:cNvSpPr>
                  <a:spLocks/>
                </p:cNvSpPr>
                <p:nvPr/>
              </p:nvSpPr>
              <p:spPr bwMode="auto">
                <a:xfrm>
                  <a:off x="4219" y="902"/>
                  <a:ext cx="316" cy="170"/>
                </a:xfrm>
                <a:custGeom>
                  <a:avLst/>
                  <a:gdLst>
                    <a:gd name="T0" fmla="*/ 18 w 633"/>
                    <a:gd name="T1" fmla="*/ 4 h 339"/>
                    <a:gd name="T2" fmla="*/ 16 w 633"/>
                    <a:gd name="T3" fmla="*/ 4 h 339"/>
                    <a:gd name="T4" fmla="*/ 11 w 633"/>
                    <a:gd name="T5" fmla="*/ 8 h 339"/>
                    <a:gd name="T6" fmla="*/ 10 w 633"/>
                    <a:gd name="T7" fmla="*/ 10 h 339"/>
                    <a:gd name="T8" fmla="*/ 4 w 633"/>
                    <a:gd name="T9" fmla="*/ 10 h 339"/>
                    <a:gd name="T10" fmla="*/ 2 w 633"/>
                    <a:gd name="T11" fmla="*/ 11 h 339"/>
                    <a:gd name="T12" fmla="*/ 0 w 633"/>
                    <a:gd name="T13" fmla="*/ 8 h 339"/>
                    <a:gd name="T14" fmla="*/ 13 w 633"/>
                    <a:gd name="T15" fmla="*/ 0 h 339"/>
                    <a:gd name="T16" fmla="*/ 19 w 633"/>
                    <a:gd name="T17" fmla="*/ 2 h 339"/>
                    <a:gd name="T18" fmla="*/ 18 w 633"/>
                    <a:gd name="T19" fmla="*/ 4 h 339"/>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633"/>
                    <a:gd name="T31" fmla="*/ 0 h 339"/>
                    <a:gd name="T32" fmla="*/ 633 w 633"/>
                    <a:gd name="T33" fmla="*/ 339 h 339"/>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633" h="339">
                      <a:moveTo>
                        <a:pt x="589" y="98"/>
                      </a:moveTo>
                      <a:lnTo>
                        <a:pt x="531" y="121"/>
                      </a:lnTo>
                      <a:lnTo>
                        <a:pt x="361" y="255"/>
                      </a:lnTo>
                      <a:lnTo>
                        <a:pt x="321" y="313"/>
                      </a:lnTo>
                      <a:lnTo>
                        <a:pt x="133" y="313"/>
                      </a:lnTo>
                      <a:lnTo>
                        <a:pt x="93" y="339"/>
                      </a:lnTo>
                      <a:lnTo>
                        <a:pt x="0" y="239"/>
                      </a:lnTo>
                      <a:lnTo>
                        <a:pt x="428" y="0"/>
                      </a:lnTo>
                      <a:lnTo>
                        <a:pt x="633" y="54"/>
                      </a:lnTo>
                      <a:lnTo>
                        <a:pt x="589" y="98"/>
                      </a:lnTo>
                      <a:close/>
                    </a:path>
                  </a:pathLst>
                </a:custGeom>
                <a:solidFill>
                  <a:srgbClr val="FFFFFF"/>
                </a:solidFill>
                <a:ln w="9525">
                  <a:noFill/>
                  <a:round/>
                  <a:headEnd/>
                  <a:tailEnd/>
                </a:ln>
              </p:spPr>
              <p:txBody>
                <a:bodyPr/>
                <a:lstStyle/>
                <a:p>
                  <a:endParaRPr lang="es-ES"/>
                </a:p>
              </p:txBody>
            </p:sp>
          </p:grpSp>
          <p:grpSp>
            <p:nvGrpSpPr>
              <p:cNvPr id="44041" name="Group 61"/>
              <p:cNvGrpSpPr>
                <a:grpSpLocks/>
              </p:cNvGrpSpPr>
              <p:nvPr/>
            </p:nvGrpSpPr>
            <p:grpSpPr bwMode="auto">
              <a:xfrm>
                <a:off x="2931" y="386"/>
                <a:ext cx="510" cy="511"/>
                <a:chOff x="2931" y="386"/>
                <a:chExt cx="510" cy="511"/>
              </a:xfrm>
            </p:grpSpPr>
            <p:grpSp>
              <p:nvGrpSpPr>
                <p:cNvPr id="44055" name="Group 50"/>
                <p:cNvGrpSpPr>
                  <a:grpSpLocks/>
                </p:cNvGrpSpPr>
                <p:nvPr/>
              </p:nvGrpSpPr>
              <p:grpSpPr bwMode="auto">
                <a:xfrm>
                  <a:off x="2931" y="458"/>
                  <a:ext cx="281" cy="309"/>
                  <a:chOff x="2931" y="458"/>
                  <a:chExt cx="281" cy="309"/>
                </a:xfrm>
              </p:grpSpPr>
              <p:sp>
                <p:nvSpPr>
                  <p:cNvPr id="44066" name="Oval 46"/>
                  <p:cNvSpPr>
                    <a:spLocks noChangeArrowheads="1"/>
                  </p:cNvSpPr>
                  <p:nvPr/>
                </p:nvSpPr>
                <p:spPr bwMode="auto">
                  <a:xfrm>
                    <a:off x="2931" y="562"/>
                    <a:ext cx="130" cy="101"/>
                  </a:xfrm>
                  <a:prstGeom prst="ellipse">
                    <a:avLst/>
                  </a:prstGeom>
                  <a:solidFill>
                    <a:srgbClr val="FFFFFF"/>
                  </a:solidFill>
                  <a:ln w="6350">
                    <a:solidFill>
                      <a:srgbClr val="000000"/>
                    </a:solidFill>
                    <a:round/>
                    <a:headEnd/>
                    <a:tailEnd/>
                  </a:ln>
                </p:spPr>
                <p:txBody>
                  <a:bodyPr/>
                  <a:lstStyle/>
                  <a:p>
                    <a:endParaRPr lang="es-VE" altLang="es-MX" sz="2400" b="1">
                      <a:latin typeface="Times New Roman" pitchFamily="18" charset="0"/>
                    </a:endParaRPr>
                  </a:p>
                </p:txBody>
              </p:sp>
              <p:sp>
                <p:nvSpPr>
                  <p:cNvPr id="44067" name="Oval 47"/>
                  <p:cNvSpPr>
                    <a:spLocks noChangeArrowheads="1"/>
                  </p:cNvSpPr>
                  <p:nvPr/>
                </p:nvSpPr>
                <p:spPr bwMode="auto">
                  <a:xfrm>
                    <a:off x="2952" y="639"/>
                    <a:ext cx="163" cy="128"/>
                  </a:xfrm>
                  <a:prstGeom prst="ellipse">
                    <a:avLst/>
                  </a:prstGeom>
                  <a:solidFill>
                    <a:srgbClr val="FFFFFF"/>
                  </a:solidFill>
                  <a:ln w="6350">
                    <a:solidFill>
                      <a:srgbClr val="000000"/>
                    </a:solidFill>
                    <a:round/>
                    <a:headEnd/>
                    <a:tailEnd/>
                  </a:ln>
                </p:spPr>
                <p:txBody>
                  <a:bodyPr/>
                  <a:lstStyle/>
                  <a:p>
                    <a:endParaRPr lang="es-VE" altLang="es-MX" sz="2400" b="1">
                      <a:latin typeface="Times New Roman" pitchFamily="18" charset="0"/>
                    </a:endParaRPr>
                  </a:p>
                </p:txBody>
              </p:sp>
              <p:sp>
                <p:nvSpPr>
                  <p:cNvPr id="44068" name="Oval 48"/>
                  <p:cNvSpPr>
                    <a:spLocks noChangeArrowheads="1"/>
                  </p:cNvSpPr>
                  <p:nvPr/>
                </p:nvSpPr>
                <p:spPr bwMode="auto">
                  <a:xfrm>
                    <a:off x="2983" y="458"/>
                    <a:ext cx="229" cy="180"/>
                  </a:xfrm>
                  <a:prstGeom prst="ellipse">
                    <a:avLst/>
                  </a:prstGeom>
                  <a:solidFill>
                    <a:srgbClr val="FFFFFF"/>
                  </a:solidFill>
                  <a:ln w="6350">
                    <a:solidFill>
                      <a:srgbClr val="000000"/>
                    </a:solidFill>
                    <a:round/>
                    <a:headEnd/>
                    <a:tailEnd/>
                  </a:ln>
                </p:spPr>
                <p:txBody>
                  <a:bodyPr/>
                  <a:lstStyle/>
                  <a:p>
                    <a:endParaRPr lang="es-VE" altLang="es-MX" sz="2400" b="1">
                      <a:latin typeface="Times New Roman" pitchFamily="18" charset="0"/>
                    </a:endParaRPr>
                  </a:p>
                </p:txBody>
              </p:sp>
              <p:sp>
                <p:nvSpPr>
                  <p:cNvPr id="44069" name="Freeform 49"/>
                  <p:cNvSpPr>
                    <a:spLocks/>
                  </p:cNvSpPr>
                  <p:nvPr/>
                </p:nvSpPr>
                <p:spPr bwMode="auto">
                  <a:xfrm>
                    <a:off x="2971" y="575"/>
                    <a:ext cx="86" cy="98"/>
                  </a:xfrm>
                  <a:custGeom>
                    <a:avLst/>
                    <a:gdLst>
                      <a:gd name="T0" fmla="*/ 3 w 172"/>
                      <a:gd name="T1" fmla="*/ 0 h 197"/>
                      <a:gd name="T2" fmla="*/ 0 w 172"/>
                      <a:gd name="T3" fmla="*/ 1 h 197"/>
                      <a:gd name="T4" fmla="*/ 1 w 172"/>
                      <a:gd name="T5" fmla="*/ 4 h 197"/>
                      <a:gd name="T6" fmla="*/ 2 w 172"/>
                      <a:gd name="T7" fmla="*/ 6 h 197"/>
                      <a:gd name="T8" fmla="*/ 6 w 172"/>
                      <a:gd name="T9" fmla="*/ 4 h 197"/>
                      <a:gd name="T10" fmla="*/ 3 w 172"/>
                      <a:gd name="T11" fmla="*/ 0 h 197"/>
                      <a:gd name="T12" fmla="*/ 0 60000 65536"/>
                      <a:gd name="T13" fmla="*/ 0 60000 65536"/>
                      <a:gd name="T14" fmla="*/ 0 60000 65536"/>
                      <a:gd name="T15" fmla="*/ 0 60000 65536"/>
                      <a:gd name="T16" fmla="*/ 0 60000 65536"/>
                      <a:gd name="T17" fmla="*/ 0 60000 65536"/>
                      <a:gd name="T18" fmla="*/ 0 w 172"/>
                      <a:gd name="T19" fmla="*/ 0 h 197"/>
                      <a:gd name="T20" fmla="*/ 172 w 172"/>
                      <a:gd name="T21" fmla="*/ 197 h 197"/>
                    </a:gdLst>
                    <a:ahLst/>
                    <a:cxnLst>
                      <a:cxn ang="T12">
                        <a:pos x="T0" y="T1"/>
                      </a:cxn>
                      <a:cxn ang="T13">
                        <a:pos x="T2" y="T3"/>
                      </a:cxn>
                      <a:cxn ang="T14">
                        <a:pos x="T4" y="T5"/>
                      </a:cxn>
                      <a:cxn ang="T15">
                        <a:pos x="T6" y="T7"/>
                      </a:cxn>
                      <a:cxn ang="T16">
                        <a:pos x="T8" y="T9"/>
                      </a:cxn>
                      <a:cxn ang="T17">
                        <a:pos x="T10" y="T11"/>
                      </a:cxn>
                    </a:cxnLst>
                    <a:rect l="T18" t="T19" r="T20" b="T21"/>
                    <a:pathLst>
                      <a:path w="172" h="197">
                        <a:moveTo>
                          <a:pt x="100" y="0"/>
                        </a:moveTo>
                        <a:lnTo>
                          <a:pt x="0" y="38"/>
                        </a:lnTo>
                        <a:lnTo>
                          <a:pt x="3" y="158"/>
                        </a:lnTo>
                        <a:lnTo>
                          <a:pt x="37" y="197"/>
                        </a:lnTo>
                        <a:lnTo>
                          <a:pt x="172" y="158"/>
                        </a:lnTo>
                        <a:lnTo>
                          <a:pt x="100" y="0"/>
                        </a:lnTo>
                        <a:close/>
                      </a:path>
                    </a:pathLst>
                  </a:custGeom>
                  <a:solidFill>
                    <a:srgbClr val="FFFFFF"/>
                  </a:solidFill>
                  <a:ln w="9525">
                    <a:noFill/>
                    <a:round/>
                    <a:headEnd/>
                    <a:tailEnd/>
                  </a:ln>
                </p:spPr>
                <p:txBody>
                  <a:bodyPr/>
                  <a:lstStyle/>
                  <a:p>
                    <a:endParaRPr lang="es-ES"/>
                  </a:p>
                </p:txBody>
              </p:sp>
            </p:grpSp>
            <p:grpSp>
              <p:nvGrpSpPr>
                <p:cNvPr id="44056" name="Group 59"/>
                <p:cNvGrpSpPr>
                  <a:grpSpLocks/>
                </p:cNvGrpSpPr>
                <p:nvPr/>
              </p:nvGrpSpPr>
              <p:grpSpPr bwMode="auto">
                <a:xfrm>
                  <a:off x="3017" y="386"/>
                  <a:ext cx="424" cy="511"/>
                  <a:chOff x="3017" y="386"/>
                  <a:chExt cx="424" cy="511"/>
                </a:xfrm>
              </p:grpSpPr>
              <p:sp>
                <p:nvSpPr>
                  <p:cNvPr id="44058" name="Oval 51"/>
                  <p:cNvSpPr>
                    <a:spLocks noChangeArrowheads="1"/>
                  </p:cNvSpPr>
                  <p:nvPr/>
                </p:nvSpPr>
                <p:spPr bwMode="auto">
                  <a:xfrm>
                    <a:off x="3147" y="407"/>
                    <a:ext cx="294" cy="231"/>
                  </a:xfrm>
                  <a:prstGeom prst="ellipse">
                    <a:avLst/>
                  </a:prstGeom>
                  <a:solidFill>
                    <a:srgbClr val="FFFFFF"/>
                  </a:solidFill>
                  <a:ln w="6350">
                    <a:solidFill>
                      <a:srgbClr val="000000"/>
                    </a:solidFill>
                    <a:round/>
                    <a:headEnd/>
                    <a:tailEnd/>
                  </a:ln>
                </p:spPr>
                <p:txBody>
                  <a:bodyPr/>
                  <a:lstStyle/>
                  <a:p>
                    <a:endParaRPr lang="es-VE" altLang="es-MX" sz="2400" b="1">
                      <a:latin typeface="Times New Roman" pitchFamily="18" charset="0"/>
                    </a:endParaRPr>
                  </a:p>
                </p:txBody>
              </p:sp>
              <p:sp>
                <p:nvSpPr>
                  <p:cNvPr id="44059" name="Oval 52"/>
                  <p:cNvSpPr>
                    <a:spLocks noChangeArrowheads="1"/>
                  </p:cNvSpPr>
                  <p:nvPr/>
                </p:nvSpPr>
                <p:spPr bwMode="auto">
                  <a:xfrm>
                    <a:off x="3017" y="562"/>
                    <a:ext cx="163" cy="128"/>
                  </a:xfrm>
                  <a:prstGeom prst="ellipse">
                    <a:avLst/>
                  </a:prstGeom>
                  <a:solidFill>
                    <a:srgbClr val="FFFFFF"/>
                  </a:solidFill>
                  <a:ln w="6350">
                    <a:solidFill>
                      <a:srgbClr val="000000"/>
                    </a:solidFill>
                    <a:round/>
                    <a:headEnd/>
                    <a:tailEnd/>
                  </a:ln>
                </p:spPr>
                <p:txBody>
                  <a:bodyPr/>
                  <a:lstStyle/>
                  <a:p>
                    <a:endParaRPr lang="es-VE" altLang="es-MX" sz="2400" b="1">
                      <a:latin typeface="Times New Roman" pitchFamily="18" charset="0"/>
                    </a:endParaRPr>
                  </a:p>
                </p:txBody>
              </p:sp>
              <p:sp>
                <p:nvSpPr>
                  <p:cNvPr id="44060" name="Oval 53"/>
                  <p:cNvSpPr>
                    <a:spLocks noChangeArrowheads="1"/>
                  </p:cNvSpPr>
                  <p:nvPr/>
                </p:nvSpPr>
                <p:spPr bwMode="auto">
                  <a:xfrm>
                    <a:off x="3049" y="639"/>
                    <a:ext cx="230" cy="180"/>
                  </a:xfrm>
                  <a:prstGeom prst="ellipse">
                    <a:avLst/>
                  </a:prstGeom>
                  <a:solidFill>
                    <a:srgbClr val="FFFFFF"/>
                  </a:solidFill>
                  <a:ln w="6350">
                    <a:solidFill>
                      <a:srgbClr val="000000"/>
                    </a:solidFill>
                    <a:round/>
                    <a:headEnd/>
                    <a:tailEnd/>
                  </a:ln>
                </p:spPr>
                <p:txBody>
                  <a:bodyPr/>
                  <a:lstStyle/>
                  <a:p>
                    <a:endParaRPr lang="es-VE" altLang="es-MX" sz="2400" b="1">
                      <a:latin typeface="Times New Roman" pitchFamily="18" charset="0"/>
                    </a:endParaRPr>
                  </a:p>
                </p:txBody>
              </p:sp>
              <p:sp>
                <p:nvSpPr>
                  <p:cNvPr id="44061" name="Oval 54"/>
                  <p:cNvSpPr>
                    <a:spLocks noChangeArrowheads="1"/>
                  </p:cNvSpPr>
                  <p:nvPr/>
                </p:nvSpPr>
                <p:spPr bwMode="auto">
                  <a:xfrm>
                    <a:off x="3114" y="716"/>
                    <a:ext cx="229" cy="181"/>
                  </a:xfrm>
                  <a:prstGeom prst="ellipse">
                    <a:avLst/>
                  </a:prstGeom>
                  <a:solidFill>
                    <a:srgbClr val="FFFFFF"/>
                  </a:solidFill>
                  <a:ln w="6350">
                    <a:solidFill>
                      <a:srgbClr val="000000"/>
                    </a:solidFill>
                    <a:round/>
                    <a:headEnd/>
                    <a:tailEnd/>
                  </a:ln>
                </p:spPr>
                <p:txBody>
                  <a:bodyPr/>
                  <a:lstStyle/>
                  <a:p>
                    <a:endParaRPr lang="es-VE" altLang="es-MX" sz="2400" b="1">
                      <a:latin typeface="Times New Roman" pitchFamily="18" charset="0"/>
                    </a:endParaRPr>
                  </a:p>
                </p:txBody>
              </p:sp>
              <p:sp>
                <p:nvSpPr>
                  <p:cNvPr id="44062" name="Oval 55"/>
                  <p:cNvSpPr>
                    <a:spLocks noChangeArrowheads="1"/>
                  </p:cNvSpPr>
                  <p:nvPr/>
                </p:nvSpPr>
                <p:spPr bwMode="auto">
                  <a:xfrm>
                    <a:off x="3131" y="514"/>
                    <a:ext cx="205" cy="156"/>
                  </a:xfrm>
                  <a:prstGeom prst="ellipse">
                    <a:avLst/>
                  </a:prstGeom>
                  <a:solidFill>
                    <a:srgbClr val="FFFFFF"/>
                  </a:solidFill>
                  <a:ln w="6350">
                    <a:solidFill>
                      <a:srgbClr val="000000"/>
                    </a:solidFill>
                    <a:round/>
                    <a:headEnd/>
                    <a:tailEnd/>
                  </a:ln>
                </p:spPr>
                <p:txBody>
                  <a:bodyPr/>
                  <a:lstStyle/>
                  <a:p>
                    <a:endParaRPr lang="es-VE" altLang="es-MX" sz="2400" b="1">
                      <a:latin typeface="Times New Roman" pitchFamily="18" charset="0"/>
                    </a:endParaRPr>
                  </a:p>
                </p:txBody>
              </p:sp>
              <p:sp>
                <p:nvSpPr>
                  <p:cNvPr id="44063" name="Oval 56"/>
                  <p:cNvSpPr>
                    <a:spLocks noChangeArrowheads="1"/>
                  </p:cNvSpPr>
                  <p:nvPr/>
                </p:nvSpPr>
                <p:spPr bwMode="auto">
                  <a:xfrm>
                    <a:off x="3294" y="386"/>
                    <a:ext cx="130" cy="102"/>
                  </a:xfrm>
                  <a:prstGeom prst="ellipse">
                    <a:avLst/>
                  </a:prstGeom>
                  <a:solidFill>
                    <a:srgbClr val="FFFFFF"/>
                  </a:solidFill>
                  <a:ln w="6350">
                    <a:solidFill>
                      <a:srgbClr val="000000"/>
                    </a:solidFill>
                    <a:round/>
                    <a:headEnd/>
                    <a:tailEnd/>
                  </a:ln>
                </p:spPr>
                <p:txBody>
                  <a:bodyPr/>
                  <a:lstStyle/>
                  <a:p>
                    <a:endParaRPr lang="es-VE" altLang="es-MX" sz="2400" b="1">
                      <a:latin typeface="Times New Roman" pitchFamily="18" charset="0"/>
                    </a:endParaRPr>
                  </a:p>
                </p:txBody>
              </p:sp>
              <p:sp>
                <p:nvSpPr>
                  <p:cNvPr id="44064" name="Freeform 57"/>
                  <p:cNvSpPr>
                    <a:spLocks/>
                  </p:cNvSpPr>
                  <p:nvPr/>
                </p:nvSpPr>
                <p:spPr bwMode="auto">
                  <a:xfrm>
                    <a:off x="3195" y="486"/>
                    <a:ext cx="143" cy="82"/>
                  </a:xfrm>
                  <a:custGeom>
                    <a:avLst/>
                    <a:gdLst>
                      <a:gd name="T0" fmla="*/ 0 w 288"/>
                      <a:gd name="T1" fmla="*/ 2 h 162"/>
                      <a:gd name="T2" fmla="*/ 1 w 288"/>
                      <a:gd name="T3" fmla="*/ 4 h 162"/>
                      <a:gd name="T4" fmla="*/ 8 w 288"/>
                      <a:gd name="T5" fmla="*/ 6 h 162"/>
                      <a:gd name="T6" fmla="*/ 8 w 288"/>
                      <a:gd name="T7" fmla="*/ 2 h 162"/>
                      <a:gd name="T8" fmla="*/ 0 w 288"/>
                      <a:gd name="T9" fmla="*/ 0 h 162"/>
                      <a:gd name="T10" fmla="*/ 0 w 288"/>
                      <a:gd name="T11" fmla="*/ 2 h 162"/>
                      <a:gd name="T12" fmla="*/ 0 60000 65536"/>
                      <a:gd name="T13" fmla="*/ 0 60000 65536"/>
                      <a:gd name="T14" fmla="*/ 0 60000 65536"/>
                      <a:gd name="T15" fmla="*/ 0 60000 65536"/>
                      <a:gd name="T16" fmla="*/ 0 60000 65536"/>
                      <a:gd name="T17" fmla="*/ 0 60000 65536"/>
                      <a:gd name="T18" fmla="*/ 0 w 288"/>
                      <a:gd name="T19" fmla="*/ 0 h 162"/>
                      <a:gd name="T20" fmla="*/ 288 w 288"/>
                      <a:gd name="T21" fmla="*/ 162 h 162"/>
                    </a:gdLst>
                    <a:ahLst/>
                    <a:cxnLst>
                      <a:cxn ang="T12">
                        <a:pos x="T0" y="T1"/>
                      </a:cxn>
                      <a:cxn ang="T13">
                        <a:pos x="T2" y="T3"/>
                      </a:cxn>
                      <a:cxn ang="T14">
                        <a:pos x="T4" y="T5"/>
                      </a:cxn>
                      <a:cxn ang="T15">
                        <a:pos x="T6" y="T7"/>
                      </a:cxn>
                      <a:cxn ang="T16">
                        <a:pos x="T8" y="T9"/>
                      </a:cxn>
                      <a:cxn ang="T17">
                        <a:pos x="T10" y="T11"/>
                      </a:cxn>
                    </a:cxnLst>
                    <a:rect l="T18" t="T19" r="T20" b="T21"/>
                    <a:pathLst>
                      <a:path w="288" h="162">
                        <a:moveTo>
                          <a:pt x="0" y="44"/>
                        </a:moveTo>
                        <a:lnTo>
                          <a:pt x="37" y="121"/>
                        </a:lnTo>
                        <a:lnTo>
                          <a:pt x="288" y="162"/>
                        </a:lnTo>
                        <a:lnTo>
                          <a:pt x="288" y="60"/>
                        </a:lnTo>
                        <a:lnTo>
                          <a:pt x="18" y="0"/>
                        </a:lnTo>
                        <a:lnTo>
                          <a:pt x="0" y="44"/>
                        </a:lnTo>
                        <a:close/>
                      </a:path>
                    </a:pathLst>
                  </a:custGeom>
                  <a:solidFill>
                    <a:srgbClr val="FFFFFF"/>
                  </a:solidFill>
                  <a:ln w="9525">
                    <a:noFill/>
                    <a:round/>
                    <a:headEnd/>
                    <a:tailEnd/>
                  </a:ln>
                </p:spPr>
                <p:txBody>
                  <a:bodyPr/>
                  <a:lstStyle/>
                  <a:p>
                    <a:endParaRPr lang="es-ES"/>
                  </a:p>
                </p:txBody>
              </p:sp>
              <p:sp>
                <p:nvSpPr>
                  <p:cNvPr id="44065" name="Freeform 58"/>
                  <p:cNvSpPr>
                    <a:spLocks/>
                  </p:cNvSpPr>
                  <p:nvPr/>
                </p:nvSpPr>
                <p:spPr bwMode="auto">
                  <a:xfrm>
                    <a:off x="3062" y="618"/>
                    <a:ext cx="164" cy="159"/>
                  </a:xfrm>
                  <a:custGeom>
                    <a:avLst/>
                    <a:gdLst>
                      <a:gd name="T0" fmla="*/ 7 w 328"/>
                      <a:gd name="T1" fmla="*/ 0 h 317"/>
                      <a:gd name="T2" fmla="*/ 0 w 328"/>
                      <a:gd name="T3" fmla="*/ 3 h 317"/>
                      <a:gd name="T4" fmla="*/ 3 w 328"/>
                      <a:gd name="T5" fmla="*/ 5 h 317"/>
                      <a:gd name="T6" fmla="*/ 3 w 328"/>
                      <a:gd name="T7" fmla="*/ 10 h 317"/>
                      <a:gd name="T8" fmla="*/ 5 w 328"/>
                      <a:gd name="T9" fmla="*/ 10 h 317"/>
                      <a:gd name="T10" fmla="*/ 10 w 328"/>
                      <a:gd name="T11" fmla="*/ 7 h 317"/>
                      <a:gd name="T12" fmla="*/ 11 w 328"/>
                      <a:gd name="T13" fmla="*/ 1 h 317"/>
                      <a:gd name="T14" fmla="*/ 7 w 328"/>
                      <a:gd name="T15" fmla="*/ 0 h 317"/>
                      <a:gd name="T16" fmla="*/ 0 60000 65536"/>
                      <a:gd name="T17" fmla="*/ 0 60000 65536"/>
                      <a:gd name="T18" fmla="*/ 0 60000 65536"/>
                      <a:gd name="T19" fmla="*/ 0 60000 65536"/>
                      <a:gd name="T20" fmla="*/ 0 60000 65536"/>
                      <a:gd name="T21" fmla="*/ 0 60000 65536"/>
                      <a:gd name="T22" fmla="*/ 0 60000 65536"/>
                      <a:gd name="T23" fmla="*/ 0 60000 65536"/>
                      <a:gd name="T24" fmla="*/ 0 w 328"/>
                      <a:gd name="T25" fmla="*/ 0 h 317"/>
                      <a:gd name="T26" fmla="*/ 328 w 328"/>
                      <a:gd name="T27" fmla="*/ 317 h 31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28" h="317">
                        <a:moveTo>
                          <a:pt x="204" y="0"/>
                        </a:moveTo>
                        <a:lnTo>
                          <a:pt x="0" y="80"/>
                        </a:lnTo>
                        <a:lnTo>
                          <a:pt x="85" y="144"/>
                        </a:lnTo>
                        <a:lnTo>
                          <a:pt x="97" y="299"/>
                        </a:lnTo>
                        <a:lnTo>
                          <a:pt x="146" y="317"/>
                        </a:lnTo>
                        <a:lnTo>
                          <a:pt x="316" y="219"/>
                        </a:lnTo>
                        <a:lnTo>
                          <a:pt x="328" y="32"/>
                        </a:lnTo>
                        <a:lnTo>
                          <a:pt x="204" y="0"/>
                        </a:lnTo>
                        <a:close/>
                      </a:path>
                    </a:pathLst>
                  </a:custGeom>
                  <a:solidFill>
                    <a:srgbClr val="FFFFFF"/>
                  </a:solidFill>
                  <a:ln w="9525">
                    <a:noFill/>
                    <a:round/>
                    <a:headEnd/>
                    <a:tailEnd/>
                  </a:ln>
                </p:spPr>
                <p:txBody>
                  <a:bodyPr/>
                  <a:lstStyle/>
                  <a:p>
                    <a:endParaRPr lang="es-ES"/>
                  </a:p>
                </p:txBody>
              </p:sp>
            </p:grpSp>
            <p:sp>
              <p:nvSpPr>
                <p:cNvPr id="44057" name="Freeform 60"/>
                <p:cNvSpPr>
                  <a:spLocks/>
                </p:cNvSpPr>
                <p:nvPr/>
              </p:nvSpPr>
              <p:spPr bwMode="auto">
                <a:xfrm>
                  <a:off x="3288" y="441"/>
                  <a:ext cx="91" cy="80"/>
                </a:xfrm>
                <a:custGeom>
                  <a:avLst/>
                  <a:gdLst>
                    <a:gd name="T0" fmla="*/ 0 w 180"/>
                    <a:gd name="T1" fmla="*/ 3 h 160"/>
                    <a:gd name="T2" fmla="*/ 3 w 180"/>
                    <a:gd name="T3" fmla="*/ 0 h 160"/>
                    <a:gd name="T4" fmla="*/ 6 w 180"/>
                    <a:gd name="T5" fmla="*/ 3 h 160"/>
                    <a:gd name="T6" fmla="*/ 3 w 180"/>
                    <a:gd name="T7" fmla="*/ 5 h 160"/>
                    <a:gd name="T8" fmla="*/ 0 w 180"/>
                    <a:gd name="T9" fmla="*/ 3 h 160"/>
                    <a:gd name="T10" fmla="*/ 0 60000 65536"/>
                    <a:gd name="T11" fmla="*/ 0 60000 65536"/>
                    <a:gd name="T12" fmla="*/ 0 60000 65536"/>
                    <a:gd name="T13" fmla="*/ 0 60000 65536"/>
                    <a:gd name="T14" fmla="*/ 0 60000 65536"/>
                    <a:gd name="T15" fmla="*/ 0 w 180"/>
                    <a:gd name="T16" fmla="*/ 0 h 160"/>
                    <a:gd name="T17" fmla="*/ 180 w 180"/>
                    <a:gd name="T18" fmla="*/ 160 h 160"/>
                  </a:gdLst>
                  <a:ahLst/>
                  <a:cxnLst>
                    <a:cxn ang="T10">
                      <a:pos x="T0" y="T1"/>
                    </a:cxn>
                    <a:cxn ang="T11">
                      <a:pos x="T2" y="T3"/>
                    </a:cxn>
                    <a:cxn ang="T12">
                      <a:pos x="T4" y="T5"/>
                    </a:cxn>
                    <a:cxn ang="T13">
                      <a:pos x="T6" y="T7"/>
                    </a:cxn>
                    <a:cxn ang="T14">
                      <a:pos x="T8" y="T9"/>
                    </a:cxn>
                  </a:cxnLst>
                  <a:rect l="T15" t="T16" r="T17" b="T18"/>
                  <a:pathLst>
                    <a:path w="180" h="160">
                      <a:moveTo>
                        <a:pt x="0" y="87"/>
                      </a:moveTo>
                      <a:lnTo>
                        <a:pt x="77" y="0"/>
                      </a:lnTo>
                      <a:lnTo>
                        <a:pt x="180" y="87"/>
                      </a:lnTo>
                      <a:lnTo>
                        <a:pt x="93" y="160"/>
                      </a:lnTo>
                      <a:lnTo>
                        <a:pt x="0" y="87"/>
                      </a:lnTo>
                      <a:close/>
                    </a:path>
                  </a:pathLst>
                </a:custGeom>
                <a:solidFill>
                  <a:srgbClr val="FFFFFF"/>
                </a:solidFill>
                <a:ln w="9525">
                  <a:noFill/>
                  <a:round/>
                  <a:headEnd/>
                  <a:tailEnd/>
                </a:ln>
              </p:spPr>
              <p:txBody>
                <a:bodyPr/>
                <a:lstStyle/>
                <a:p>
                  <a:endParaRPr lang="es-ES"/>
                </a:p>
              </p:txBody>
            </p:sp>
          </p:grpSp>
          <p:grpSp>
            <p:nvGrpSpPr>
              <p:cNvPr id="44042" name="Group 74"/>
              <p:cNvGrpSpPr>
                <a:grpSpLocks/>
              </p:cNvGrpSpPr>
              <p:nvPr/>
            </p:nvGrpSpPr>
            <p:grpSpPr bwMode="auto">
              <a:xfrm>
                <a:off x="3180" y="304"/>
                <a:ext cx="1469" cy="850"/>
                <a:chOff x="3180" y="304"/>
                <a:chExt cx="1469" cy="850"/>
              </a:xfrm>
            </p:grpSpPr>
            <p:sp>
              <p:nvSpPr>
                <p:cNvPr id="44043" name="Oval 62"/>
                <p:cNvSpPr>
                  <a:spLocks noChangeArrowheads="1"/>
                </p:cNvSpPr>
                <p:nvPr/>
              </p:nvSpPr>
              <p:spPr bwMode="auto">
                <a:xfrm>
                  <a:off x="3637" y="330"/>
                  <a:ext cx="359" cy="283"/>
                </a:xfrm>
                <a:prstGeom prst="ellipse">
                  <a:avLst/>
                </a:prstGeom>
                <a:solidFill>
                  <a:srgbClr val="FFFFFF"/>
                </a:solidFill>
                <a:ln w="6350">
                  <a:solidFill>
                    <a:srgbClr val="000000"/>
                  </a:solidFill>
                  <a:round/>
                  <a:headEnd/>
                  <a:tailEnd/>
                </a:ln>
              </p:spPr>
              <p:txBody>
                <a:bodyPr/>
                <a:lstStyle/>
                <a:p>
                  <a:endParaRPr lang="es-VE" altLang="es-MX" sz="2400" b="1">
                    <a:latin typeface="Times New Roman" pitchFamily="18" charset="0"/>
                  </a:endParaRPr>
                </a:p>
              </p:txBody>
            </p:sp>
            <p:sp>
              <p:nvSpPr>
                <p:cNvPr id="44044" name="Oval 63"/>
                <p:cNvSpPr>
                  <a:spLocks noChangeArrowheads="1"/>
                </p:cNvSpPr>
                <p:nvPr/>
              </p:nvSpPr>
              <p:spPr bwMode="auto">
                <a:xfrm>
                  <a:off x="3931" y="304"/>
                  <a:ext cx="293" cy="231"/>
                </a:xfrm>
                <a:prstGeom prst="ellipse">
                  <a:avLst/>
                </a:prstGeom>
                <a:solidFill>
                  <a:srgbClr val="FFFFFF"/>
                </a:solidFill>
                <a:ln w="6350">
                  <a:solidFill>
                    <a:srgbClr val="000000"/>
                  </a:solidFill>
                  <a:round/>
                  <a:headEnd/>
                  <a:tailEnd/>
                </a:ln>
              </p:spPr>
              <p:txBody>
                <a:bodyPr/>
                <a:lstStyle/>
                <a:p>
                  <a:endParaRPr lang="es-VE" altLang="es-MX" sz="2400" b="1">
                    <a:latin typeface="Times New Roman" pitchFamily="18" charset="0"/>
                  </a:endParaRPr>
                </a:p>
              </p:txBody>
            </p:sp>
            <p:sp>
              <p:nvSpPr>
                <p:cNvPr id="44045" name="Oval 64"/>
                <p:cNvSpPr>
                  <a:spLocks noChangeArrowheads="1"/>
                </p:cNvSpPr>
                <p:nvPr/>
              </p:nvSpPr>
              <p:spPr bwMode="auto">
                <a:xfrm>
                  <a:off x="4192" y="536"/>
                  <a:ext cx="457" cy="361"/>
                </a:xfrm>
                <a:prstGeom prst="ellipse">
                  <a:avLst/>
                </a:prstGeom>
                <a:solidFill>
                  <a:srgbClr val="FFFFFF"/>
                </a:solidFill>
                <a:ln w="6350">
                  <a:solidFill>
                    <a:srgbClr val="000000"/>
                  </a:solidFill>
                  <a:round/>
                  <a:headEnd/>
                  <a:tailEnd/>
                </a:ln>
              </p:spPr>
              <p:txBody>
                <a:bodyPr/>
                <a:lstStyle/>
                <a:p>
                  <a:endParaRPr lang="es-VE" altLang="es-MX" sz="2400" b="1">
                    <a:latin typeface="Times New Roman" pitchFamily="18" charset="0"/>
                  </a:endParaRPr>
                </a:p>
              </p:txBody>
            </p:sp>
            <p:sp>
              <p:nvSpPr>
                <p:cNvPr id="44046" name="Oval 65"/>
                <p:cNvSpPr>
                  <a:spLocks noChangeArrowheads="1"/>
                </p:cNvSpPr>
                <p:nvPr/>
              </p:nvSpPr>
              <p:spPr bwMode="auto">
                <a:xfrm>
                  <a:off x="3343" y="690"/>
                  <a:ext cx="522" cy="412"/>
                </a:xfrm>
                <a:prstGeom prst="ellipse">
                  <a:avLst/>
                </a:prstGeom>
                <a:solidFill>
                  <a:srgbClr val="FFFFFF"/>
                </a:solidFill>
                <a:ln w="6350">
                  <a:solidFill>
                    <a:srgbClr val="000000"/>
                  </a:solidFill>
                  <a:round/>
                  <a:headEnd/>
                  <a:tailEnd/>
                </a:ln>
              </p:spPr>
              <p:txBody>
                <a:bodyPr/>
                <a:lstStyle/>
                <a:p>
                  <a:endParaRPr lang="es-VE" altLang="es-MX" sz="2400" b="1">
                    <a:latin typeface="Times New Roman" pitchFamily="18" charset="0"/>
                  </a:endParaRPr>
                </a:p>
              </p:txBody>
            </p:sp>
            <p:sp>
              <p:nvSpPr>
                <p:cNvPr id="44047" name="Oval 66"/>
                <p:cNvSpPr>
                  <a:spLocks noChangeArrowheads="1"/>
                </p:cNvSpPr>
                <p:nvPr/>
              </p:nvSpPr>
              <p:spPr bwMode="auto">
                <a:xfrm>
                  <a:off x="4061" y="742"/>
                  <a:ext cx="391" cy="308"/>
                </a:xfrm>
                <a:prstGeom prst="ellipse">
                  <a:avLst/>
                </a:prstGeom>
                <a:solidFill>
                  <a:srgbClr val="FFFFFF"/>
                </a:solidFill>
                <a:ln w="6350">
                  <a:solidFill>
                    <a:srgbClr val="000000"/>
                  </a:solidFill>
                  <a:round/>
                  <a:headEnd/>
                  <a:tailEnd/>
                </a:ln>
              </p:spPr>
              <p:txBody>
                <a:bodyPr/>
                <a:lstStyle/>
                <a:p>
                  <a:endParaRPr lang="es-VE" altLang="es-MX" sz="2400" b="1">
                    <a:latin typeface="Times New Roman" pitchFamily="18" charset="0"/>
                  </a:endParaRPr>
                </a:p>
              </p:txBody>
            </p:sp>
            <p:sp>
              <p:nvSpPr>
                <p:cNvPr id="44048" name="Oval 67"/>
                <p:cNvSpPr>
                  <a:spLocks noChangeArrowheads="1"/>
                </p:cNvSpPr>
                <p:nvPr/>
              </p:nvSpPr>
              <p:spPr bwMode="auto">
                <a:xfrm>
                  <a:off x="3212" y="768"/>
                  <a:ext cx="294" cy="230"/>
                </a:xfrm>
                <a:prstGeom prst="ellipse">
                  <a:avLst/>
                </a:prstGeom>
                <a:solidFill>
                  <a:srgbClr val="FFFFFF"/>
                </a:solidFill>
                <a:ln w="6350">
                  <a:solidFill>
                    <a:srgbClr val="000000"/>
                  </a:solidFill>
                  <a:round/>
                  <a:headEnd/>
                  <a:tailEnd/>
                </a:ln>
              </p:spPr>
              <p:txBody>
                <a:bodyPr/>
                <a:lstStyle/>
                <a:p>
                  <a:endParaRPr lang="es-VE" altLang="es-MX" sz="2400" b="1">
                    <a:latin typeface="Times New Roman" pitchFamily="18" charset="0"/>
                  </a:endParaRPr>
                </a:p>
              </p:txBody>
            </p:sp>
            <p:sp>
              <p:nvSpPr>
                <p:cNvPr id="44049" name="Oval 68"/>
                <p:cNvSpPr>
                  <a:spLocks noChangeArrowheads="1"/>
                </p:cNvSpPr>
                <p:nvPr/>
              </p:nvSpPr>
              <p:spPr bwMode="auto">
                <a:xfrm>
                  <a:off x="3180" y="588"/>
                  <a:ext cx="293" cy="230"/>
                </a:xfrm>
                <a:prstGeom prst="ellipse">
                  <a:avLst/>
                </a:prstGeom>
                <a:solidFill>
                  <a:srgbClr val="FFFFFF"/>
                </a:solidFill>
                <a:ln w="6350">
                  <a:solidFill>
                    <a:srgbClr val="000000"/>
                  </a:solidFill>
                  <a:round/>
                  <a:headEnd/>
                  <a:tailEnd/>
                </a:ln>
              </p:spPr>
              <p:txBody>
                <a:bodyPr/>
                <a:lstStyle/>
                <a:p>
                  <a:endParaRPr lang="es-VE" altLang="es-MX" sz="2400" b="1">
                    <a:latin typeface="Times New Roman" pitchFamily="18" charset="0"/>
                  </a:endParaRPr>
                </a:p>
              </p:txBody>
            </p:sp>
            <p:sp>
              <p:nvSpPr>
                <p:cNvPr id="44050" name="Oval 69"/>
                <p:cNvSpPr>
                  <a:spLocks noChangeArrowheads="1"/>
                </p:cNvSpPr>
                <p:nvPr/>
              </p:nvSpPr>
              <p:spPr bwMode="auto">
                <a:xfrm>
                  <a:off x="3311" y="382"/>
                  <a:ext cx="457" cy="359"/>
                </a:xfrm>
                <a:prstGeom prst="ellipse">
                  <a:avLst/>
                </a:prstGeom>
                <a:solidFill>
                  <a:srgbClr val="FFFFFF"/>
                </a:solidFill>
                <a:ln w="6350">
                  <a:solidFill>
                    <a:srgbClr val="000000"/>
                  </a:solidFill>
                  <a:round/>
                  <a:headEnd/>
                  <a:tailEnd/>
                </a:ln>
              </p:spPr>
              <p:txBody>
                <a:bodyPr/>
                <a:lstStyle/>
                <a:p>
                  <a:endParaRPr lang="es-VE" altLang="es-MX" sz="2400" b="1">
                    <a:latin typeface="Times New Roman" pitchFamily="18" charset="0"/>
                  </a:endParaRPr>
                </a:p>
              </p:txBody>
            </p:sp>
            <p:sp>
              <p:nvSpPr>
                <p:cNvPr id="44051" name="Oval 70"/>
                <p:cNvSpPr>
                  <a:spLocks noChangeArrowheads="1"/>
                </p:cNvSpPr>
                <p:nvPr/>
              </p:nvSpPr>
              <p:spPr bwMode="auto">
                <a:xfrm>
                  <a:off x="3703" y="793"/>
                  <a:ext cx="456" cy="361"/>
                </a:xfrm>
                <a:prstGeom prst="ellipse">
                  <a:avLst/>
                </a:prstGeom>
                <a:solidFill>
                  <a:srgbClr val="FFFFFF"/>
                </a:solidFill>
                <a:ln w="6350">
                  <a:solidFill>
                    <a:srgbClr val="000000"/>
                  </a:solidFill>
                  <a:round/>
                  <a:headEnd/>
                  <a:tailEnd/>
                </a:ln>
              </p:spPr>
              <p:txBody>
                <a:bodyPr/>
                <a:lstStyle/>
                <a:p>
                  <a:endParaRPr lang="es-VE" altLang="es-MX" sz="2400" b="1">
                    <a:latin typeface="Times New Roman" pitchFamily="18" charset="0"/>
                  </a:endParaRPr>
                </a:p>
              </p:txBody>
            </p:sp>
            <p:sp>
              <p:nvSpPr>
                <p:cNvPr id="44052" name="Oval 71"/>
                <p:cNvSpPr>
                  <a:spLocks noChangeArrowheads="1"/>
                </p:cNvSpPr>
                <p:nvPr/>
              </p:nvSpPr>
              <p:spPr bwMode="auto">
                <a:xfrm>
                  <a:off x="4257" y="407"/>
                  <a:ext cx="359" cy="283"/>
                </a:xfrm>
                <a:prstGeom prst="ellipse">
                  <a:avLst/>
                </a:prstGeom>
                <a:solidFill>
                  <a:srgbClr val="FFFFFF"/>
                </a:solidFill>
                <a:ln w="6350">
                  <a:solidFill>
                    <a:srgbClr val="000000"/>
                  </a:solidFill>
                  <a:round/>
                  <a:headEnd/>
                  <a:tailEnd/>
                </a:ln>
              </p:spPr>
              <p:txBody>
                <a:bodyPr/>
                <a:lstStyle/>
                <a:p>
                  <a:endParaRPr lang="es-VE" altLang="es-MX" sz="2400" b="1">
                    <a:latin typeface="Times New Roman" pitchFamily="18" charset="0"/>
                  </a:endParaRPr>
                </a:p>
              </p:txBody>
            </p:sp>
            <p:sp>
              <p:nvSpPr>
                <p:cNvPr id="44053" name="Oval 72"/>
                <p:cNvSpPr>
                  <a:spLocks noChangeArrowheads="1"/>
                </p:cNvSpPr>
                <p:nvPr/>
              </p:nvSpPr>
              <p:spPr bwMode="auto">
                <a:xfrm>
                  <a:off x="4159" y="304"/>
                  <a:ext cx="326" cy="256"/>
                </a:xfrm>
                <a:prstGeom prst="ellipse">
                  <a:avLst/>
                </a:prstGeom>
                <a:solidFill>
                  <a:srgbClr val="FFFFFF"/>
                </a:solidFill>
                <a:ln w="6350">
                  <a:solidFill>
                    <a:srgbClr val="000000"/>
                  </a:solidFill>
                  <a:round/>
                  <a:headEnd/>
                  <a:tailEnd/>
                </a:ln>
              </p:spPr>
              <p:txBody>
                <a:bodyPr/>
                <a:lstStyle/>
                <a:p>
                  <a:endParaRPr lang="es-VE" altLang="es-MX" sz="2400" b="1">
                    <a:latin typeface="Times New Roman" pitchFamily="18" charset="0"/>
                  </a:endParaRPr>
                </a:p>
              </p:txBody>
            </p:sp>
            <p:sp>
              <p:nvSpPr>
                <p:cNvPr id="44054" name="Freeform 73"/>
                <p:cNvSpPr>
                  <a:spLocks/>
                </p:cNvSpPr>
                <p:nvPr/>
              </p:nvSpPr>
              <p:spPr bwMode="auto">
                <a:xfrm>
                  <a:off x="3299" y="372"/>
                  <a:ext cx="1267" cy="672"/>
                </a:xfrm>
                <a:custGeom>
                  <a:avLst/>
                  <a:gdLst>
                    <a:gd name="T0" fmla="*/ 25 w 2534"/>
                    <a:gd name="T1" fmla="*/ 5 h 1343"/>
                    <a:gd name="T2" fmla="*/ 28 w 2534"/>
                    <a:gd name="T3" fmla="*/ 2 h 1343"/>
                    <a:gd name="T4" fmla="*/ 43 w 2534"/>
                    <a:gd name="T5" fmla="*/ 2 h 1343"/>
                    <a:gd name="T6" fmla="*/ 53 w 2534"/>
                    <a:gd name="T7" fmla="*/ 0 h 1343"/>
                    <a:gd name="T8" fmla="*/ 67 w 2534"/>
                    <a:gd name="T9" fmla="*/ 6 h 1343"/>
                    <a:gd name="T10" fmla="*/ 73 w 2534"/>
                    <a:gd name="T11" fmla="*/ 4 h 1343"/>
                    <a:gd name="T12" fmla="*/ 77 w 2534"/>
                    <a:gd name="T13" fmla="*/ 5 h 1343"/>
                    <a:gd name="T14" fmla="*/ 78 w 2534"/>
                    <a:gd name="T15" fmla="*/ 17 h 1343"/>
                    <a:gd name="T16" fmla="*/ 80 w 2534"/>
                    <a:gd name="T17" fmla="*/ 19 h 1343"/>
                    <a:gd name="T18" fmla="*/ 74 w 2534"/>
                    <a:gd name="T19" fmla="*/ 29 h 1343"/>
                    <a:gd name="T20" fmla="*/ 67 w 2534"/>
                    <a:gd name="T21" fmla="*/ 22 h 1343"/>
                    <a:gd name="T22" fmla="*/ 65 w 2534"/>
                    <a:gd name="T23" fmla="*/ 26 h 1343"/>
                    <a:gd name="T24" fmla="*/ 56 w 2534"/>
                    <a:gd name="T25" fmla="*/ 39 h 1343"/>
                    <a:gd name="T26" fmla="*/ 24 w 2534"/>
                    <a:gd name="T27" fmla="*/ 42 h 1343"/>
                    <a:gd name="T28" fmla="*/ 8 w 2534"/>
                    <a:gd name="T29" fmla="*/ 40 h 1343"/>
                    <a:gd name="T30" fmla="*/ 3 w 2534"/>
                    <a:gd name="T31" fmla="*/ 32 h 1343"/>
                    <a:gd name="T32" fmla="*/ 3 w 2534"/>
                    <a:gd name="T33" fmla="*/ 23 h 1343"/>
                    <a:gd name="T34" fmla="*/ 0 w 2534"/>
                    <a:gd name="T35" fmla="*/ 16 h 1343"/>
                    <a:gd name="T36" fmla="*/ 25 w 2534"/>
                    <a:gd name="T37" fmla="*/ 5 h 1343"/>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534"/>
                    <a:gd name="T58" fmla="*/ 0 h 1343"/>
                    <a:gd name="T59" fmla="*/ 2534 w 2534"/>
                    <a:gd name="T60" fmla="*/ 1343 h 1343"/>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534" h="1343">
                      <a:moveTo>
                        <a:pt x="782" y="135"/>
                      </a:moveTo>
                      <a:lnTo>
                        <a:pt x="887" y="38"/>
                      </a:lnTo>
                      <a:lnTo>
                        <a:pt x="1361" y="45"/>
                      </a:lnTo>
                      <a:lnTo>
                        <a:pt x="1696" y="0"/>
                      </a:lnTo>
                      <a:lnTo>
                        <a:pt x="2118" y="161"/>
                      </a:lnTo>
                      <a:lnTo>
                        <a:pt x="2331" y="116"/>
                      </a:lnTo>
                      <a:lnTo>
                        <a:pt x="2445" y="135"/>
                      </a:lnTo>
                      <a:lnTo>
                        <a:pt x="2469" y="534"/>
                      </a:lnTo>
                      <a:lnTo>
                        <a:pt x="2534" y="598"/>
                      </a:lnTo>
                      <a:lnTo>
                        <a:pt x="2339" y="907"/>
                      </a:lnTo>
                      <a:lnTo>
                        <a:pt x="2127" y="695"/>
                      </a:lnTo>
                      <a:lnTo>
                        <a:pt x="2069" y="804"/>
                      </a:lnTo>
                      <a:lnTo>
                        <a:pt x="1769" y="1227"/>
                      </a:lnTo>
                      <a:lnTo>
                        <a:pt x="766" y="1343"/>
                      </a:lnTo>
                      <a:lnTo>
                        <a:pt x="245" y="1261"/>
                      </a:lnTo>
                      <a:lnTo>
                        <a:pt x="81" y="997"/>
                      </a:lnTo>
                      <a:lnTo>
                        <a:pt x="81" y="727"/>
                      </a:lnTo>
                      <a:lnTo>
                        <a:pt x="0" y="502"/>
                      </a:lnTo>
                      <a:lnTo>
                        <a:pt x="782" y="135"/>
                      </a:lnTo>
                      <a:close/>
                    </a:path>
                  </a:pathLst>
                </a:custGeom>
                <a:solidFill>
                  <a:srgbClr val="FFFFFF"/>
                </a:solidFill>
                <a:ln w="9525">
                  <a:noFill/>
                  <a:round/>
                  <a:headEnd/>
                  <a:tailEnd/>
                </a:ln>
              </p:spPr>
              <p:txBody>
                <a:bodyPr/>
                <a:lstStyle/>
                <a:p>
                  <a:endParaRPr lang="es-ES"/>
                </a:p>
              </p:txBody>
            </p:sp>
          </p:grpSp>
        </p:grpSp>
        <p:sp>
          <p:nvSpPr>
            <p:cNvPr id="44039" name="Rectangle 7"/>
            <p:cNvSpPr>
              <a:spLocks noChangeArrowheads="1"/>
            </p:cNvSpPr>
            <p:nvPr/>
          </p:nvSpPr>
          <p:spPr bwMode="auto">
            <a:xfrm>
              <a:off x="3213" y="238"/>
              <a:ext cx="1200" cy="480"/>
            </a:xfrm>
            <a:prstGeom prst="rect">
              <a:avLst/>
            </a:prstGeom>
            <a:noFill/>
            <a:ln w="9525">
              <a:noFill/>
              <a:miter lim="800000"/>
              <a:headEnd/>
              <a:tailEnd/>
            </a:ln>
          </p:spPr>
          <p:txBody>
            <a:bodyPr lIns="92075" tIns="46038" rIns="92075" bIns="46038">
              <a:spAutoFit/>
            </a:bodyPr>
            <a:lstStyle/>
            <a:p>
              <a:pPr>
                <a:spcBef>
                  <a:spcPct val="50000"/>
                </a:spcBef>
              </a:pPr>
              <a:r>
                <a:rPr lang="es-ES_tradnl" altLang="es-MX" sz="4400">
                  <a:latin typeface="Times New Roman" pitchFamily="18" charset="0"/>
                </a:rPr>
                <a:t>Cómo?</a:t>
              </a:r>
            </a:p>
          </p:txBody>
        </p:sp>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65538"/>
                                        </p:tgtEl>
                                        <p:attrNameLst>
                                          <p:attrName>style.visibility</p:attrName>
                                        </p:attrNameLst>
                                      </p:cBhvr>
                                      <p:to>
                                        <p:strVal val="visible"/>
                                      </p:to>
                                    </p:set>
                                    <p:anim calcmode="lin" valueType="num">
                                      <p:cBhvr additive="base">
                                        <p:cTn id="7" dur="500" fill="hold"/>
                                        <p:tgtEl>
                                          <p:spTgt spid="65538"/>
                                        </p:tgtEl>
                                        <p:attrNameLst>
                                          <p:attrName>ppt_x</p:attrName>
                                        </p:attrNameLst>
                                      </p:cBhvr>
                                      <p:tavLst>
                                        <p:tav tm="0">
                                          <p:val>
                                            <p:strVal val="0-#ppt_w/2"/>
                                          </p:val>
                                        </p:tav>
                                        <p:tav tm="100000">
                                          <p:val>
                                            <p:strVal val="#ppt_x"/>
                                          </p:val>
                                        </p:tav>
                                      </p:tavLst>
                                    </p:anim>
                                    <p:anim calcmode="lin" valueType="num">
                                      <p:cBhvr additive="base">
                                        <p:cTn id="8" dur="500" fill="hold"/>
                                        <p:tgtEl>
                                          <p:spTgt spid="6553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538" grpId="0" autoUpdateAnimBg="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5 Marcador de número de diapositiva"/>
          <p:cNvSpPr>
            <a:spLocks noGrp="1"/>
          </p:cNvSpPr>
          <p:nvPr>
            <p:ph type="sldNum" sz="quarter" idx="12"/>
          </p:nvPr>
        </p:nvSpPr>
        <p:spPr bwMode="auto">
          <a:noFill/>
          <a:ln>
            <a:miter lim="800000"/>
            <a:headEnd/>
            <a:tailEnd/>
          </a:ln>
        </p:spPr>
        <p:txBody>
          <a:bodyPr/>
          <a:lstStyle/>
          <a:p>
            <a:fld id="{735010E5-6E45-4CB6-9406-10D5488F1C9D}" type="slidenum">
              <a:rPr lang="en-US" altLang="es-MX" sz="1400">
                <a:solidFill>
                  <a:schemeClr val="tx1"/>
                </a:solidFill>
                <a:latin typeface="Times New Roman" pitchFamily="18" charset="0"/>
              </a:rPr>
              <a:pPr/>
              <a:t>9</a:t>
            </a:fld>
            <a:endParaRPr lang="en-US" altLang="es-MX" sz="1400">
              <a:solidFill>
                <a:schemeClr val="tx1"/>
              </a:solidFill>
              <a:latin typeface="Times New Roman" pitchFamily="18" charset="0"/>
            </a:endParaRPr>
          </a:p>
        </p:txBody>
      </p:sp>
      <p:sp>
        <p:nvSpPr>
          <p:cNvPr id="45059" name="Rectangle 3"/>
          <p:cNvSpPr>
            <a:spLocks noGrp="1"/>
          </p:cNvSpPr>
          <p:nvPr>
            <p:ph type="body" idx="1"/>
          </p:nvPr>
        </p:nvSpPr>
        <p:spPr>
          <a:xfrm>
            <a:off x="0" y="990600"/>
            <a:ext cx="9144000" cy="5029200"/>
          </a:xfrm>
        </p:spPr>
        <p:txBody>
          <a:bodyPr/>
          <a:lstStyle/>
          <a:p>
            <a:pPr algn="ctr">
              <a:buFontTx/>
              <a:buNone/>
            </a:pPr>
            <a:r>
              <a:rPr lang="es-ES_tradnl" altLang="es-MX" sz="4400" b="1" smtClean="0"/>
              <a:t>Cualquier modelo de calidad para mejorar el Proceso de Desarrollo de Software, </a:t>
            </a:r>
            <a:r>
              <a:rPr lang="es-ES_tradnl" altLang="es-MX" sz="4400" b="1" smtClean="0">
                <a:solidFill>
                  <a:schemeClr val="tx2"/>
                </a:solidFill>
              </a:rPr>
              <a:t>IMPLICA </a:t>
            </a:r>
            <a:r>
              <a:rPr lang="es-ES_tradnl" altLang="es-MX" sz="4400" b="1" smtClean="0"/>
              <a:t>utilizar los métodos y procedimientos de </a:t>
            </a:r>
            <a:r>
              <a:rPr lang="es-ES_tradnl" altLang="es-MX" sz="5400" b="1" smtClean="0">
                <a:solidFill>
                  <a:schemeClr val="tx2"/>
                </a:solidFill>
              </a:rPr>
              <a:t>INGENIERIA Y GESTION DE SOFTWARE</a:t>
            </a: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TS010380705">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10.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1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12.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13.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14.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15.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16.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17.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18.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19.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2.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20.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2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22.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23.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24.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25.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26.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27.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28.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29.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3.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4.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5.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6.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7.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8.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9.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docProps/app.xml><?xml version="1.0" encoding="utf-8"?>
<Properties xmlns="http://schemas.openxmlformats.org/officeDocument/2006/extended-properties" xmlns:vt="http://schemas.openxmlformats.org/officeDocument/2006/docPropsVTypes">
  <Template/>
  <TotalTime>4403</TotalTime>
  <Words>4660</Words>
  <Application>Microsoft Office PowerPoint</Application>
  <PresentationFormat>Presentación en pantalla (4:3)</PresentationFormat>
  <Paragraphs>372</Paragraphs>
  <Slides>48</Slides>
  <Notes>25</Notes>
  <HiddenSlides>0</HiddenSlides>
  <MMClips>0</MMClips>
  <ScaleCrop>false</ScaleCrop>
  <HeadingPairs>
    <vt:vector size="6" baseType="variant">
      <vt:variant>
        <vt:lpstr>Tema</vt:lpstr>
      </vt:variant>
      <vt:variant>
        <vt:i4>1</vt:i4>
      </vt:variant>
      <vt:variant>
        <vt:lpstr>Servidores OLE incrustados</vt:lpstr>
      </vt:variant>
      <vt:variant>
        <vt:i4>2</vt:i4>
      </vt:variant>
      <vt:variant>
        <vt:lpstr>Títulos de diapositiva</vt:lpstr>
      </vt:variant>
      <vt:variant>
        <vt:i4>48</vt:i4>
      </vt:variant>
    </vt:vector>
  </HeadingPairs>
  <TitlesOfParts>
    <vt:vector size="51" baseType="lpstr">
      <vt:lpstr>TS010380705</vt:lpstr>
      <vt:lpstr>Imagen</vt:lpstr>
      <vt:lpstr>Imagen de mapa de bits</vt:lpstr>
      <vt:lpstr>Introducción a la Informática</vt:lpstr>
      <vt:lpstr>Reflexiones!!!!</vt:lpstr>
      <vt:lpstr>Diapositiva 3</vt:lpstr>
      <vt:lpstr>Diapositiva 4</vt:lpstr>
      <vt:lpstr>Objetivos Generales</vt:lpstr>
      <vt:lpstr>Bibliografía</vt:lpstr>
      <vt:lpstr>Diapositiva 7</vt:lpstr>
      <vt:lpstr>Mejorar el proceso de desarrollo de software</vt:lpstr>
      <vt:lpstr>Diapositiva 9</vt:lpstr>
      <vt:lpstr>Diapositiva 10</vt:lpstr>
      <vt:lpstr>Diapositiva 11</vt:lpstr>
      <vt:lpstr>Diapositiva 12</vt:lpstr>
      <vt:lpstr>Ingeniería de software. Objetivos. </vt:lpstr>
      <vt:lpstr>Ingeniería de software. Objetivos. </vt:lpstr>
      <vt:lpstr>Ingeniería de software. La esencia de la práctica </vt:lpstr>
      <vt:lpstr>Capas de la Ingeniería de Software</vt:lpstr>
      <vt:lpstr>Principios de la Ingeniería de Software</vt:lpstr>
      <vt:lpstr>Diapositiva 18</vt:lpstr>
      <vt:lpstr>Diapositiva 19</vt:lpstr>
      <vt:lpstr>Diapositiva 20</vt:lpstr>
      <vt:lpstr>Diapositiva 21</vt:lpstr>
      <vt:lpstr>Diapositiva 22</vt:lpstr>
      <vt:lpstr>Diapositiva 23</vt:lpstr>
      <vt:lpstr>Diapositiva 24</vt:lpstr>
      <vt:lpstr>Diapositiva 25</vt:lpstr>
      <vt:lpstr>Diapositiva 26</vt:lpstr>
      <vt:lpstr>Diapositiva 27</vt:lpstr>
      <vt:lpstr>Diapositiva 28</vt:lpstr>
      <vt:lpstr>Diapositiva 29</vt:lpstr>
      <vt:lpstr>Diapositiva 30</vt:lpstr>
      <vt:lpstr>Clasificación</vt:lpstr>
      <vt:lpstr>Metodologías Ágiles VS Tradicionales</vt:lpstr>
      <vt:lpstr>Metodologías Ágiles VS Tradicionales</vt:lpstr>
      <vt:lpstr>¿Deberíamos ir a lo ágil?</vt:lpstr>
      <vt:lpstr>¿Deberíamos ir a lo ágil?</vt:lpstr>
      <vt:lpstr>Diapositiva 36</vt:lpstr>
      <vt:lpstr>Diapositiva 37</vt:lpstr>
      <vt:lpstr>Diapositiva 38</vt:lpstr>
      <vt:lpstr>Diapositiva 39</vt:lpstr>
      <vt:lpstr>Diapositiva 40</vt:lpstr>
      <vt:lpstr>Diapositiva 41</vt:lpstr>
      <vt:lpstr>Diapositiva 42</vt:lpstr>
      <vt:lpstr>Diapositiva 43</vt:lpstr>
      <vt:lpstr>Ejemplos</vt:lpstr>
      <vt:lpstr>Diapositiva 45</vt:lpstr>
      <vt:lpstr>XP</vt:lpstr>
      <vt:lpstr>Agile Unified Process (AUP)</vt:lpstr>
      <vt:lpstr>Tema 2: Ingeniería de Software </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NAME</dc:title>
  <dc:creator>NeulandServer</dc:creator>
  <cp:lastModifiedBy>sissi</cp:lastModifiedBy>
  <cp:revision>456</cp:revision>
  <dcterms:created xsi:type="dcterms:W3CDTF">2015-01-09T02:54:52Z</dcterms:created>
  <dcterms:modified xsi:type="dcterms:W3CDTF">2021-03-17T00:44:18Z</dcterms:modified>
  <cp:version/>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TemplateID">
    <vt:lpwstr>TC103807059990</vt:lpwstr>
  </property>
</Properties>
</file>